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9" r:id="rId2"/>
  </p:sldMasterIdLst>
  <p:notesMasterIdLst>
    <p:notesMasterId r:id="rId141"/>
  </p:notesMasterIdLst>
  <p:sldIdLst>
    <p:sldId id="256" r:id="rId3"/>
    <p:sldId id="1868" r:id="rId4"/>
    <p:sldId id="1866" r:id="rId5"/>
    <p:sldId id="1958" r:id="rId6"/>
    <p:sldId id="1929" r:id="rId7"/>
    <p:sldId id="757" r:id="rId8"/>
    <p:sldId id="759" r:id="rId9"/>
    <p:sldId id="257" r:id="rId10"/>
    <p:sldId id="283" r:id="rId11"/>
    <p:sldId id="284" r:id="rId12"/>
    <p:sldId id="285" r:id="rId13"/>
    <p:sldId id="259" r:id="rId14"/>
    <p:sldId id="287" r:id="rId15"/>
    <p:sldId id="288" r:id="rId16"/>
    <p:sldId id="289" r:id="rId17"/>
    <p:sldId id="290" r:id="rId18"/>
    <p:sldId id="291" r:id="rId19"/>
    <p:sldId id="292" r:id="rId20"/>
    <p:sldId id="293" r:id="rId21"/>
    <p:sldId id="294" r:id="rId22"/>
    <p:sldId id="295" r:id="rId23"/>
    <p:sldId id="296" r:id="rId24"/>
    <p:sldId id="301" r:id="rId25"/>
    <p:sldId id="297" r:id="rId26"/>
    <p:sldId id="298" r:id="rId27"/>
    <p:sldId id="379" r:id="rId28"/>
    <p:sldId id="400" r:id="rId29"/>
    <p:sldId id="402" r:id="rId30"/>
    <p:sldId id="389" r:id="rId31"/>
    <p:sldId id="388" r:id="rId32"/>
    <p:sldId id="399" r:id="rId33"/>
    <p:sldId id="398" r:id="rId34"/>
    <p:sldId id="401" r:id="rId35"/>
    <p:sldId id="393" r:id="rId36"/>
    <p:sldId id="403" r:id="rId37"/>
    <p:sldId id="338" r:id="rId38"/>
    <p:sldId id="1933" r:id="rId39"/>
    <p:sldId id="1934" r:id="rId40"/>
    <p:sldId id="1935" r:id="rId41"/>
    <p:sldId id="1936" r:id="rId42"/>
    <p:sldId id="302" r:id="rId43"/>
    <p:sldId id="1937" r:id="rId44"/>
    <p:sldId id="280" r:id="rId45"/>
    <p:sldId id="281" r:id="rId46"/>
    <p:sldId id="282" r:id="rId47"/>
    <p:sldId id="1938" r:id="rId48"/>
    <p:sldId id="1939" r:id="rId49"/>
    <p:sldId id="1940" r:id="rId50"/>
    <p:sldId id="1941" r:id="rId51"/>
    <p:sldId id="1942" r:id="rId52"/>
    <p:sldId id="1943" r:id="rId53"/>
    <p:sldId id="1944" r:id="rId54"/>
    <p:sldId id="1945" r:id="rId55"/>
    <p:sldId id="1946" r:id="rId56"/>
    <p:sldId id="1947" r:id="rId57"/>
    <p:sldId id="1948" r:id="rId58"/>
    <p:sldId id="1949" r:id="rId59"/>
    <p:sldId id="305" r:id="rId60"/>
    <p:sldId id="309" r:id="rId61"/>
    <p:sldId id="1950" r:id="rId62"/>
    <p:sldId id="304" r:id="rId63"/>
    <p:sldId id="1951" r:id="rId64"/>
    <p:sldId id="299" r:id="rId65"/>
    <p:sldId id="1952" r:id="rId66"/>
    <p:sldId id="1953" r:id="rId67"/>
    <p:sldId id="306" r:id="rId68"/>
    <p:sldId id="308" r:id="rId69"/>
    <p:sldId id="307" r:id="rId70"/>
    <p:sldId id="1954" r:id="rId71"/>
    <p:sldId id="1955" r:id="rId72"/>
    <p:sldId id="274" r:id="rId73"/>
    <p:sldId id="1956" r:id="rId74"/>
    <p:sldId id="310" r:id="rId75"/>
    <p:sldId id="311" r:id="rId76"/>
    <p:sldId id="303" r:id="rId77"/>
    <p:sldId id="1957" r:id="rId78"/>
    <p:sldId id="1930" r:id="rId79"/>
    <p:sldId id="278" r:id="rId80"/>
    <p:sldId id="1931" r:id="rId81"/>
    <p:sldId id="258" r:id="rId82"/>
    <p:sldId id="1932" r:id="rId83"/>
    <p:sldId id="266" r:id="rId84"/>
    <p:sldId id="260" r:id="rId85"/>
    <p:sldId id="267" r:id="rId86"/>
    <p:sldId id="261" r:id="rId87"/>
    <p:sldId id="268" r:id="rId88"/>
    <p:sldId id="276" r:id="rId89"/>
    <p:sldId id="275" r:id="rId90"/>
    <p:sldId id="262" r:id="rId91"/>
    <p:sldId id="269" r:id="rId92"/>
    <p:sldId id="263" r:id="rId93"/>
    <p:sldId id="264" r:id="rId94"/>
    <p:sldId id="270" r:id="rId95"/>
    <p:sldId id="265" r:id="rId96"/>
    <p:sldId id="277" r:id="rId97"/>
    <p:sldId id="272" r:id="rId98"/>
    <p:sldId id="273" r:id="rId99"/>
    <p:sldId id="423" r:id="rId100"/>
    <p:sldId id="426" r:id="rId101"/>
    <p:sldId id="469" r:id="rId102"/>
    <p:sldId id="427" r:id="rId103"/>
    <p:sldId id="428" r:id="rId104"/>
    <p:sldId id="429" r:id="rId105"/>
    <p:sldId id="468" r:id="rId106"/>
    <p:sldId id="430" r:id="rId107"/>
    <p:sldId id="431" r:id="rId108"/>
    <p:sldId id="439" r:id="rId109"/>
    <p:sldId id="453" r:id="rId110"/>
    <p:sldId id="432" r:id="rId111"/>
    <p:sldId id="433" r:id="rId112"/>
    <p:sldId id="434" r:id="rId113"/>
    <p:sldId id="435" r:id="rId114"/>
    <p:sldId id="436" r:id="rId115"/>
    <p:sldId id="437" r:id="rId116"/>
    <p:sldId id="466" r:id="rId117"/>
    <p:sldId id="460" r:id="rId118"/>
    <p:sldId id="454" r:id="rId119"/>
    <p:sldId id="455" r:id="rId120"/>
    <p:sldId id="456" r:id="rId121"/>
    <p:sldId id="457" r:id="rId122"/>
    <p:sldId id="458" r:id="rId123"/>
    <p:sldId id="459" r:id="rId124"/>
    <p:sldId id="438" r:id="rId125"/>
    <p:sldId id="440" r:id="rId126"/>
    <p:sldId id="464" r:id="rId127"/>
    <p:sldId id="446" r:id="rId128"/>
    <p:sldId id="449" r:id="rId129"/>
    <p:sldId id="467" r:id="rId130"/>
    <p:sldId id="451" r:id="rId131"/>
    <p:sldId id="472" r:id="rId132"/>
    <p:sldId id="450" r:id="rId133"/>
    <p:sldId id="465" r:id="rId134"/>
    <p:sldId id="470" r:id="rId135"/>
    <p:sldId id="471" r:id="rId136"/>
    <p:sldId id="462" r:id="rId137"/>
    <p:sldId id="279" r:id="rId138"/>
    <p:sldId id="374" r:id="rId139"/>
    <p:sldId id="300" r:id="rId14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18426"/>
    <a:srgbClr val="FFFFFF"/>
    <a:srgbClr val="985402"/>
    <a:srgbClr val="CA6F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3414" autoAdjust="0"/>
    <p:restoredTop sz="75121" autoAdjust="0"/>
  </p:normalViewPr>
  <p:slideViewPr>
    <p:cSldViewPr snapToGrid="0">
      <p:cViewPr varScale="1">
        <p:scale>
          <a:sx n="83" d="100"/>
          <a:sy n="83" d="100"/>
        </p:scale>
        <p:origin x="92" y="1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63" Type="http://schemas.openxmlformats.org/officeDocument/2006/relationships/slide" Target="slides/slide61.xml"/><Relationship Id="rId84" Type="http://schemas.openxmlformats.org/officeDocument/2006/relationships/slide" Target="slides/slide82.xml"/><Relationship Id="rId138" Type="http://schemas.openxmlformats.org/officeDocument/2006/relationships/slide" Target="slides/slide136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53" Type="http://schemas.openxmlformats.org/officeDocument/2006/relationships/slide" Target="slides/slide51.xml"/><Relationship Id="rId74" Type="http://schemas.openxmlformats.org/officeDocument/2006/relationships/slide" Target="slides/slide72.xml"/><Relationship Id="rId128" Type="http://schemas.openxmlformats.org/officeDocument/2006/relationships/slide" Target="slides/slide126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18" Type="http://schemas.openxmlformats.org/officeDocument/2006/relationships/slide" Target="slides/slide116.xml"/><Relationship Id="rId134" Type="http://schemas.openxmlformats.org/officeDocument/2006/relationships/slide" Target="slides/slide132.xml"/><Relationship Id="rId139" Type="http://schemas.openxmlformats.org/officeDocument/2006/relationships/slide" Target="slides/slide137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124" Type="http://schemas.openxmlformats.org/officeDocument/2006/relationships/slide" Target="slides/slide122.xml"/><Relationship Id="rId129" Type="http://schemas.openxmlformats.org/officeDocument/2006/relationships/slide" Target="slides/slide127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40" Type="http://schemas.openxmlformats.org/officeDocument/2006/relationships/slide" Target="slides/slide138.xml"/><Relationship Id="rId14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119" Type="http://schemas.openxmlformats.org/officeDocument/2006/relationships/slide" Target="slides/slide117.xml"/><Relationship Id="rId44" Type="http://schemas.openxmlformats.org/officeDocument/2006/relationships/slide" Target="slides/slide42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130" Type="http://schemas.openxmlformats.org/officeDocument/2006/relationships/slide" Target="slides/slide128.xml"/><Relationship Id="rId135" Type="http://schemas.openxmlformats.org/officeDocument/2006/relationships/slide" Target="slides/slide133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slide" Target="slides/slide118.xml"/><Relationship Id="rId125" Type="http://schemas.openxmlformats.org/officeDocument/2006/relationships/slide" Target="slides/slide123.xml"/><Relationship Id="rId141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131" Type="http://schemas.openxmlformats.org/officeDocument/2006/relationships/slide" Target="slides/slide129.xml"/><Relationship Id="rId136" Type="http://schemas.openxmlformats.org/officeDocument/2006/relationships/slide" Target="slides/slide134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142" Type="http://schemas.openxmlformats.org/officeDocument/2006/relationships/presProps" Target="presProps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137" Type="http://schemas.openxmlformats.org/officeDocument/2006/relationships/slide" Target="slides/slide13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slide" Target="slides/slide130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27" Type="http://schemas.openxmlformats.org/officeDocument/2006/relationships/slide" Target="slides/slide12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143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26" Type="http://schemas.openxmlformats.org/officeDocument/2006/relationships/slide" Target="slides/slide24.xml"/><Relationship Id="rId47" Type="http://schemas.openxmlformats.org/officeDocument/2006/relationships/slide" Target="slides/slide45.xml"/><Relationship Id="rId68" Type="http://schemas.openxmlformats.org/officeDocument/2006/relationships/slide" Target="slides/slide66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slide" Target="slides/slide131.xml"/><Relationship Id="rId16" Type="http://schemas.openxmlformats.org/officeDocument/2006/relationships/slide" Target="slides/slide14.xml"/><Relationship Id="rId37" Type="http://schemas.openxmlformats.org/officeDocument/2006/relationships/slide" Target="slides/slide35.xml"/><Relationship Id="rId58" Type="http://schemas.openxmlformats.org/officeDocument/2006/relationships/slide" Target="slides/slide56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4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5E96E1-346F-477A-9CFD-97562368FF53}" type="datetimeFigureOut">
              <a:rPr lang="zh-CN" altLang="en-US" smtClean="0"/>
              <a:t>2022/4/10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A499FE-432E-4C91-A380-102EEE5AAE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62055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msdn.microsoft.com/zh-cn/library/dd380647.aspx" TargetMode="External"/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欢迎继续学习计算机程序设计课程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A499FE-432E-4C91-A380-102EEE5AAEBA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56023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70BD52F-7D0D-4FAB-8FAE-6722C7AD98C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808149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(Scott Peck – The Road Less Traveled and Beyond)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70BD52F-7D0D-4FAB-8FAE-6722C7AD98C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096707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81D881-EEAD-0F4C-98D0-878679BCD56B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98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9224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81D881-EEAD-0F4C-98D0-878679BCD56B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99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508757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https://www.youtube.com/watch?v=pqAg0GJLPGk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70BD52F-7D0D-4FAB-8FAE-6722C7AD98C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094216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81D881-EEAD-0F4C-98D0-878679BCD56B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101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967377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81D881-EEAD-0F4C-98D0-878679BCD56B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102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344851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81D881-EEAD-0F4C-98D0-878679BCD56B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103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164408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81D881-EEAD-0F4C-98D0-878679BCD56B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105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427159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81D881-EEAD-0F4C-98D0-878679BCD56B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106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187547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敏捷是什么？有很多术语，它们之间是什么关系？ 敏捷和其他方法论的关系是什么？ 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FA0029D-281E-4907-BBE6-6A60037D747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7552020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81D881-EEAD-0F4C-98D0-878679BCD56B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107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5209015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81D881-EEAD-0F4C-98D0-878679BCD56B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108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3406083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81D881-EEAD-0F4C-98D0-878679BCD56B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109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124254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81D881-EEAD-0F4C-98D0-878679BCD56B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110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2905843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81D881-EEAD-0F4C-98D0-878679BCD56B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111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7751614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81D881-EEAD-0F4C-98D0-878679BCD56B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112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822426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81D881-EEAD-0F4C-98D0-878679BCD56B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113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8131961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81D881-EEAD-0F4C-98D0-878679BCD56B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114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7588928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From Joel on Software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CE77197-739D-4B26-AF33-8D06BC2CEE7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7236733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81D881-EEAD-0F4C-98D0-878679BCD56B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123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861070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0" hangingPunct="0"/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有几个原因导致敏捷在互联网时代出现：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eaLnBrk="0" hangingPunct="0"/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● 最初的软件（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 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世纪六七十年代）的顾客都是大型研究机构、军方、美 国航空航天局、大型股票交易公司，他们需要通过软件系统来搞科学计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eaLnBrk="0" hangingPunct="0"/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算、军方项目、登月项目、股票交易系统等超级复杂的项目。这些项目 对功能的要求非常严格，对计算的准确度要求相当高。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eaLnBrk="0" hangingPunct="0"/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●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 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世纪八九十年代，软件进入桌面软件时代，开发周期明显缩短，各 种新的方法开始进入实用阶段。但是软件发布的媒介还是软盘、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CD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DVD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，做好一个发布需要较大的经济投入，不能频繁更新版本。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eaLnBrk="0" hangingPunct="0"/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● 互联网时代，大部分的服务是通过网络服务器端实现，在客户端有各种 方便的推送（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Push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）渠道。一般消费者成为主要用户。网络的传播速度 和广度，使得知识的获取变得更加容易，很多软件服务可以由一个小团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eaLnBrk="0" hangingPunct="0"/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队来实现。同时，技术更新的速度在加快，那种一个大型团队用一种成 熟技术开发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 — 3 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年再发布软件的时代已经过去了。用户需求的变化也 在加快，开发流程必须跟上这些快速变化的节奏。于是敏捷就产生了。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FA0029D-281E-4907-BBE6-6A60037D747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3095422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81D881-EEAD-0F4C-98D0-878679BCD56B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124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1025922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81D881-EEAD-0F4C-98D0-878679BCD56B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126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4915940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81D881-EEAD-0F4C-98D0-878679BCD56B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127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1230756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81D881-EEAD-0F4C-98D0-878679BCD56B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131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5551860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https://www.newhistorian.com/melanesian-cargo-cults-consumerism/8821/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70BD52F-7D0D-4FAB-8FAE-6722C7AD98C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3289877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A499FE-432E-4C91-A380-102EEE5AAEBA}" type="slidenum">
              <a:rPr lang="zh-CN" altLang="en-US" smtClean="0"/>
              <a:t>138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22122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/>
              <a:t>这一措施较好地平衡了“交流”和“集中注意力”的 矛盾。有任何需求的改变都留待冲刺结束后再讨论。</a:t>
            </a:r>
            <a:endParaRPr lang="en-US" sz="1200" dirty="0"/>
          </a:p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FA0029D-281E-4907-BBE6-6A60037D747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21419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https://sandofsky.com/blog/the-s-curve.html</a:t>
            </a:r>
          </a:p>
          <a:p>
            <a:r>
              <a:rPr lang="zh-CN" altLang="en-US" dirty="0"/>
              <a:t>课堂讨论，为何燃尽图不是一条直线。 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FA0029D-281E-4907-BBE6-6A60037D747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240255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来源： </a:t>
            </a:r>
            <a:r>
              <a:rPr lang="en-US" altLang="zh-CN" dirty="0"/>
              <a:t>https://www.scrum.org/forum/scrum-forum/14106/scrum-joke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FA0029D-281E-4907-BBE6-6A60037D747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805667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资料：</a:t>
            </a:r>
            <a:endParaRPr lang="en-US" altLang="zh-CN" dirty="0"/>
          </a:p>
          <a:p>
            <a:r>
              <a:rPr lang="en-US" dirty="0"/>
              <a:t>https://www.oreilly.com/library/view/bdd-in-action/9781617291654/</a:t>
            </a:r>
          </a:p>
          <a:p>
            <a:endParaRPr lang="en-US" dirty="0"/>
          </a:p>
          <a:p>
            <a:r>
              <a:rPr lang="zh-CN" altLang="en-US" dirty="0"/>
              <a:t>起源：</a:t>
            </a:r>
            <a:endParaRPr lang="en-US" altLang="zh-CN" dirty="0"/>
          </a:p>
          <a:p>
            <a:r>
              <a:rPr lang="en-US" dirty="0"/>
              <a:t>https://medium.com/the-reading-room/behaviour-driven-development-a-better-agile-778d2d2a7ab5</a:t>
            </a:r>
          </a:p>
          <a:p>
            <a:endParaRPr lang="en-US" dirty="0"/>
          </a:p>
          <a:p>
            <a:r>
              <a:rPr lang="zh-CN" altLang="en-US" dirty="0"/>
              <a:t>帮助测试：</a:t>
            </a:r>
            <a:endParaRPr lang="en-US" altLang="zh-CN" dirty="0"/>
          </a:p>
          <a:p>
            <a:r>
              <a:rPr lang="en-US" dirty="0"/>
              <a:t>https://medium.com/agile-vision/behavior-driven-development-bdd-software-testing-in-agile-environments-d5327c0f9e2d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FA0029D-281E-4907-BBE6-6A60037D747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876044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FA0029D-281E-4907-BBE6-6A60037D747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73348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官方网页</a:t>
            </a:r>
            <a:r>
              <a:rPr lang="en-US" altLang="zh-CN" u="sng" dirty="0">
                <a:hlinkClick r:id="rId3"/>
              </a:rPr>
              <a:t>https://msdn.microsoft.com/zh-cn/library/dd380647.aspx</a:t>
            </a:r>
            <a:r>
              <a:rPr lang="zh-CN" altLang="en-US" dirty="0"/>
              <a:t>  </a:t>
            </a:r>
            <a:endParaRPr lang="en-US" dirty="0"/>
          </a:p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70BD52F-7D0D-4FAB-8FAE-6722C7AD98C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503189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矩形 70"/>
          <p:cNvSpPr/>
          <p:nvPr userDrawn="1"/>
        </p:nvSpPr>
        <p:spPr>
          <a:xfrm>
            <a:off x="0" y="-3175"/>
            <a:ext cx="12192000" cy="6861175"/>
          </a:xfrm>
          <a:prstGeom prst="rect">
            <a:avLst/>
          </a:prstGeom>
          <a:blipFill dpi="0" rotWithShape="1">
            <a:blip r:embed="rId2">
              <a:alphaModFix amt="1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平行四边形 14"/>
          <p:cNvSpPr/>
          <p:nvPr userDrawn="1"/>
        </p:nvSpPr>
        <p:spPr>
          <a:xfrm>
            <a:off x="332509" y="-3175"/>
            <a:ext cx="9232669" cy="6861175"/>
          </a:xfrm>
          <a:prstGeom prst="parallelogram">
            <a:avLst>
              <a:gd name="adj" fmla="val 10524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平行四边形 11"/>
          <p:cNvSpPr/>
          <p:nvPr userDrawn="1"/>
        </p:nvSpPr>
        <p:spPr>
          <a:xfrm>
            <a:off x="122849" y="-3175"/>
            <a:ext cx="9232669" cy="6861175"/>
          </a:xfrm>
          <a:prstGeom prst="parallelogram">
            <a:avLst>
              <a:gd name="adj" fmla="val 10524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444215" y="1426996"/>
            <a:ext cx="7196667" cy="1110758"/>
          </a:xfrm>
        </p:spPr>
        <p:txBody>
          <a:bodyPr anchor="b">
            <a:normAutofit/>
          </a:bodyPr>
          <a:lstStyle>
            <a:lvl1pPr algn="l"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单行标题</a:t>
            </a:r>
            <a:r>
              <a:rPr lang="en-US" altLang="zh-CN" dirty="0"/>
              <a:t>-</a:t>
            </a:r>
            <a:r>
              <a:rPr lang="zh-CN" altLang="en-US" dirty="0"/>
              <a:t>单击编辑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444216" y="2639029"/>
            <a:ext cx="7196667" cy="526501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单击编辑副标题</a:t>
            </a:r>
          </a:p>
        </p:txBody>
      </p:sp>
      <p:sp>
        <p:nvSpPr>
          <p:cNvPr id="72" name="任意多边形 71"/>
          <p:cNvSpPr/>
          <p:nvPr userDrawn="1"/>
        </p:nvSpPr>
        <p:spPr>
          <a:xfrm>
            <a:off x="0" y="1531610"/>
            <a:ext cx="1133862" cy="1633920"/>
          </a:xfrm>
          <a:custGeom>
            <a:avLst/>
            <a:gdLst>
              <a:gd name="connsiteX0" fmla="*/ 0 w 1133862"/>
              <a:gd name="connsiteY0" fmla="*/ 0 h 1633920"/>
              <a:gd name="connsiteX1" fmla="*/ 1133862 w 1133862"/>
              <a:gd name="connsiteY1" fmla="*/ 0 h 1633920"/>
              <a:gd name="connsiteX2" fmla="*/ 992802 w 1133862"/>
              <a:gd name="connsiteY2" fmla="*/ 1633920 h 1633920"/>
              <a:gd name="connsiteX3" fmla="*/ 0 w 1133862"/>
              <a:gd name="connsiteY3" fmla="*/ 1633920 h 1633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33862" h="1633920">
                <a:moveTo>
                  <a:pt x="0" y="0"/>
                </a:moveTo>
                <a:lnTo>
                  <a:pt x="1133862" y="0"/>
                </a:lnTo>
                <a:lnTo>
                  <a:pt x="992802" y="1633920"/>
                </a:lnTo>
                <a:lnTo>
                  <a:pt x="0" y="163392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       </a:t>
            </a:r>
            <a:endParaRPr lang="zh-CN" altLang="en-US" dirty="0"/>
          </a:p>
        </p:txBody>
      </p:sp>
      <p:sp>
        <p:nvSpPr>
          <p:cNvPr id="73" name="任意多边形 72"/>
          <p:cNvSpPr/>
          <p:nvPr userDrawn="1"/>
        </p:nvSpPr>
        <p:spPr>
          <a:xfrm>
            <a:off x="0" y="1426996"/>
            <a:ext cx="997527" cy="1633920"/>
          </a:xfrm>
          <a:custGeom>
            <a:avLst/>
            <a:gdLst>
              <a:gd name="connsiteX0" fmla="*/ 0 w 997527"/>
              <a:gd name="connsiteY0" fmla="*/ 0 h 1633920"/>
              <a:gd name="connsiteX1" fmla="*/ 997527 w 997527"/>
              <a:gd name="connsiteY1" fmla="*/ 0 h 1633920"/>
              <a:gd name="connsiteX2" fmla="*/ 856467 w 997527"/>
              <a:gd name="connsiteY2" fmla="*/ 1633920 h 1633920"/>
              <a:gd name="connsiteX3" fmla="*/ 0 w 997527"/>
              <a:gd name="connsiteY3" fmla="*/ 1633920 h 1633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97527" h="1633920">
                <a:moveTo>
                  <a:pt x="0" y="0"/>
                </a:moveTo>
                <a:lnTo>
                  <a:pt x="997527" y="0"/>
                </a:lnTo>
                <a:lnTo>
                  <a:pt x="856467" y="1633920"/>
                </a:lnTo>
                <a:lnTo>
                  <a:pt x="0" y="163392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       </a:t>
            </a:r>
            <a:endParaRPr lang="zh-CN" altLang="en-US" dirty="0"/>
          </a:p>
        </p:txBody>
      </p:sp>
      <p:sp>
        <p:nvSpPr>
          <p:cNvPr id="74" name="任意多边形 73"/>
          <p:cNvSpPr/>
          <p:nvPr userDrawn="1"/>
        </p:nvSpPr>
        <p:spPr>
          <a:xfrm>
            <a:off x="7414943" y="5505963"/>
            <a:ext cx="4777057" cy="1015861"/>
          </a:xfrm>
          <a:custGeom>
            <a:avLst/>
            <a:gdLst>
              <a:gd name="connsiteX0" fmla="*/ 93012 w 4777057"/>
              <a:gd name="connsiteY0" fmla="*/ 0 h 1015861"/>
              <a:gd name="connsiteX1" fmla="*/ 4777057 w 4777057"/>
              <a:gd name="connsiteY1" fmla="*/ 0 h 1015861"/>
              <a:gd name="connsiteX2" fmla="*/ 4777057 w 4777057"/>
              <a:gd name="connsiteY2" fmla="*/ 1015861 h 1015861"/>
              <a:gd name="connsiteX3" fmla="*/ 0 w 4777057"/>
              <a:gd name="connsiteY3" fmla="*/ 1015861 h 1015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77057" h="1015861">
                <a:moveTo>
                  <a:pt x="93012" y="0"/>
                </a:moveTo>
                <a:lnTo>
                  <a:pt x="4777057" y="0"/>
                </a:lnTo>
                <a:lnTo>
                  <a:pt x="4777057" y="1015861"/>
                </a:lnTo>
                <a:lnTo>
                  <a:pt x="0" y="101586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         </a:t>
            </a:r>
            <a:endParaRPr lang="zh-CN" altLang="en-US" dirty="0"/>
          </a:p>
        </p:txBody>
      </p:sp>
      <p:sp>
        <p:nvSpPr>
          <p:cNvPr id="75" name="任意多边形 74"/>
          <p:cNvSpPr/>
          <p:nvPr userDrawn="1"/>
        </p:nvSpPr>
        <p:spPr>
          <a:xfrm>
            <a:off x="7621131" y="5393904"/>
            <a:ext cx="4570869" cy="1015861"/>
          </a:xfrm>
          <a:custGeom>
            <a:avLst/>
            <a:gdLst>
              <a:gd name="connsiteX0" fmla="*/ 93012 w 4570869"/>
              <a:gd name="connsiteY0" fmla="*/ 0 h 1015861"/>
              <a:gd name="connsiteX1" fmla="*/ 4570869 w 4570869"/>
              <a:gd name="connsiteY1" fmla="*/ 0 h 1015861"/>
              <a:gd name="connsiteX2" fmla="*/ 4570869 w 4570869"/>
              <a:gd name="connsiteY2" fmla="*/ 1015861 h 1015861"/>
              <a:gd name="connsiteX3" fmla="*/ 0 w 4570869"/>
              <a:gd name="connsiteY3" fmla="*/ 1015861 h 1015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70869" h="1015861">
                <a:moveTo>
                  <a:pt x="93012" y="0"/>
                </a:moveTo>
                <a:lnTo>
                  <a:pt x="4570869" y="0"/>
                </a:lnTo>
                <a:lnTo>
                  <a:pt x="4570869" y="1015861"/>
                </a:lnTo>
                <a:lnTo>
                  <a:pt x="0" y="1015861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         </a:t>
            </a:r>
            <a:endParaRPr lang="zh-CN" altLang="en-US" dirty="0"/>
          </a:p>
        </p:txBody>
      </p:sp>
      <p:grpSp>
        <p:nvGrpSpPr>
          <p:cNvPr id="76" name="组合 75"/>
          <p:cNvGrpSpPr/>
          <p:nvPr userDrawn="1"/>
        </p:nvGrpSpPr>
        <p:grpSpPr>
          <a:xfrm>
            <a:off x="8369141" y="5633721"/>
            <a:ext cx="3326956" cy="561646"/>
            <a:chOff x="8729742" y="4570696"/>
            <a:chExt cx="2830517" cy="477836"/>
          </a:xfrm>
          <a:solidFill>
            <a:schemeClr val="bg2">
              <a:alpha val="50000"/>
            </a:schemeClr>
          </a:solidFill>
        </p:grpSpPr>
        <p:sp>
          <p:nvSpPr>
            <p:cNvPr id="77" name="Freeform 34"/>
            <p:cNvSpPr>
              <a:spLocks noEditPoints="1"/>
            </p:cNvSpPr>
            <p:nvPr userDrawn="1"/>
          </p:nvSpPr>
          <p:spPr bwMode="auto">
            <a:xfrm>
              <a:off x="9304417" y="4945345"/>
              <a:ext cx="1363665" cy="101600"/>
            </a:xfrm>
            <a:custGeom>
              <a:avLst/>
              <a:gdLst>
                <a:gd name="T0" fmla="*/ 15 w 915"/>
                <a:gd name="T1" fmla="*/ 51 h 68"/>
                <a:gd name="T2" fmla="*/ 14 w 915"/>
                <a:gd name="T3" fmla="*/ 11 h 68"/>
                <a:gd name="T4" fmla="*/ 35 w 915"/>
                <a:gd name="T5" fmla="*/ 4 h 68"/>
                <a:gd name="T6" fmla="*/ 77 w 915"/>
                <a:gd name="T7" fmla="*/ 51 h 68"/>
                <a:gd name="T8" fmla="*/ 74 w 915"/>
                <a:gd name="T9" fmla="*/ 51 h 68"/>
                <a:gd name="T10" fmla="*/ 57 w 915"/>
                <a:gd name="T11" fmla="*/ 21 h 68"/>
                <a:gd name="T12" fmla="*/ 108 w 915"/>
                <a:gd name="T13" fmla="*/ 0 h 68"/>
                <a:gd name="T14" fmla="*/ 104 w 915"/>
                <a:gd name="T15" fmla="*/ 32 h 68"/>
                <a:gd name="T16" fmla="*/ 134 w 915"/>
                <a:gd name="T17" fmla="*/ 21 h 68"/>
                <a:gd name="T18" fmla="*/ 155 w 915"/>
                <a:gd name="T19" fmla="*/ 21 h 68"/>
                <a:gd name="T20" fmla="*/ 187 w 915"/>
                <a:gd name="T21" fmla="*/ 46 h 68"/>
                <a:gd name="T22" fmla="*/ 169 w 915"/>
                <a:gd name="T23" fmla="*/ 29 h 68"/>
                <a:gd name="T24" fmla="*/ 221 w 915"/>
                <a:gd name="T25" fmla="*/ 24 h 68"/>
                <a:gd name="T26" fmla="*/ 198 w 915"/>
                <a:gd name="T27" fmla="*/ 52 h 68"/>
                <a:gd name="T28" fmla="*/ 209 w 915"/>
                <a:gd name="T29" fmla="*/ 18 h 68"/>
                <a:gd name="T30" fmla="*/ 247 w 915"/>
                <a:gd name="T31" fmla="*/ 51 h 68"/>
                <a:gd name="T32" fmla="*/ 244 w 915"/>
                <a:gd name="T33" fmla="*/ 42 h 68"/>
                <a:gd name="T34" fmla="*/ 271 w 915"/>
                <a:gd name="T35" fmla="*/ 1 h 68"/>
                <a:gd name="T36" fmla="*/ 276 w 915"/>
                <a:gd name="T37" fmla="*/ 51 h 68"/>
                <a:gd name="T38" fmla="*/ 259 w 915"/>
                <a:gd name="T39" fmla="*/ 22 h 68"/>
                <a:gd name="T40" fmla="*/ 301 w 915"/>
                <a:gd name="T41" fmla="*/ 46 h 68"/>
                <a:gd name="T42" fmla="*/ 292 w 915"/>
                <a:gd name="T43" fmla="*/ 7 h 68"/>
                <a:gd name="T44" fmla="*/ 333 w 915"/>
                <a:gd name="T45" fmla="*/ 20 h 68"/>
                <a:gd name="T46" fmla="*/ 309 w 915"/>
                <a:gd name="T47" fmla="*/ 67 h 68"/>
                <a:gd name="T48" fmla="*/ 305 w 915"/>
                <a:gd name="T49" fmla="*/ 19 h 68"/>
                <a:gd name="T50" fmla="*/ 379 w 915"/>
                <a:gd name="T51" fmla="*/ 18 h 68"/>
                <a:gd name="T52" fmla="*/ 415 w 915"/>
                <a:gd name="T53" fmla="*/ 44 h 68"/>
                <a:gd name="T54" fmla="*/ 403 w 915"/>
                <a:gd name="T55" fmla="*/ 21 h 68"/>
                <a:gd name="T56" fmla="*/ 425 w 915"/>
                <a:gd name="T57" fmla="*/ 5 h 68"/>
                <a:gd name="T58" fmla="*/ 475 w 915"/>
                <a:gd name="T59" fmla="*/ 19 h 68"/>
                <a:gd name="T60" fmla="*/ 465 w 915"/>
                <a:gd name="T61" fmla="*/ 54 h 68"/>
                <a:gd name="T62" fmla="*/ 471 w 915"/>
                <a:gd name="T63" fmla="*/ 48 h 68"/>
                <a:gd name="T64" fmla="*/ 474 w 915"/>
                <a:gd name="T65" fmla="*/ 4 h 68"/>
                <a:gd name="T66" fmla="*/ 516 w 915"/>
                <a:gd name="T67" fmla="*/ 28 h 68"/>
                <a:gd name="T68" fmla="*/ 517 w 915"/>
                <a:gd name="T69" fmla="*/ 40 h 68"/>
                <a:gd name="T70" fmla="*/ 537 w 915"/>
                <a:gd name="T71" fmla="*/ 49 h 68"/>
                <a:gd name="T72" fmla="*/ 528 w 915"/>
                <a:gd name="T73" fmla="*/ 23 h 68"/>
                <a:gd name="T74" fmla="*/ 565 w 915"/>
                <a:gd name="T75" fmla="*/ 53 h 68"/>
                <a:gd name="T76" fmla="*/ 563 w 915"/>
                <a:gd name="T77" fmla="*/ 21 h 68"/>
                <a:gd name="T78" fmla="*/ 620 w 915"/>
                <a:gd name="T79" fmla="*/ 52 h 68"/>
                <a:gd name="T80" fmla="*/ 596 w 915"/>
                <a:gd name="T81" fmla="*/ 49 h 68"/>
                <a:gd name="T82" fmla="*/ 587 w 915"/>
                <a:gd name="T83" fmla="*/ 22 h 68"/>
                <a:gd name="T84" fmla="*/ 642 w 915"/>
                <a:gd name="T85" fmla="*/ 17 h 68"/>
                <a:gd name="T86" fmla="*/ 643 w 915"/>
                <a:gd name="T87" fmla="*/ 48 h 68"/>
                <a:gd name="T88" fmla="*/ 667 w 915"/>
                <a:gd name="T89" fmla="*/ 49 h 68"/>
                <a:gd name="T90" fmla="*/ 671 w 915"/>
                <a:gd name="T91" fmla="*/ 23 h 68"/>
                <a:gd name="T92" fmla="*/ 726 w 915"/>
                <a:gd name="T93" fmla="*/ 20 h 68"/>
                <a:gd name="T94" fmla="*/ 739 w 915"/>
                <a:gd name="T95" fmla="*/ 29 h 68"/>
                <a:gd name="T96" fmla="*/ 731 w 915"/>
                <a:gd name="T97" fmla="*/ 33 h 68"/>
                <a:gd name="T98" fmla="*/ 778 w 915"/>
                <a:gd name="T99" fmla="*/ 45 h 68"/>
                <a:gd name="T100" fmla="*/ 771 w 915"/>
                <a:gd name="T101" fmla="*/ 24 h 68"/>
                <a:gd name="T102" fmla="*/ 753 w 915"/>
                <a:gd name="T103" fmla="*/ 45 h 68"/>
                <a:gd name="T104" fmla="*/ 803 w 915"/>
                <a:gd name="T105" fmla="*/ 54 h 68"/>
                <a:gd name="T106" fmla="*/ 816 w 915"/>
                <a:gd name="T107" fmla="*/ 0 h 68"/>
                <a:gd name="T108" fmla="*/ 812 w 915"/>
                <a:gd name="T109" fmla="*/ 29 h 68"/>
                <a:gd name="T110" fmla="*/ 881 w 915"/>
                <a:gd name="T111" fmla="*/ 10 h 68"/>
                <a:gd name="T112" fmla="*/ 859 w 915"/>
                <a:gd name="T113" fmla="*/ 49 h 68"/>
                <a:gd name="T114" fmla="*/ 903 w 915"/>
                <a:gd name="T115" fmla="*/ 48 h 68"/>
                <a:gd name="T116" fmla="*/ 891 w 915"/>
                <a:gd name="T117" fmla="*/ 31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15" h="68">
                  <a:moveTo>
                    <a:pt x="35" y="4"/>
                  </a:moveTo>
                  <a:cubicBezTo>
                    <a:pt x="35" y="3"/>
                    <a:pt x="35" y="3"/>
                    <a:pt x="35" y="3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3" y="4"/>
                    <a:pt x="53" y="4"/>
                    <a:pt x="53" y="4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49" y="4"/>
                    <a:pt x="47" y="5"/>
                    <a:pt x="46" y="6"/>
                  </a:cubicBezTo>
                  <a:cubicBezTo>
                    <a:pt x="46" y="7"/>
                    <a:pt x="45" y="9"/>
                    <a:pt x="45" y="11"/>
                  </a:cubicBezTo>
                  <a:cubicBezTo>
                    <a:pt x="45" y="32"/>
                    <a:pt x="45" y="32"/>
                    <a:pt x="45" y="32"/>
                  </a:cubicBezTo>
                  <a:cubicBezTo>
                    <a:pt x="45" y="37"/>
                    <a:pt x="45" y="41"/>
                    <a:pt x="44" y="43"/>
                  </a:cubicBezTo>
                  <a:cubicBezTo>
                    <a:pt x="43" y="46"/>
                    <a:pt x="41" y="49"/>
                    <a:pt x="38" y="51"/>
                  </a:cubicBezTo>
                  <a:cubicBezTo>
                    <a:pt x="35" y="53"/>
                    <a:pt x="31" y="53"/>
                    <a:pt x="27" y="53"/>
                  </a:cubicBezTo>
                  <a:cubicBezTo>
                    <a:pt x="21" y="53"/>
                    <a:pt x="17" y="53"/>
                    <a:pt x="15" y="51"/>
                  </a:cubicBezTo>
                  <a:cubicBezTo>
                    <a:pt x="12" y="49"/>
                    <a:pt x="10" y="46"/>
                    <a:pt x="9" y="43"/>
                  </a:cubicBezTo>
                  <a:cubicBezTo>
                    <a:pt x="8" y="41"/>
                    <a:pt x="7" y="37"/>
                    <a:pt x="7" y="3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8"/>
                    <a:pt x="7" y="6"/>
                    <a:pt x="6" y="5"/>
                  </a:cubicBezTo>
                  <a:cubicBezTo>
                    <a:pt x="5" y="4"/>
                    <a:pt x="4" y="3"/>
                    <a:pt x="2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7" y="3"/>
                    <a:pt x="15" y="4"/>
                    <a:pt x="15" y="5"/>
                  </a:cubicBezTo>
                  <a:cubicBezTo>
                    <a:pt x="14" y="6"/>
                    <a:pt x="14" y="8"/>
                    <a:pt x="14" y="11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5"/>
                    <a:pt x="14" y="37"/>
                    <a:pt x="14" y="40"/>
                  </a:cubicBezTo>
                  <a:cubicBezTo>
                    <a:pt x="15" y="43"/>
                    <a:pt x="15" y="45"/>
                    <a:pt x="16" y="46"/>
                  </a:cubicBezTo>
                  <a:cubicBezTo>
                    <a:pt x="17" y="48"/>
                    <a:pt x="19" y="49"/>
                    <a:pt x="20" y="50"/>
                  </a:cubicBezTo>
                  <a:cubicBezTo>
                    <a:pt x="22" y="51"/>
                    <a:pt x="24" y="51"/>
                    <a:pt x="27" y="51"/>
                  </a:cubicBezTo>
                  <a:cubicBezTo>
                    <a:pt x="30" y="51"/>
                    <a:pt x="33" y="50"/>
                    <a:pt x="35" y="49"/>
                  </a:cubicBezTo>
                  <a:cubicBezTo>
                    <a:pt x="37" y="47"/>
                    <a:pt x="39" y="46"/>
                    <a:pt x="40" y="43"/>
                  </a:cubicBezTo>
                  <a:cubicBezTo>
                    <a:pt x="41" y="41"/>
                    <a:pt x="41" y="37"/>
                    <a:pt x="41" y="32"/>
                  </a:cubicBezTo>
                  <a:cubicBezTo>
                    <a:pt x="41" y="12"/>
                    <a:pt x="41" y="12"/>
                    <a:pt x="41" y="12"/>
                  </a:cubicBezTo>
                  <a:cubicBezTo>
                    <a:pt x="41" y="9"/>
                    <a:pt x="41" y="7"/>
                    <a:pt x="40" y="6"/>
                  </a:cubicBezTo>
                  <a:cubicBezTo>
                    <a:pt x="39" y="5"/>
                    <a:pt x="38" y="4"/>
                    <a:pt x="36" y="4"/>
                  </a:cubicBezTo>
                  <a:cubicBezTo>
                    <a:pt x="35" y="4"/>
                    <a:pt x="35" y="4"/>
                    <a:pt x="35" y="4"/>
                  </a:cubicBezTo>
                  <a:close/>
                  <a:moveTo>
                    <a:pt x="69" y="25"/>
                  </a:moveTo>
                  <a:cubicBezTo>
                    <a:pt x="73" y="20"/>
                    <a:pt x="76" y="18"/>
                    <a:pt x="79" y="18"/>
                  </a:cubicBezTo>
                  <a:cubicBezTo>
                    <a:pt x="81" y="18"/>
                    <a:pt x="83" y="18"/>
                    <a:pt x="84" y="19"/>
                  </a:cubicBezTo>
                  <a:cubicBezTo>
                    <a:pt x="85" y="20"/>
                    <a:pt x="87" y="21"/>
                    <a:pt x="87" y="23"/>
                  </a:cubicBezTo>
                  <a:cubicBezTo>
                    <a:pt x="88" y="25"/>
                    <a:pt x="88" y="27"/>
                    <a:pt x="88" y="30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7"/>
                    <a:pt x="88" y="48"/>
                    <a:pt x="89" y="49"/>
                  </a:cubicBezTo>
                  <a:cubicBezTo>
                    <a:pt x="89" y="50"/>
                    <a:pt x="89" y="50"/>
                    <a:pt x="90" y="51"/>
                  </a:cubicBezTo>
                  <a:cubicBezTo>
                    <a:pt x="90" y="51"/>
                    <a:pt x="91" y="51"/>
                    <a:pt x="93" y="51"/>
                  </a:cubicBezTo>
                  <a:cubicBezTo>
                    <a:pt x="93" y="52"/>
                    <a:pt x="93" y="52"/>
                    <a:pt x="93" y="52"/>
                  </a:cubicBezTo>
                  <a:cubicBezTo>
                    <a:pt x="77" y="52"/>
                    <a:pt x="77" y="52"/>
                    <a:pt x="77" y="52"/>
                  </a:cubicBezTo>
                  <a:cubicBezTo>
                    <a:pt x="77" y="51"/>
                    <a:pt x="77" y="51"/>
                    <a:pt x="77" y="51"/>
                  </a:cubicBezTo>
                  <a:cubicBezTo>
                    <a:pt x="78" y="51"/>
                    <a:pt x="78" y="51"/>
                    <a:pt x="78" y="51"/>
                  </a:cubicBezTo>
                  <a:cubicBezTo>
                    <a:pt x="79" y="51"/>
                    <a:pt x="80" y="51"/>
                    <a:pt x="81" y="50"/>
                  </a:cubicBezTo>
                  <a:cubicBezTo>
                    <a:pt x="82" y="50"/>
                    <a:pt x="82" y="49"/>
                    <a:pt x="82" y="48"/>
                  </a:cubicBezTo>
                  <a:cubicBezTo>
                    <a:pt x="82" y="48"/>
                    <a:pt x="82" y="47"/>
                    <a:pt x="82" y="45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2" y="27"/>
                    <a:pt x="82" y="25"/>
                    <a:pt x="81" y="24"/>
                  </a:cubicBezTo>
                  <a:cubicBezTo>
                    <a:pt x="80" y="23"/>
                    <a:pt x="79" y="22"/>
                    <a:pt x="77" y="22"/>
                  </a:cubicBezTo>
                  <a:cubicBezTo>
                    <a:pt x="74" y="22"/>
                    <a:pt x="71" y="23"/>
                    <a:pt x="69" y="27"/>
                  </a:cubicBezTo>
                  <a:cubicBezTo>
                    <a:pt x="69" y="45"/>
                    <a:pt x="69" y="45"/>
                    <a:pt x="69" y="45"/>
                  </a:cubicBezTo>
                  <a:cubicBezTo>
                    <a:pt x="69" y="47"/>
                    <a:pt x="69" y="48"/>
                    <a:pt x="69" y="49"/>
                  </a:cubicBezTo>
                  <a:cubicBezTo>
                    <a:pt x="69" y="50"/>
                    <a:pt x="70" y="50"/>
                    <a:pt x="70" y="51"/>
                  </a:cubicBezTo>
                  <a:cubicBezTo>
                    <a:pt x="71" y="51"/>
                    <a:pt x="72" y="51"/>
                    <a:pt x="74" y="51"/>
                  </a:cubicBezTo>
                  <a:cubicBezTo>
                    <a:pt x="74" y="52"/>
                    <a:pt x="74" y="52"/>
                    <a:pt x="74" y="52"/>
                  </a:cubicBezTo>
                  <a:cubicBezTo>
                    <a:pt x="58" y="52"/>
                    <a:pt x="58" y="52"/>
                    <a:pt x="58" y="52"/>
                  </a:cubicBezTo>
                  <a:cubicBezTo>
                    <a:pt x="58" y="51"/>
                    <a:pt x="58" y="51"/>
                    <a:pt x="58" y="51"/>
                  </a:cubicBezTo>
                  <a:cubicBezTo>
                    <a:pt x="59" y="51"/>
                    <a:pt x="59" y="51"/>
                    <a:pt x="59" y="51"/>
                  </a:cubicBezTo>
                  <a:cubicBezTo>
                    <a:pt x="60" y="51"/>
                    <a:pt x="61" y="51"/>
                    <a:pt x="62" y="50"/>
                  </a:cubicBezTo>
                  <a:cubicBezTo>
                    <a:pt x="62" y="49"/>
                    <a:pt x="63" y="47"/>
                    <a:pt x="63" y="45"/>
                  </a:cubicBezTo>
                  <a:cubicBezTo>
                    <a:pt x="63" y="32"/>
                    <a:pt x="63" y="32"/>
                    <a:pt x="63" y="32"/>
                  </a:cubicBezTo>
                  <a:cubicBezTo>
                    <a:pt x="63" y="28"/>
                    <a:pt x="63" y="25"/>
                    <a:pt x="62" y="24"/>
                  </a:cubicBezTo>
                  <a:cubicBezTo>
                    <a:pt x="62" y="23"/>
                    <a:pt x="62" y="23"/>
                    <a:pt x="61" y="22"/>
                  </a:cubicBezTo>
                  <a:cubicBezTo>
                    <a:pt x="61" y="22"/>
                    <a:pt x="61" y="22"/>
                    <a:pt x="60" y="22"/>
                  </a:cubicBezTo>
                  <a:cubicBezTo>
                    <a:pt x="59" y="22"/>
                    <a:pt x="58" y="22"/>
                    <a:pt x="57" y="22"/>
                  </a:cubicBezTo>
                  <a:cubicBezTo>
                    <a:pt x="57" y="21"/>
                    <a:pt x="57" y="21"/>
                    <a:pt x="57" y="21"/>
                  </a:cubicBezTo>
                  <a:cubicBezTo>
                    <a:pt x="67" y="17"/>
                    <a:pt x="67" y="17"/>
                    <a:pt x="67" y="17"/>
                  </a:cubicBezTo>
                  <a:cubicBezTo>
                    <a:pt x="69" y="17"/>
                    <a:pt x="69" y="17"/>
                    <a:pt x="69" y="17"/>
                  </a:cubicBezTo>
                  <a:cubicBezTo>
                    <a:pt x="69" y="25"/>
                    <a:pt x="69" y="25"/>
                    <a:pt x="69" y="25"/>
                  </a:cubicBezTo>
                  <a:close/>
                  <a:moveTo>
                    <a:pt x="108" y="0"/>
                  </a:moveTo>
                  <a:cubicBezTo>
                    <a:pt x="109" y="0"/>
                    <a:pt x="110" y="0"/>
                    <a:pt x="110" y="1"/>
                  </a:cubicBezTo>
                  <a:cubicBezTo>
                    <a:pt x="111" y="2"/>
                    <a:pt x="111" y="3"/>
                    <a:pt x="111" y="4"/>
                  </a:cubicBezTo>
                  <a:cubicBezTo>
                    <a:pt x="111" y="5"/>
                    <a:pt x="111" y="6"/>
                    <a:pt x="110" y="7"/>
                  </a:cubicBezTo>
                  <a:cubicBezTo>
                    <a:pt x="109" y="7"/>
                    <a:pt x="109" y="8"/>
                    <a:pt x="108" y="8"/>
                  </a:cubicBezTo>
                  <a:cubicBezTo>
                    <a:pt x="107" y="8"/>
                    <a:pt x="106" y="7"/>
                    <a:pt x="105" y="7"/>
                  </a:cubicBezTo>
                  <a:cubicBezTo>
                    <a:pt x="105" y="6"/>
                    <a:pt x="104" y="5"/>
                    <a:pt x="104" y="4"/>
                  </a:cubicBezTo>
                  <a:cubicBezTo>
                    <a:pt x="104" y="3"/>
                    <a:pt x="105" y="2"/>
                    <a:pt x="105" y="1"/>
                  </a:cubicBezTo>
                  <a:cubicBezTo>
                    <a:pt x="106" y="0"/>
                    <a:pt x="107" y="0"/>
                    <a:pt x="108" y="0"/>
                  </a:cubicBezTo>
                  <a:close/>
                  <a:moveTo>
                    <a:pt x="111" y="18"/>
                  </a:moveTo>
                  <a:cubicBezTo>
                    <a:pt x="111" y="45"/>
                    <a:pt x="111" y="45"/>
                    <a:pt x="111" y="45"/>
                  </a:cubicBezTo>
                  <a:cubicBezTo>
                    <a:pt x="111" y="47"/>
                    <a:pt x="111" y="49"/>
                    <a:pt x="111" y="49"/>
                  </a:cubicBezTo>
                  <a:cubicBezTo>
                    <a:pt x="111" y="50"/>
                    <a:pt x="112" y="51"/>
                    <a:pt x="112" y="51"/>
                  </a:cubicBezTo>
                  <a:cubicBezTo>
                    <a:pt x="113" y="51"/>
                    <a:pt x="114" y="51"/>
                    <a:pt x="115" y="51"/>
                  </a:cubicBezTo>
                  <a:cubicBezTo>
                    <a:pt x="115" y="53"/>
                    <a:pt x="115" y="53"/>
                    <a:pt x="115" y="53"/>
                  </a:cubicBezTo>
                  <a:cubicBezTo>
                    <a:pt x="99" y="53"/>
                    <a:pt x="99" y="53"/>
                    <a:pt x="99" y="53"/>
                  </a:cubicBezTo>
                  <a:cubicBezTo>
                    <a:pt x="99" y="51"/>
                    <a:pt x="99" y="51"/>
                    <a:pt x="99" y="51"/>
                  </a:cubicBezTo>
                  <a:cubicBezTo>
                    <a:pt x="101" y="51"/>
                    <a:pt x="102" y="51"/>
                    <a:pt x="103" y="51"/>
                  </a:cubicBezTo>
                  <a:cubicBezTo>
                    <a:pt x="103" y="51"/>
                    <a:pt x="103" y="50"/>
                    <a:pt x="104" y="49"/>
                  </a:cubicBezTo>
                  <a:cubicBezTo>
                    <a:pt x="104" y="49"/>
                    <a:pt x="104" y="47"/>
                    <a:pt x="104" y="45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4" y="28"/>
                    <a:pt x="104" y="26"/>
                    <a:pt x="104" y="25"/>
                  </a:cubicBezTo>
                  <a:cubicBezTo>
                    <a:pt x="104" y="24"/>
                    <a:pt x="103" y="23"/>
                    <a:pt x="103" y="23"/>
                  </a:cubicBezTo>
                  <a:cubicBezTo>
                    <a:pt x="103" y="23"/>
                    <a:pt x="102" y="23"/>
                    <a:pt x="101" y="23"/>
                  </a:cubicBezTo>
                  <a:cubicBezTo>
                    <a:pt x="101" y="23"/>
                    <a:pt x="100" y="23"/>
                    <a:pt x="99" y="23"/>
                  </a:cubicBezTo>
                  <a:cubicBezTo>
                    <a:pt x="99" y="22"/>
                    <a:pt x="99" y="22"/>
                    <a:pt x="99" y="22"/>
                  </a:cubicBezTo>
                  <a:cubicBezTo>
                    <a:pt x="109" y="18"/>
                    <a:pt x="109" y="18"/>
                    <a:pt x="109" y="18"/>
                  </a:cubicBezTo>
                  <a:cubicBezTo>
                    <a:pt x="111" y="18"/>
                    <a:pt x="111" y="18"/>
                    <a:pt x="111" y="18"/>
                  </a:cubicBezTo>
                  <a:close/>
                  <a:moveTo>
                    <a:pt x="122" y="19"/>
                  </a:moveTo>
                  <a:cubicBezTo>
                    <a:pt x="137" y="19"/>
                    <a:pt x="137" y="19"/>
                    <a:pt x="137" y="19"/>
                  </a:cubicBezTo>
                  <a:cubicBezTo>
                    <a:pt x="137" y="20"/>
                    <a:pt x="137" y="20"/>
                    <a:pt x="137" y="20"/>
                  </a:cubicBezTo>
                  <a:cubicBezTo>
                    <a:pt x="136" y="20"/>
                    <a:pt x="136" y="20"/>
                    <a:pt x="136" y="20"/>
                  </a:cubicBezTo>
                  <a:cubicBezTo>
                    <a:pt x="135" y="20"/>
                    <a:pt x="134" y="20"/>
                    <a:pt x="134" y="21"/>
                  </a:cubicBezTo>
                  <a:cubicBezTo>
                    <a:pt x="133" y="21"/>
                    <a:pt x="133" y="22"/>
                    <a:pt x="133" y="23"/>
                  </a:cubicBezTo>
                  <a:cubicBezTo>
                    <a:pt x="133" y="23"/>
                    <a:pt x="133" y="25"/>
                    <a:pt x="134" y="26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9" y="25"/>
                    <a:pt x="149" y="25"/>
                    <a:pt x="149" y="25"/>
                  </a:cubicBezTo>
                  <a:cubicBezTo>
                    <a:pt x="149" y="24"/>
                    <a:pt x="150" y="23"/>
                    <a:pt x="150" y="22"/>
                  </a:cubicBezTo>
                  <a:cubicBezTo>
                    <a:pt x="150" y="21"/>
                    <a:pt x="150" y="21"/>
                    <a:pt x="149" y="21"/>
                  </a:cubicBezTo>
                  <a:cubicBezTo>
                    <a:pt x="149" y="21"/>
                    <a:pt x="149" y="20"/>
                    <a:pt x="149" y="20"/>
                  </a:cubicBezTo>
                  <a:cubicBezTo>
                    <a:pt x="148" y="20"/>
                    <a:pt x="147" y="20"/>
                    <a:pt x="146" y="20"/>
                  </a:cubicBezTo>
                  <a:cubicBezTo>
                    <a:pt x="146" y="19"/>
                    <a:pt x="146" y="19"/>
                    <a:pt x="146" y="19"/>
                  </a:cubicBezTo>
                  <a:cubicBezTo>
                    <a:pt x="157" y="19"/>
                    <a:pt x="157" y="19"/>
                    <a:pt x="157" y="19"/>
                  </a:cubicBezTo>
                  <a:cubicBezTo>
                    <a:pt x="157" y="20"/>
                    <a:pt x="157" y="20"/>
                    <a:pt x="157" y="20"/>
                  </a:cubicBezTo>
                  <a:cubicBezTo>
                    <a:pt x="156" y="20"/>
                    <a:pt x="155" y="20"/>
                    <a:pt x="155" y="21"/>
                  </a:cubicBezTo>
                  <a:cubicBezTo>
                    <a:pt x="154" y="21"/>
                    <a:pt x="153" y="23"/>
                    <a:pt x="152" y="24"/>
                  </a:cubicBezTo>
                  <a:cubicBezTo>
                    <a:pt x="141" y="53"/>
                    <a:pt x="141" y="53"/>
                    <a:pt x="141" y="53"/>
                  </a:cubicBezTo>
                  <a:cubicBezTo>
                    <a:pt x="139" y="53"/>
                    <a:pt x="139" y="53"/>
                    <a:pt x="139" y="53"/>
                  </a:cubicBezTo>
                  <a:cubicBezTo>
                    <a:pt x="127" y="25"/>
                    <a:pt x="127" y="25"/>
                    <a:pt x="127" y="25"/>
                  </a:cubicBezTo>
                  <a:cubicBezTo>
                    <a:pt x="127" y="23"/>
                    <a:pt x="126" y="22"/>
                    <a:pt x="126" y="22"/>
                  </a:cubicBezTo>
                  <a:cubicBezTo>
                    <a:pt x="125" y="21"/>
                    <a:pt x="125" y="21"/>
                    <a:pt x="124" y="20"/>
                  </a:cubicBezTo>
                  <a:cubicBezTo>
                    <a:pt x="123" y="20"/>
                    <a:pt x="123" y="20"/>
                    <a:pt x="121" y="19"/>
                  </a:cubicBezTo>
                  <a:cubicBezTo>
                    <a:pt x="122" y="19"/>
                    <a:pt x="122" y="19"/>
                    <a:pt x="122" y="19"/>
                  </a:cubicBezTo>
                  <a:close/>
                  <a:moveTo>
                    <a:pt x="169" y="31"/>
                  </a:moveTo>
                  <a:cubicBezTo>
                    <a:pt x="169" y="37"/>
                    <a:pt x="170" y="40"/>
                    <a:pt x="173" y="43"/>
                  </a:cubicBezTo>
                  <a:cubicBezTo>
                    <a:pt x="175" y="46"/>
                    <a:pt x="178" y="48"/>
                    <a:pt x="181" y="48"/>
                  </a:cubicBezTo>
                  <a:cubicBezTo>
                    <a:pt x="183" y="48"/>
                    <a:pt x="185" y="47"/>
                    <a:pt x="187" y="46"/>
                  </a:cubicBezTo>
                  <a:cubicBezTo>
                    <a:pt x="188" y="45"/>
                    <a:pt x="189" y="43"/>
                    <a:pt x="191" y="39"/>
                  </a:cubicBezTo>
                  <a:cubicBezTo>
                    <a:pt x="192" y="40"/>
                    <a:pt x="192" y="40"/>
                    <a:pt x="192" y="40"/>
                  </a:cubicBezTo>
                  <a:cubicBezTo>
                    <a:pt x="191" y="43"/>
                    <a:pt x="190" y="47"/>
                    <a:pt x="187" y="49"/>
                  </a:cubicBezTo>
                  <a:cubicBezTo>
                    <a:pt x="185" y="52"/>
                    <a:pt x="182" y="53"/>
                    <a:pt x="178" y="53"/>
                  </a:cubicBezTo>
                  <a:cubicBezTo>
                    <a:pt x="174" y="53"/>
                    <a:pt x="171" y="52"/>
                    <a:pt x="168" y="49"/>
                  </a:cubicBezTo>
                  <a:cubicBezTo>
                    <a:pt x="165" y="45"/>
                    <a:pt x="164" y="41"/>
                    <a:pt x="164" y="36"/>
                  </a:cubicBezTo>
                  <a:cubicBezTo>
                    <a:pt x="164" y="30"/>
                    <a:pt x="166" y="25"/>
                    <a:pt x="169" y="22"/>
                  </a:cubicBezTo>
                  <a:cubicBezTo>
                    <a:pt x="171" y="19"/>
                    <a:pt x="175" y="17"/>
                    <a:pt x="179" y="17"/>
                  </a:cubicBezTo>
                  <a:cubicBezTo>
                    <a:pt x="183" y="17"/>
                    <a:pt x="186" y="19"/>
                    <a:pt x="189" y="21"/>
                  </a:cubicBezTo>
                  <a:cubicBezTo>
                    <a:pt x="191" y="23"/>
                    <a:pt x="192" y="27"/>
                    <a:pt x="192" y="31"/>
                  </a:cubicBezTo>
                  <a:cubicBezTo>
                    <a:pt x="169" y="31"/>
                    <a:pt x="169" y="31"/>
                    <a:pt x="169" y="31"/>
                  </a:cubicBezTo>
                  <a:close/>
                  <a:moveTo>
                    <a:pt x="169" y="29"/>
                  </a:moveTo>
                  <a:cubicBezTo>
                    <a:pt x="184" y="29"/>
                    <a:pt x="184" y="29"/>
                    <a:pt x="184" y="29"/>
                  </a:cubicBezTo>
                  <a:cubicBezTo>
                    <a:pt x="184" y="27"/>
                    <a:pt x="184" y="26"/>
                    <a:pt x="183" y="25"/>
                  </a:cubicBezTo>
                  <a:cubicBezTo>
                    <a:pt x="183" y="24"/>
                    <a:pt x="182" y="23"/>
                    <a:pt x="181" y="22"/>
                  </a:cubicBezTo>
                  <a:cubicBezTo>
                    <a:pt x="179" y="21"/>
                    <a:pt x="178" y="21"/>
                    <a:pt x="177" y="21"/>
                  </a:cubicBezTo>
                  <a:cubicBezTo>
                    <a:pt x="175" y="21"/>
                    <a:pt x="173" y="21"/>
                    <a:pt x="172" y="23"/>
                  </a:cubicBezTo>
                  <a:cubicBezTo>
                    <a:pt x="170" y="24"/>
                    <a:pt x="169" y="27"/>
                    <a:pt x="169" y="29"/>
                  </a:cubicBezTo>
                  <a:close/>
                  <a:moveTo>
                    <a:pt x="209" y="18"/>
                  </a:moveTo>
                  <a:cubicBezTo>
                    <a:pt x="209" y="25"/>
                    <a:pt x="209" y="25"/>
                    <a:pt x="209" y="25"/>
                  </a:cubicBezTo>
                  <a:cubicBezTo>
                    <a:pt x="212" y="20"/>
                    <a:pt x="215" y="18"/>
                    <a:pt x="218" y="18"/>
                  </a:cubicBezTo>
                  <a:cubicBezTo>
                    <a:pt x="219" y="18"/>
                    <a:pt x="220" y="18"/>
                    <a:pt x="221" y="19"/>
                  </a:cubicBezTo>
                  <a:cubicBezTo>
                    <a:pt x="222" y="20"/>
                    <a:pt x="222" y="21"/>
                    <a:pt x="222" y="22"/>
                  </a:cubicBezTo>
                  <a:cubicBezTo>
                    <a:pt x="222" y="23"/>
                    <a:pt x="222" y="23"/>
                    <a:pt x="221" y="24"/>
                  </a:cubicBezTo>
                  <a:cubicBezTo>
                    <a:pt x="221" y="25"/>
                    <a:pt x="220" y="25"/>
                    <a:pt x="219" y="25"/>
                  </a:cubicBezTo>
                  <a:cubicBezTo>
                    <a:pt x="218" y="25"/>
                    <a:pt x="217" y="25"/>
                    <a:pt x="216" y="24"/>
                  </a:cubicBezTo>
                  <a:cubicBezTo>
                    <a:pt x="215" y="23"/>
                    <a:pt x="214" y="23"/>
                    <a:pt x="214" y="23"/>
                  </a:cubicBezTo>
                  <a:cubicBezTo>
                    <a:pt x="213" y="23"/>
                    <a:pt x="213" y="23"/>
                    <a:pt x="213" y="24"/>
                  </a:cubicBezTo>
                  <a:cubicBezTo>
                    <a:pt x="211" y="25"/>
                    <a:pt x="211" y="27"/>
                    <a:pt x="209" y="29"/>
                  </a:cubicBezTo>
                  <a:cubicBezTo>
                    <a:pt x="209" y="45"/>
                    <a:pt x="209" y="45"/>
                    <a:pt x="209" y="45"/>
                  </a:cubicBezTo>
                  <a:cubicBezTo>
                    <a:pt x="209" y="47"/>
                    <a:pt x="210" y="49"/>
                    <a:pt x="210" y="50"/>
                  </a:cubicBezTo>
                  <a:cubicBezTo>
                    <a:pt x="211" y="51"/>
                    <a:pt x="211" y="51"/>
                    <a:pt x="212" y="51"/>
                  </a:cubicBezTo>
                  <a:cubicBezTo>
                    <a:pt x="213" y="52"/>
                    <a:pt x="214" y="52"/>
                    <a:pt x="215" y="52"/>
                  </a:cubicBezTo>
                  <a:cubicBezTo>
                    <a:pt x="215" y="53"/>
                    <a:pt x="215" y="53"/>
                    <a:pt x="215" y="53"/>
                  </a:cubicBezTo>
                  <a:cubicBezTo>
                    <a:pt x="198" y="53"/>
                    <a:pt x="198" y="53"/>
                    <a:pt x="198" y="53"/>
                  </a:cubicBezTo>
                  <a:cubicBezTo>
                    <a:pt x="198" y="52"/>
                    <a:pt x="198" y="52"/>
                    <a:pt x="198" y="52"/>
                  </a:cubicBezTo>
                  <a:cubicBezTo>
                    <a:pt x="200" y="52"/>
                    <a:pt x="201" y="52"/>
                    <a:pt x="202" y="51"/>
                  </a:cubicBezTo>
                  <a:cubicBezTo>
                    <a:pt x="202" y="51"/>
                    <a:pt x="203" y="50"/>
                    <a:pt x="203" y="49"/>
                  </a:cubicBezTo>
                  <a:cubicBezTo>
                    <a:pt x="203" y="49"/>
                    <a:pt x="203" y="48"/>
                    <a:pt x="203" y="46"/>
                  </a:cubicBezTo>
                  <a:cubicBezTo>
                    <a:pt x="203" y="33"/>
                    <a:pt x="203" y="33"/>
                    <a:pt x="203" y="33"/>
                  </a:cubicBezTo>
                  <a:cubicBezTo>
                    <a:pt x="203" y="29"/>
                    <a:pt x="203" y="26"/>
                    <a:pt x="203" y="25"/>
                  </a:cubicBezTo>
                  <a:cubicBezTo>
                    <a:pt x="203" y="25"/>
                    <a:pt x="202" y="24"/>
                    <a:pt x="202" y="24"/>
                  </a:cubicBezTo>
                  <a:cubicBezTo>
                    <a:pt x="201" y="23"/>
                    <a:pt x="201" y="23"/>
                    <a:pt x="200" y="23"/>
                  </a:cubicBezTo>
                  <a:cubicBezTo>
                    <a:pt x="199" y="23"/>
                    <a:pt x="199" y="23"/>
                    <a:pt x="198" y="24"/>
                  </a:cubicBezTo>
                  <a:cubicBezTo>
                    <a:pt x="197" y="23"/>
                    <a:pt x="197" y="23"/>
                    <a:pt x="197" y="23"/>
                  </a:cubicBezTo>
                  <a:cubicBezTo>
                    <a:pt x="207" y="19"/>
                    <a:pt x="207" y="19"/>
                    <a:pt x="207" y="19"/>
                  </a:cubicBezTo>
                  <a:cubicBezTo>
                    <a:pt x="209" y="19"/>
                    <a:pt x="209" y="19"/>
                    <a:pt x="209" y="19"/>
                  </a:cubicBezTo>
                  <a:cubicBezTo>
                    <a:pt x="209" y="18"/>
                    <a:pt x="209" y="18"/>
                    <a:pt x="209" y="18"/>
                  </a:cubicBezTo>
                  <a:close/>
                  <a:moveTo>
                    <a:pt x="249" y="18"/>
                  </a:moveTo>
                  <a:cubicBezTo>
                    <a:pt x="249" y="29"/>
                    <a:pt x="249" y="29"/>
                    <a:pt x="249" y="29"/>
                  </a:cubicBezTo>
                  <a:cubicBezTo>
                    <a:pt x="247" y="29"/>
                    <a:pt x="247" y="29"/>
                    <a:pt x="247" y="29"/>
                  </a:cubicBezTo>
                  <a:cubicBezTo>
                    <a:pt x="247" y="26"/>
                    <a:pt x="245" y="23"/>
                    <a:pt x="244" y="22"/>
                  </a:cubicBezTo>
                  <a:cubicBezTo>
                    <a:pt x="242" y="21"/>
                    <a:pt x="241" y="20"/>
                    <a:pt x="238" y="20"/>
                  </a:cubicBezTo>
                  <a:cubicBezTo>
                    <a:pt x="237" y="20"/>
                    <a:pt x="235" y="20"/>
                    <a:pt x="234" y="21"/>
                  </a:cubicBezTo>
                  <a:cubicBezTo>
                    <a:pt x="233" y="22"/>
                    <a:pt x="233" y="23"/>
                    <a:pt x="233" y="24"/>
                  </a:cubicBezTo>
                  <a:cubicBezTo>
                    <a:pt x="233" y="25"/>
                    <a:pt x="233" y="27"/>
                    <a:pt x="234" y="28"/>
                  </a:cubicBezTo>
                  <a:cubicBezTo>
                    <a:pt x="235" y="29"/>
                    <a:pt x="236" y="30"/>
                    <a:pt x="238" y="31"/>
                  </a:cubicBezTo>
                  <a:cubicBezTo>
                    <a:pt x="243" y="34"/>
                    <a:pt x="243" y="34"/>
                    <a:pt x="243" y="34"/>
                  </a:cubicBezTo>
                  <a:cubicBezTo>
                    <a:pt x="248" y="36"/>
                    <a:pt x="251" y="39"/>
                    <a:pt x="251" y="43"/>
                  </a:cubicBezTo>
                  <a:cubicBezTo>
                    <a:pt x="251" y="47"/>
                    <a:pt x="249" y="49"/>
                    <a:pt x="247" y="51"/>
                  </a:cubicBezTo>
                  <a:cubicBezTo>
                    <a:pt x="245" y="53"/>
                    <a:pt x="243" y="54"/>
                    <a:pt x="240" y="54"/>
                  </a:cubicBezTo>
                  <a:cubicBezTo>
                    <a:pt x="238" y="54"/>
                    <a:pt x="235" y="53"/>
                    <a:pt x="233" y="53"/>
                  </a:cubicBezTo>
                  <a:cubicBezTo>
                    <a:pt x="232" y="52"/>
                    <a:pt x="231" y="52"/>
                    <a:pt x="231" y="52"/>
                  </a:cubicBezTo>
                  <a:cubicBezTo>
                    <a:pt x="231" y="52"/>
                    <a:pt x="230" y="53"/>
                    <a:pt x="230" y="53"/>
                  </a:cubicBezTo>
                  <a:cubicBezTo>
                    <a:pt x="229" y="53"/>
                    <a:pt x="229" y="53"/>
                    <a:pt x="229" y="53"/>
                  </a:cubicBezTo>
                  <a:cubicBezTo>
                    <a:pt x="229" y="41"/>
                    <a:pt x="229" y="41"/>
                    <a:pt x="229" y="41"/>
                  </a:cubicBezTo>
                  <a:cubicBezTo>
                    <a:pt x="230" y="41"/>
                    <a:pt x="230" y="41"/>
                    <a:pt x="230" y="41"/>
                  </a:cubicBezTo>
                  <a:cubicBezTo>
                    <a:pt x="231" y="45"/>
                    <a:pt x="232" y="47"/>
                    <a:pt x="234" y="49"/>
                  </a:cubicBezTo>
                  <a:cubicBezTo>
                    <a:pt x="236" y="51"/>
                    <a:pt x="238" y="52"/>
                    <a:pt x="240" y="52"/>
                  </a:cubicBezTo>
                  <a:cubicBezTo>
                    <a:pt x="242" y="52"/>
                    <a:pt x="243" y="51"/>
                    <a:pt x="244" y="50"/>
                  </a:cubicBezTo>
                  <a:cubicBezTo>
                    <a:pt x="245" y="49"/>
                    <a:pt x="246" y="48"/>
                    <a:pt x="246" y="47"/>
                  </a:cubicBezTo>
                  <a:cubicBezTo>
                    <a:pt x="246" y="45"/>
                    <a:pt x="245" y="43"/>
                    <a:pt x="244" y="42"/>
                  </a:cubicBezTo>
                  <a:cubicBezTo>
                    <a:pt x="243" y="41"/>
                    <a:pt x="241" y="39"/>
                    <a:pt x="237" y="38"/>
                  </a:cubicBezTo>
                  <a:cubicBezTo>
                    <a:pt x="234" y="36"/>
                    <a:pt x="232" y="35"/>
                    <a:pt x="231" y="33"/>
                  </a:cubicBezTo>
                  <a:cubicBezTo>
                    <a:pt x="229" y="31"/>
                    <a:pt x="229" y="30"/>
                    <a:pt x="229" y="28"/>
                  </a:cubicBezTo>
                  <a:cubicBezTo>
                    <a:pt x="229" y="25"/>
                    <a:pt x="230" y="23"/>
                    <a:pt x="232" y="21"/>
                  </a:cubicBezTo>
                  <a:cubicBezTo>
                    <a:pt x="234" y="19"/>
                    <a:pt x="236" y="18"/>
                    <a:pt x="239" y="18"/>
                  </a:cubicBezTo>
                  <a:cubicBezTo>
                    <a:pt x="240" y="18"/>
                    <a:pt x="242" y="18"/>
                    <a:pt x="244" y="19"/>
                  </a:cubicBezTo>
                  <a:cubicBezTo>
                    <a:pt x="245" y="19"/>
                    <a:pt x="246" y="19"/>
                    <a:pt x="246" y="19"/>
                  </a:cubicBezTo>
                  <a:cubicBezTo>
                    <a:pt x="247" y="19"/>
                    <a:pt x="247" y="19"/>
                    <a:pt x="247" y="19"/>
                  </a:cubicBezTo>
                  <a:cubicBezTo>
                    <a:pt x="247" y="19"/>
                    <a:pt x="247" y="18"/>
                    <a:pt x="248" y="17"/>
                  </a:cubicBezTo>
                  <a:cubicBezTo>
                    <a:pt x="249" y="18"/>
                    <a:pt x="249" y="18"/>
                    <a:pt x="249" y="18"/>
                  </a:cubicBezTo>
                  <a:close/>
                  <a:moveTo>
                    <a:pt x="268" y="0"/>
                  </a:moveTo>
                  <a:cubicBezTo>
                    <a:pt x="269" y="0"/>
                    <a:pt x="270" y="0"/>
                    <a:pt x="271" y="1"/>
                  </a:cubicBezTo>
                  <a:cubicBezTo>
                    <a:pt x="271" y="2"/>
                    <a:pt x="272" y="3"/>
                    <a:pt x="272" y="4"/>
                  </a:cubicBezTo>
                  <a:cubicBezTo>
                    <a:pt x="272" y="5"/>
                    <a:pt x="271" y="6"/>
                    <a:pt x="271" y="7"/>
                  </a:cubicBezTo>
                  <a:cubicBezTo>
                    <a:pt x="270" y="7"/>
                    <a:pt x="269" y="8"/>
                    <a:pt x="268" y="8"/>
                  </a:cubicBezTo>
                  <a:cubicBezTo>
                    <a:pt x="267" y="8"/>
                    <a:pt x="266" y="7"/>
                    <a:pt x="266" y="7"/>
                  </a:cubicBezTo>
                  <a:cubicBezTo>
                    <a:pt x="265" y="6"/>
                    <a:pt x="265" y="5"/>
                    <a:pt x="265" y="4"/>
                  </a:cubicBezTo>
                  <a:cubicBezTo>
                    <a:pt x="265" y="3"/>
                    <a:pt x="265" y="2"/>
                    <a:pt x="266" y="1"/>
                  </a:cubicBezTo>
                  <a:cubicBezTo>
                    <a:pt x="266" y="0"/>
                    <a:pt x="267" y="0"/>
                    <a:pt x="268" y="0"/>
                  </a:cubicBezTo>
                  <a:close/>
                  <a:moveTo>
                    <a:pt x="271" y="18"/>
                  </a:moveTo>
                  <a:cubicBezTo>
                    <a:pt x="271" y="45"/>
                    <a:pt x="271" y="45"/>
                    <a:pt x="271" y="45"/>
                  </a:cubicBezTo>
                  <a:cubicBezTo>
                    <a:pt x="271" y="47"/>
                    <a:pt x="271" y="49"/>
                    <a:pt x="271" y="49"/>
                  </a:cubicBezTo>
                  <a:cubicBezTo>
                    <a:pt x="272" y="50"/>
                    <a:pt x="272" y="51"/>
                    <a:pt x="273" y="51"/>
                  </a:cubicBezTo>
                  <a:cubicBezTo>
                    <a:pt x="273" y="51"/>
                    <a:pt x="274" y="51"/>
                    <a:pt x="276" y="51"/>
                  </a:cubicBezTo>
                  <a:cubicBezTo>
                    <a:pt x="276" y="53"/>
                    <a:pt x="276" y="53"/>
                    <a:pt x="276" y="53"/>
                  </a:cubicBezTo>
                  <a:cubicBezTo>
                    <a:pt x="260" y="53"/>
                    <a:pt x="260" y="53"/>
                    <a:pt x="260" y="53"/>
                  </a:cubicBezTo>
                  <a:cubicBezTo>
                    <a:pt x="260" y="51"/>
                    <a:pt x="260" y="51"/>
                    <a:pt x="260" y="51"/>
                  </a:cubicBezTo>
                  <a:cubicBezTo>
                    <a:pt x="261" y="51"/>
                    <a:pt x="263" y="51"/>
                    <a:pt x="263" y="51"/>
                  </a:cubicBezTo>
                  <a:cubicBezTo>
                    <a:pt x="263" y="51"/>
                    <a:pt x="264" y="50"/>
                    <a:pt x="264" y="49"/>
                  </a:cubicBezTo>
                  <a:cubicBezTo>
                    <a:pt x="265" y="49"/>
                    <a:pt x="265" y="47"/>
                    <a:pt x="265" y="45"/>
                  </a:cubicBezTo>
                  <a:cubicBezTo>
                    <a:pt x="265" y="32"/>
                    <a:pt x="265" y="32"/>
                    <a:pt x="265" y="32"/>
                  </a:cubicBezTo>
                  <a:cubicBezTo>
                    <a:pt x="265" y="28"/>
                    <a:pt x="265" y="26"/>
                    <a:pt x="264" y="25"/>
                  </a:cubicBezTo>
                  <a:cubicBezTo>
                    <a:pt x="264" y="24"/>
                    <a:pt x="264" y="23"/>
                    <a:pt x="263" y="23"/>
                  </a:cubicBezTo>
                  <a:cubicBezTo>
                    <a:pt x="263" y="23"/>
                    <a:pt x="263" y="23"/>
                    <a:pt x="262" y="23"/>
                  </a:cubicBezTo>
                  <a:cubicBezTo>
                    <a:pt x="261" y="23"/>
                    <a:pt x="260" y="23"/>
                    <a:pt x="259" y="23"/>
                  </a:cubicBezTo>
                  <a:cubicBezTo>
                    <a:pt x="259" y="22"/>
                    <a:pt x="259" y="22"/>
                    <a:pt x="259" y="22"/>
                  </a:cubicBezTo>
                  <a:cubicBezTo>
                    <a:pt x="269" y="18"/>
                    <a:pt x="269" y="18"/>
                    <a:pt x="269" y="18"/>
                  </a:cubicBezTo>
                  <a:cubicBezTo>
                    <a:pt x="271" y="18"/>
                    <a:pt x="271" y="18"/>
                    <a:pt x="271" y="18"/>
                  </a:cubicBezTo>
                  <a:close/>
                  <a:moveTo>
                    <a:pt x="293" y="7"/>
                  </a:moveTo>
                  <a:cubicBezTo>
                    <a:pt x="293" y="19"/>
                    <a:pt x="293" y="19"/>
                    <a:pt x="293" y="19"/>
                  </a:cubicBezTo>
                  <a:cubicBezTo>
                    <a:pt x="301" y="19"/>
                    <a:pt x="301" y="19"/>
                    <a:pt x="301" y="19"/>
                  </a:cubicBezTo>
                  <a:cubicBezTo>
                    <a:pt x="301" y="21"/>
                    <a:pt x="301" y="21"/>
                    <a:pt x="301" y="21"/>
                  </a:cubicBezTo>
                  <a:cubicBezTo>
                    <a:pt x="293" y="21"/>
                    <a:pt x="293" y="21"/>
                    <a:pt x="293" y="21"/>
                  </a:cubicBezTo>
                  <a:cubicBezTo>
                    <a:pt x="293" y="43"/>
                    <a:pt x="293" y="43"/>
                    <a:pt x="293" y="43"/>
                  </a:cubicBezTo>
                  <a:cubicBezTo>
                    <a:pt x="293" y="45"/>
                    <a:pt x="294" y="47"/>
                    <a:pt x="294" y="48"/>
                  </a:cubicBezTo>
                  <a:cubicBezTo>
                    <a:pt x="295" y="49"/>
                    <a:pt x="295" y="49"/>
                    <a:pt x="297" y="49"/>
                  </a:cubicBezTo>
                  <a:cubicBezTo>
                    <a:pt x="297" y="49"/>
                    <a:pt x="298" y="49"/>
                    <a:pt x="299" y="48"/>
                  </a:cubicBezTo>
                  <a:cubicBezTo>
                    <a:pt x="300" y="48"/>
                    <a:pt x="300" y="47"/>
                    <a:pt x="301" y="46"/>
                  </a:cubicBezTo>
                  <a:cubicBezTo>
                    <a:pt x="302" y="46"/>
                    <a:pt x="302" y="46"/>
                    <a:pt x="302" y="46"/>
                  </a:cubicBezTo>
                  <a:cubicBezTo>
                    <a:pt x="301" y="48"/>
                    <a:pt x="300" y="50"/>
                    <a:pt x="298" y="51"/>
                  </a:cubicBezTo>
                  <a:cubicBezTo>
                    <a:pt x="297" y="53"/>
                    <a:pt x="295" y="53"/>
                    <a:pt x="293" y="53"/>
                  </a:cubicBezTo>
                  <a:cubicBezTo>
                    <a:pt x="292" y="53"/>
                    <a:pt x="291" y="53"/>
                    <a:pt x="290" y="53"/>
                  </a:cubicBezTo>
                  <a:cubicBezTo>
                    <a:pt x="289" y="52"/>
                    <a:pt x="288" y="51"/>
                    <a:pt x="288" y="50"/>
                  </a:cubicBezTo>
                  <a:cubicBezTo>
                    <a:pt x="287" y="49"/>
                    <a:pt x="287" y="47"/>
                    <a:pt x="287" y="44"/>
                  </a:cubicBezTo>
                  <a:cubicBezTo>
                    <a:pt x="287" y="21"/>
                    <a:pt x="287" y="21"/>
                    <a:pt x="287" y="21"/>
                  </a:cubicBezTo>
                  <a:cubicBezTo>
                    <a:pt x="282" y="21"/>
                    <a:pt x="282" y="21"/>
                    <a:pt x="282" y="21"/>
                  </a:cubicBezTo>
                  <a:cubicBezTo>
                    <a:pt x="282" y="20"/>
                    <a:pt x="282" y="20"/>
                    <a:pt x="282" y="20"/>
                  </a:cubicBezTo>
                  <a:cubicBezTo>
                    <a:pt x="283" y="20"/>
                    <a:pt x="285" y="19"/>
                    <a:pt x="286" y="17"/>
                  </a:cubicBezTo>
                  <a:cubicBezTo>
                    <a:pt x="287" y="16"/>
                    <a:pt x="288" y="15"/>
                    <a:pt x="289" y="13"/>
                  </a:cubicBezTo>
                  <a:cubicBezTo>
                    <a:pt x="290" y="12"/>
                    <a:pt x="291" y="10"/>
                    <a:pt x="292" y="7"/>
                  </a:cubicBezTo>
                  <a:cubicBezTo>
                    <a:pt x="293" y="7"/>
                    <a:pt x="293" y="7"/>
                    <a:pt x="293" y="7"/>
                  </a:cubicBezTo>
                  <a:close/>
                  <a:moveTo>
                    <a:pt x="306" y="19"/>
                  </a:moveTo>
                  <a:cubicBezTo>
                    <a:pt x="321" y="19"/>
                    <a:pt x="321" y="19"/>
                    <a:pt x="321" y="19"/>
                  </a:cubicBezTo>
                  <a:cubicBezTo>
                    <a:pt x="321" y="20"/>
                    <a:pt x="321" y="20"/>
                    <a:pt x="321" y="20"/>
                  </a:cubicBezTo>
                  <a:cubicBezTo>
                    <a:pt x="320" y="20"/>
                    <a:pt x="320" y="20"/>
                    <a:pt x="320" y="20"/>
                  </a:cubicBezTo>
                  <a:cubicBezTo>
                    <a:pt x="319" y="20"/>
                    <a:pt x="318" y="20"/>
                    <a:pt x="318" y="21"/>
                  </a:cubicBezTo>
                  <a:cubicBezTo>
                    <a:pt x="317" y="21"/>
                    <a:pt x="317" y="22"/>
                    <a:pt x="317" y="22"/>
                  </a:cubicBezTo>
                  <a:cubicBezTo>
                    <a:pt x="317" y="23"/>
                    <a:pt x="317" y="25"/>
                    <a:pt x="318" y="26"/>
                  </a:cubicBezTo>
                  <a:cubicBezTo>
                    <a:pt x="326" y="43"/>
                    <a:pt x="326" y="43"/>
                    <a:pt x="326" y="43"/>
                  </a:cubicBezTo>
                  <a:cubicBezTo>
                    <a:pt x="333" y="25"/>
                    <a:pt x="333" y="25"/>
                    <a:pt x="333" y="25"/>
                  </a:cubicBezTo>
                  <a:cubicBezTo>
                    <a:pt x="334" y="23"/>
                    <a:pt x="334" y="23"/>
                    <a:pt x="334" y="21"/>
                  </a:cubicBezTo>
                  <a:cubicBezTo>
                    <a:pt x="334" y="21"/>
                    <a:pt x="334" y="21"/>
                    <a:pt x="333" y="20"/>
                  </a:cubicBezTo>
                  <a:cubicBezTo>
                    <a:pt x="333" y="20"/>
                    <a:pt x="333" y="20"/>
                    <a:pt x="333" y="19"/>
                  </a:cubicBezTo>
                  <a:cubicBezTo>
                    <a:pt x="332" y="19"/>
                    <a:pt x="331" y="19"/>
                    <a:pt x="331" y="19"/>
                  </a:cubicBezTo>
                  <a:cubicBezTo>
                    <a:pt x="331" y="18"/>
                    <a:pt x="331" y="18"/>
                    <a:pt x="331" y="18"/>
                  </a:cubicBezTo>
                  <a:cubicBezTo>
                    <a:pt x="341" y="18"/>
                    <a:pt x="341" y="18"/>
                    <a:pt x="341" y="18"/>
                  </a:cubicBezTo>
                  <a:cubicBezTo>
                    <a:pt x="341" y="19"/>
                    <a:pt x="341" y="19"/>
                    <a:pt x="341" y="19"/>
                  </a:cubicBezTo>
                  <a:cubicBezTo>
                    <a:pt x="341" y="19"/>
                    <a:pt x="340" y="19"/>
                    <a:pt x="339" y="19"/>
                  </a:cubicBezTo>
                  <a:cubicBezTo>
                    <a:pt x="339" y="20"/>
                    <a:pt x="338" y="20"/>
                    <a:pt x="338" y="21"/>
                  </a:cubicBezTo>
                  <a:cubicBezTo>
                    <a:pt x="337" y="21"/>
                    <a:pt x="337" y="22"/>
                    <a:pt x="337" y="24"/>
                  </a:cubicBezTo>
                  <a:cubicBezTo>
                    <a:pt x="323" y="58"/>
                    <a:pt x="323" y="58"/>
                    <a:pt x="323" y="58"/>
                  </a:cubicBezTo>
                  <a:cubicBezTo>
                    <a:pt x="322" y="61"/>
                    <a:pt x="321" y="63"/>
                    <a:pt x="318" y="65"/>
                  </a:cubicBezTo>
                  <a:cubicBezTo>
                    <a:pt x="316" y="67"/>
                    <a:pt x="314" y="68"/>
                    <a:pt x="312" y="68"/>
                  </a:cubicBezTo>
                  <a:cubicBezTo>
                    <a:pt x="311" y="68"/>
                    <a:pt x="310" y="67"/>
                    <a:pt x="309" y="67"/>
                  </a:cubicBezTo>
                  <a:cubicBezTo>
                    <a:pt x="308" y="66"/>
                    <a:pt x="307" y="65"/>
                    <a:pt x="307" y="64"/>
                  </a:cubicBezTo>
                  <a:cubicBezTo>
                    <a:pt x="307" y="63"/>
                    <a:pt x="308" y="62"/>
                    <a:pt x="308" y="61"/>
                  </a:cubicBezTo>
                  <a:cubicBezTo>
                    <a:pt x="309" y="61"/>
                    <a:pt x="310" y="61"/>
                    <a:pt x="311" y="61"/>
                  </a:cubicBezTo>
                  <a:cubicBezTo>
                    <a:pt x="312" y="61"/>
                    <a:pt x="313" y="61"/>
                    <a:pt x="314" y="61"/>
                  </a:cubicBezTo>
                  <a:cubicBezTo>
                    <a:pt x="315" y="62"/>
                    <a:pt x="316" y="62"/>
                    <a:pt x="316" y="62"/>
                  </a:cubicBezTo>
                  <a:cubicBezTo>
                    <a:pt x="317" y="62"/>
                    <a:pt x="317" y="61"/>
                    <a:pt x="318" y="61"/>
                  </a:cubicBezTo>
                  <a:cubicBezTo>
                    <a:pt x="319" y="60"/>
                    <a:pt x="320" y="58"/>
                    <a:pt x="321" y="56"/>
                  </a:cubicBezTo>
                  <a:cubicBezTo>
                    <a:pt x="323" y="50"/>
                    <a:pt x="323" y="50"/>
                    <a:pt x="323" y="50"/>
                  </a:cubicBezTo>
                  <a:cubicBezTo>
                    <a:pt x="311" y="25"/>
                    <a:pt x="311" y="25"/>
                    <a:pt x="311" y="25"/>
                  </a:cubicBezTo>
                  <a:cubicBezTo>
                    <a:pt x="311" y="24"/>
                    <a:pt x="311" y="23"/>
                    <a:pt x="310" y="22"/>
                  </a:cubicBezTo>
                  <a:cubicBezTo>
                    <a:pt x="309" y="21"/>
                    <a:pt x="309" y="20"/>
                    <a:pt x="308" y="20"/>
                  </a:cubicBezTo>
                  <a:cubicBezTo>
                    <a:pt x="308" y="20"/>
                    <a:pt x="307" y="19"/>
                    <a:pt x="305" y="19"/>
                  </a:cubicBezTo>
                  <a:cubicBezTo>
                    <a:pt x="306" y="19"/>
                    <a:pt x="306" y="19"/>
                    <a:pt x="306" y="19"/>
                  </a:cubicBezTo>
                  <a:close/>
                  <a:moveTo>
                    <a:pt x="379" y="18"/>
                  </a:moveTo>
                  <a:cubicBezTo>
                    <a:pt x="383" y="18"/>
                    <a:pt x="387" y="20"/>
                    <a:pt x="391" y="24"/>
                  </a:cubicBezTo>
                  <a:cubicBezTo>
                    <a:pt x="393" y="27"/>
                    <a:pt x="395" y="31"/>
                    <a:pt x="395" y="35"/>
                  </a:cubicBezTo>
                  <a:cubicBezTo>
                    <a:pt x="395" y="39"/>
                    <a:pt x="394" y="41"/>
                    <a:pt x="393" y="45"/>
                  </a:cubicBezTo>
                  <a:cubicBezTo>
                    <a:pt x="391" y="48"/>
                    <a:pt x="389" y="50"/>
                    <a:pt x="387" y="52"/>
                  </a:cubicBezTo>
                  <a:cubicBezTo>
                    <a:pt x="385" y="53"/>
                    <a:pt x="382" y="54"/>
                    <a:pt x="379" y="54"/>
                  </a:cubicBezTo>
                  <a:cubicBezTo>
                    <a:pt x="374" y="54"/>
                    <a:pt x="370" y="52"/>
                    <a:pt x="367" y="48"/>
                  </a:cubicBezTo>
                  <a:cubicBezTo>
                    <a:pt x="365" y="45"/>
                    <a:pt x="363" y="41"/>
                    <a:pt x="363" y="37"/>
                  </a:cubicBezTo>
                  <a:cubicBezTo>
                    <a:pt x="363" y="33"/>
                    <a:pt x="364" y="30"/>
                    <a:pt x="366" y="27"/>
                  </a:cubicBezTo>
                  <a:cubicBezTo>
                    <a:pt x="367" y="24"/>
                    <a:pt x="369" y="22"/>
                    <a:pt x="372" y="21"/>
                  </a:cubicBezTo>
                  <a:cubicBezTo>
                    <a:pt x="373" y="19"/>
                    <a:pt x="376" y="18"/>
                    <a:pt x="379" y="18"/>
                  </a:cubicBezTo>
                  <a:close/>
                  <a:moveTo>
                    <a:pt x="377" y="20"/>
                  </a:moveTo>
                  <a:cubicBezTo>
                    <a:pt x="376" y="20"/>
                    <a:pt x="375" y="21"/>
                    <a:pt x="373" y="21"/>
                  </a:cubicBezTo>
                  <a:cubicBezTo>
                    <a:pt x="372" y="22"/>
                    <a:pt x="371" y="23"/>
                    <a:pt x="370" y="25"/>
                  </a:cubicBezTo>
                  <a:cubicBezTo>
                    <a:pt x="369" y="27"/>
                    <a:pt x="369" y="30"/>
                    <a:pt x="369" y="33"/>
                  </a:cubicBezTo>
                  <a:cubicBezTo>
                    <a:pt x="369" y="38"/>
                    <a:pt x="370" y="42"/>
                    <a:pt x="372" y="46"/>
                  </a:cubicBezTo>
                  <a:cubicBezTo>
                    <a:pt x="374" y="49"/>
                    <a:pt x="376" y="51"/>
                    <a:pt x="379" y="51"/>
                  </a:cubicBezTo>
                  <a:cubicBezTo>
                    <a:pt x="382" y="51"/>
                    <a:pt x="384" y="50"/>
                    <a:pt x="385" y="48"/>
                  </a:cubicBezTo>
                  <a:cubicBezTo>
                    <a:pt x="387" y="46"/>
                    <a:pt x="387" y="43"/>
                    <a:pt x="387" y="38"/>
                  </a:cubicBezTo>
                  <a:cubicBezTo>
                    <a:pt x="387" y="32"/>
                    <a:pt x="386" y="27"/>
                    <a:pt x="384" y="24"/>
                  </a:cubicBezTo>
                  <a:cubicBezTo>
                    <a:pt x="382" y="21"/>
                    <a:pt x="380" y="20"/>
                    <a:pt x="377" y="20"/>
                  </a:cubicBezTo>
                  <a:close/>
                  <a:moveTo>
                    <a:pt x="415" y="21"/>
                  </a:moveTo>
                  <a:cubicBezTo>
                    <a:pt x="415" y="44"/>
                    <a:pt x="415" y="44"/>
                    <a:pt x="415" y="44"/>
                  </a:cubicBezTo>
                  <a:cubicBezTo>
                    <a:pt x="415" y="47"/>
                    <a:pt x="416" y="49"/>
                    <a:pt x="416" y="50"/>
                  </a:cubicBezTo>
                  <a:cubicBezTo>
                    <a:pt x="417" y="51"/>
                    <a:pt x="418" y="51"/>
                    <a:pt x="420" y="51"/>
                  </a:cubicBezTo>
                  <a:cubicBezTo>
                    <a:pt x="423" y="51"/>
                    <a:pt x="423" y="51"/>
                    <a:pt x="423" y="51"/>
                  </a:cubicBezTo>
                  <a:cubicBezTo>
                    <a:pt x="423" y="53"/>
                    <a:pt x="423" y="53"/>
                    <a:pt x="423" y="53"/>
                  </a:cubicBezTo>
                  <a:cubicBezTo>
                    <a:pt x="403" y="53"/>
                    <a:pt x="403" y="53"/>
                    <a:pt x="403" y="53"/>
                  </a:cubicBezTo>
                  <a:cubicBezTo>
                    <a:pt x="403" y="51"/>
                    <a:pt x="403" y="51"/>
                    <a:pt x="403" y="51"/>
                  </a:cubicBezTo>
                  <a:cubicBezTo>
                    <a:pt x="405" y="51"/>
                    <a:pt x="405" y="51"/>
                    <a:pt x="405" y="51"/>
                  </a:cubicBezTo>
                  <a:cubicBezTo>
                    <a:pt x="406" y="51"/>
                    <a:pt x="407" y="51"/>
                    <a:pt x="408" y="51"/>
                  </a:cubicBezTo>
                  <a:cubicBezTo>
                    <a:pt x="409" y="50"/>
                    <a:pt x="409" y="49"/>
                    <a:pt x="409" y="49"/>
                  </a:cubicBezTo>
                  <a:cubicBezTo>
                    <a:pt x="410" y="48"/>
                    <a:pt x="410" y="46"/>
                    <a:pt x="410" y="44"/>
                  </a:cubicBezTo>
                  <a:cubicBezTo>
                    <a:pt x="410" y="21"/>
                    <a:pt x="410" y="21"/>
                    <a:pt x="410" y="21"/>
                  </a:cubicBezTo>
                  <a:cubicBezTo>
                    <a:pt x="403" y="21"/>
                    <a:pt x="403" y="21"/>
                    <a:pt x="403" y="21"/>
                  </a:cubicBezTo>
                  <a:cubicBezTo>
                    <a:pt x="403" y="19"/>
                    <a:pt x="403" y="19"/>
                    <a:pt x="403" y="19"/>
                  </a:cubicBezTo>
                  <a:cubicBezTo>
                    <a:pt x="410" y="19"/>
                    <a:pt x="410" y="19"/>
                    <a:pt x="410" y="19"/>
                  </a:cubicBezTo>
                  <a:cubicBezTo>
                    <a:pt x="410" y="16"/>
                    <a:pt x="410" y="16"/>
                    <a:pt x="410" y="16"/>
                  </a:cubicBezTo>
                  <a:cubicBezTo>
                    <a:pt x="410" y="13"/>
                    <a:pt x="410" y="10"/>
                    <a:pt x="411" y="7"/>
                  </a:cubicBezTo>
                  <a:cubicBezTo>
                    <a:pt x="413" y="5"/>
                    <a:pt x="414" y="3"/>
                    <a:pt x="416" y="2"/>
                  </a:cubicBezTo>
                  <a:cubicBezTo>
                    <a:pt x="418" y="0"/>
                    <a:pt x="421" y="0"/>
                    <a:pt x="423" y="0"/>
                  </a:cubicBezTo>
                  <a:cubicBezTo>
                    <a:pt x="426" y="0"/>
                    <a:pt x="428" y="1"/>
                    <a:pt x="430" y="2"/>
                  </a:cubicBezTo>
                  <a:cubicBezTo>
                    <a:pt x="431" y="3"/>
                    <a:pt x="432" y="5"/>
                    <a:pt x="432" y="6"/>
                  </a:cubicBezTo>
                  <a:cubicBezTo>
                    <a:pt x="432" y="7"/>
                    <a:pt x="432" y="7"/>
                    <a:pt x="431" y="8"/>
                  </a:cubicBezTo>
                  <a:cubicBezTo>
                    <a:pt x="431" y="9"/>
                    <a:pt x="430" y="9"/>
                    <a:pt x="429" y="9"/>
                  </a:cubicBezTo>
                  <a:cubicBezTo>
                    <a:pt x="429" y="9"/>
                    <a:pt x="428" y="8"/>
                    <a:pt x="428" y="8"/>
                  </a:cubicBezTo>
                  <a:cubicBezTo>
                    <a:pt x="427" y="7"/>
                    <a:pt x="427" y="7"/>
                    <a:pt x="425" y="5"/>
                  </a:cubicBezTo>
                  <a:cubicBezTo>
                    <a:pt x="425" y="4"/>
                    <a:pt x="424" y="3"/>
                    <a:pt x="423" y="2"/>
                  </a:cubicBezTo>
                  <a:cubicBezTo>
                    <a:pt x="422" y="2"/>
                    <a:pt x="421" y="1"/>
                    <a:pt x="421" y="1"/>
                  </a:cubicBezTo>
                  <a:cubicBezTo>
                    <a:pt x="419" y="1"/>
                    <a:pt x="419" y="2"/>
                    <a:pt x="418" y="2"/>
                  </a:cubicBezTo>
                  <a:cubicBezTo>
                    <a:pt x="417" y="3"/>
                    <a:pt x="417" y="4"/>
                    <a:pt x="416" y="5"/>
                  </a:cubicBezTo>
                  <a:cubicBezTo>
                    <a:pt x="416" y="6"/>
                    <a:pt x="416" y="9"/>
                    <a:pt x="416" y="15"/>
                  </a:cubicBezTo>
                  <a:cubicBezTo>
                    <a:pt x="416" y="17"/>
                    <a:pt x="416" y="17"/>
                    <a:pt x="416" y="17"/>
                  </a:cubicBezTo>
                  <a:cubicBezTo>
                    <a:pt x="424" y="17"/>
                    <a:pt x="424" y="17"/>
                    <a:pt x="424" y="17"/>
                  </a:cubicBezTo>
                  <a:cubicBezTo>
                    <a:pt x="424" y="21"/>
                    <a:pt x="424" y="21"/>
                    <a:pt x="424" y="21"/>
                  </a:cubicBezTo>
                  <a:cubicBezTo>
                    <a:pt x="415" y="21"/>
                    <a:pt x="415" y="21"/>
                    <a:pt x="415" y="21"/>
                  </a:cubicBezTo>
                  <a:close/>
                  <a:moveTo>
                    <a:pt x="477" y="1"/>
                  </a:moveTo>
                  <a:cubicBezTo>
                    <a:pt x="477" y="19"/>
                    <a:pt x="477" y="19"/>
                    <a:pt x="477" y="19"/>
                  </a:cubicBezTo>
                  <a:cubicBezTo>
                    <a:pt x="475" y="19"/>
                    <a:pt x="475" y="19"/>
                    <a:pt x="475" y="19"/>
                  </a:cubicBezTo>
                  <a:cubicBezTo>
                    <a:pt x="475" y="15"/>
                    <a:pt x="474" y="13"/>
                    <a:pt x="473" y="11"/>
                  </a:cubicBezTo>
                  <a:cubicBezTo>
                    <a:pt x="472" y="9"/>
                    <a:pt x="470" y="7"/>
                    <a:pt x="468" y="6"/>
                  </a:cubicBezTo>
                  <a:cubicBezTo>
                    <a:pt x="466" y="5"/>
                    <a:pt x="464" y="4"/>
                    <a:pt x="462" y="4"/>
                  </a:cubicBezTo>
                  <a:cubicBezTo>
                    <a:pt x="459" y="4"/>
                    <a:pt x="457" y="5"/>
                    <a:pt x="456" y="7"/>
                  </a:cubicBezTo>
                  <a:cubicBezTo>
                    <a:pt x="454" y="8"/>
                    <a:pt x="453" y="10"/>
                    <a:pt x="453" y="12"/>
                  </a:cubicBezTo>
                  <a:cubicBezTo>
                    <a:pt x="453" y="13"/>
                    <a:pt x="454" y="15"/>
                    <a:pt x="455" y="16"/>
                  </a:cubicBezTo>
                  <a:cubicBezTo>
                    <a:pt x="457" y="18"/>
                    <a:pt x="460" y="20"/>
                    <a:pt x="465" y="23"/>
                  </a:cubicBezTo>
                  <a:cubicBezTo>
                    <a:pt x="470" y="26"/>
                    <a:pt x="473" y="28"/>
                    <a:pt x="475" y="29"/>
                  </a:cubicBezTo>
                  <a:cubicBezTo>
                    <a:pt x="476" y="31"/>
                    <a:pt x="477" y="32"/>
                    <a:pt x="479" y="34"/>
                  </a:cubicBezTo>
                  <a:cubicBezTo>
                    <a:pt x="479" y="36"/>
                    <a:pt x="480" y="38"/>
                    <a:pt x="480" y="40"/>
                  </a:cubicBezTo>
                  <a:cubicBezTo>
                    <a:pt x="480" y="44"/>
                    <a:pt x="478" y="47"/>
                    <a:pt x="475" y="50"/>
                  </a:cubicBezTo>
                  <a:cubicBezTo>
                    <a:pt x="473" y="53"/>
                    <a:pt x="469" y="54"/>
                    <a:pt x="465" y="54"/>
                  </a:cubicBezTo>
                  <a:cubicBezTo>
                    <a:pt x="463" y="54"/>
                    <a:pt x="462" y="54"/>
                    <a:pt x="461" y="53"/>
                  </a:cubicBezTo>
                  <a:cubicBezTo>
                    <a:pt x="460" y="53"/>
                    <a:pt x="458" y="53"/>
                    <a:pt x="456" y="52"/>
                  </a:cubicBezTo>
                  <a:cubicBezTo>
                    <a:pt x="454" y="51"/>
                    <a:pt x="453" y="51"/>
                    <a:pt x="452" y="51"/>
                  </a:cubicBezTo>
                  <a:cubicBezTo>
                    <a:pt x="451" y="51"/>
                    <a:pt x="451" y="51"/>
                    <a:pt x="450" y="51"/>
                  </a:cubicBezTo>
                  <a:cubicBezTo>
                    <a:pt x="450" y="52"/>
                    <a:pt x="450" y="53"/>
                    <a:pt x="449" y="54"/>
                  </a:cubicBezTo>
                  <a:cubicBezTo>
                    <a:pt x="448" y="54"/>
                    <a:pt x="448" y="54"/>
                    <a:pt x="448" y="54"/>
                  </a:cubicBezTo>
                  <a:cubicBezTo>
                    <a:pt x="448" y="37"/>
                    <a:pt x="448" y="37"/>
                    <a:pt x="448" y="37"/>
                  </a:cubicBezTo>
                  <a:cubicBezTo>
                    <a:pt x="449" y="37"/>
                    <a:pt x="449" y="37"/>
                    <a:pt x="449" y="37"/>
                  </a:cubicBezTo>
                  <a:cubicBezTo>
                    <a:pt x="450" y="40"/>
                    <a:pt x="451" y="43"/>
                    <a:pt x="452" y="45"/>
                  </a:cubicBezTo>
                  <a:cubicBezTo>
                    <a:pt x="453" y="46"/>
                    <a:pt x="455" y="48"/>
                    <a:pt x="457" y="49"/>
                  </a:cubicBezTo>
                  <a:cubicBezTo>
                    <a:pt x="459" y="50"/>
                    <a:pt x="461" y="51"/>
                    <a:pt x="464" y="51"/>
                  </a:cubicBezTo>
                  <a:cubicBezTo>
                    <a:pt x="467" y="51"/>
                    <a:pt x="469" y="50"/>
                    <a:pt x="471" y="48"/>
                  </a:cubicBezTo>
                  <a:cubicBezTo>
                    <a:pt x="473" y="47"/>
                    <a:pt x="473" y="45"/>
                    <a:pt x="473" y="43"/>
                  </a:cubicBezTo>
                  <a:cubicBezTo>
                    <a:pt x="473" y="41"/>
                    <a:pt x="473" y="40"/>
                    <a:pt x="473" y="39"/>
                  </a:cubicBezTo>
                  <a:cubicBezTo>
                    <a:pt x="472" y="38"/>
                    <a:pt x="471" y="37"/>
                    <a:pt x="469" y="35"/>
                  </a:cubicBezTo>
                  <a:cubicBezTo>
                    <a:pt x="469" y="35"/>
                    <a:pt x="466" y="33"/>
                    <a:pt x="462" y="31"/>
                  </a:cubicBezTo>
                  <a:cubicBezTo>
                    <a:pt x="458" y="28"/>
                    <a:pt x="455" y="26"/>
                    <a:pt x="453" y="25"/>
                  </a:cubicBezTo>
                  <a:cubicBezTo>
                    <a:pt x="451" y="23"/>
                    <a:pt x="450" y="22"/>
                    <a:pt x="449" y="20"/>
                  </a:cubicBezTo>
                  <a:cubicBezTo>
                    <a:pt x="448" y="19"/>
                    <a:pt x="448" y="17"/>
                    <a:pt x="448" y="15"/>
                  </a:cubicBezTo>
                  <a:cubicBezTo>
                    <a:pt x="448" y="11"/>
                    <a:pt x="449" y="8"/>
                    <a:pt x="452" y="5"/>
                  </a:cubicBezTo>
                  <a:cubicBezTo>
                    <a:pt x="455" y="3"/>
                    <a:pt x="458" y="1"/>
                    <a:pt x="462" y="1"/>
                  </a:cubicBezTo>
                  <a:cubicBezTo>
                    <a:pt x="464" y="1"/>
                    <a:pt x="467" y="2"/>
                    <a:pt x="470" y="3"/>
                  </a:cubicBezTo>
                  <a:cubicBezTo>
                    <a:pt x="471" y="4"/>
                    <a:pt x="472" y="4"/>
                    <a:pt x="473" y="4"/>
                  </a:cubicBezTo>
                  <a:cubicBezTo>
                    <a:pt x="473" y="4"/>
                    <a:pt x="474" y="4"/>
                    <a:pt x="474" y="4"/>
                  </a:cubicBezTo>
                  <a:cubicBezTo>
                    <a:pt x="475" y="3"/>
                    <a:pt x="475" y="3"/>
                    <a:pt x="475" y="1"/>
                  </a:cubicBezTo>
                  <a:cubicBezTo>
                    <a:pt x="477" y="1"/>
                    <a:pt x="477" y="1"/>
                    <a:pt x="477" y="1"/>
                  </a:cubicBezTo>
                  <a:close/>
                  <a:moveTo>
                    <a:pt x="517" y="40"/>
                  </a:moveTo>
                  <a:cubicBezTo>
                    <a:pt x="517" y="44"/>
                    <a:pt x="515" y="48"/>
                    <a:pt x="512" y="50"/>
                  </a:cubicBezTo>
                  <a:cubicBezTo>
                    <a:pt x="510" y="53"/>
                    <a:pt x="507" y="54"/>
                    <a:pt x="504" y="54"/>
                  </a:cubicBezTo>
                  <a:cubicBezTo>
                    <a:pt x="500" y="54"/>
                    <a:pt x="497" y="52"/>
                    <a:pt x="494" y="49"/>
                  </a:cubicBezTo>
                  <a:cubicBezTo>
                    <a:pt x="491" y="46"/>
                    <a:pt x="490" y="41"/>
                    <a:pt x="490" y="36"/>
                  </a:cubicBezTo>
                  <a:cubicBezTo>
                    <a:pt x="490" y="31"/>
                    <a:pt x="492" y="26"/>
                    <a:pt x="495" y="23"/>
                  </a:cubicBezTo>
                  <a:cubicBezTo>
                    <a:pt x="498" y="19"/>
                    <a:pt x="501" y="17"/>
                    <a:pt x="506" y="17"/>
                  </a:cubicBezTo>
                  <a:cubicBezTo>
                    <a:pt x="509" y="17"/>
                    <a:pt x="512" y="18"/>
                    <a:pt x="514" y="20"/>
                  </a:cubicBezTo>
                  <a:cubicBezTo>
                    <a:pt x="516" y="22"/>
                    <a:pt x="517" y="24"/>
                    <a:pt x="517" y="26"/>
                  </a:cubicBezTo>
                  <a:cubicBezTo>
                    <a:pt x="517" y="27"/>
                    <a:pt x="517" y="27"/>
                    <a:pt x="516" y="28"/>
                  </a:cubicBezTo>
                  <a:cubicBezTo>
                    <a:pt x="516" y="29"/>
                    <a:pt x="515" y="29"/>
                    <a:pt x="514" y="29"/>
                  </a:cubicBezTo>
                  <a:cubicBezTo>
                    <a:pt x="512" y="29"/>
                    <a:pt x="511" y="29"/>
                    <a:pt x="511" y="27"/>
                  </a:cubicBezTo>
                  <a:cubicBezTo>
                    <a:pt x="510" y="27"/>
                    <a:pt x="510" y="26"/>
                    <a:pt x="510" y="25"/>
                  </a:cubicBezTo>
                  <a:cubicBezTo>
                    <a:pt x="510" y="23"/>
                    <a:pt x="509" y="22"/>
                    <a:pt x="508" y="21"/>
                  </a:cubicBezTo>
                  <a:cubicBezTo>
                    <a:pt x="507" y="21"/>
                    <a:pt x="506" y="20"/>
                    <a:pt x="505" y="20"/>
                  </a:cubicBezTo>
                  <a:cubicBezTo>
                    <a:pt x="502" y="20"/>
                    <a:pt x="500" y="21"/>
                    <a:pt x="499" y="23"/>
                  </a:cubicBezTo>
                  <a:cubicBezTo>
                    <a:pt x="497" y="25"/>
                    <a:pt x="496" y="29"/>
                    <a:pt x="496" y="33"/>
                  </a:cubicBezTo>
                  <a:cubicBezTo>
                    <a:pt x="496" y="37"/>
                    <a:pt x="497" y="40"/>
                    <a:pt x="499" y="43"/>
                  </a:cubicBezTo>
                  <a:cubicBezTo>
                    <a:pt x="501" y="47"/>
                    <a:pt x="503" y="48"/>
                    <a:pt x="507" y="48"/>
                  </a:cubicBezTo>
                  <a:cubicBezTo>
                    <a:pt x="509" y="48"/>
                    <a:pt x="511" y="47"/>
                    <a:pt x="513" y="46"/>
                  </a:cubicBezTo>
                  <a:cubicBezTo>
                    <a:pt x="514" y="45"/>
                    <a:pt x="515" y="43"/>
                    <a:pt x="517" y="40"/>
                  </a:cubicBezTo>
                  <a:cubicBezTo>
                    <a:pt x="517" y="40"/>
                    <a:pt x="517" y="40"/>
                    <a:pt x="517" y="40"/>
                  </a:cubicBezTo>
                  <a:close/>
                  <a:moveTo>
                    <a:pt x="534" y="0"/>
                  </a:moveTo>
                  <a:cubicBezTo>
                    <a:pt x="535" y="0"/>
                    <a:pt x="536" y="0"/>
                    <a:pt x="537" y="1"/>
                  </a:cubicBezTo>
                  <a:cubicBezTo>
                    <a:pt x="537" y="2"/>
                    <a:pt x="538" y="3"/>
                    <a:pt x="538" y="4"/>
                  </a:cubicBezTo>
                  <a:cubicBezTo>
                    <a:pt x="538" y="5"/>
                    <a:pt x="537" y="6"/>
                    <a:pt x="537" y="7"/>
                  </a:cubicBezTo>
                  <a:cubicBezTo>
                    <a:pt x="536" y="7"/>
                    <a:pt x="535" y="8"/>
                    <a:pt x="534" y="8"/>
                  </a:cubicBezTo>
                  <a:cubicBezTo>
                    <a:pt x="533" y="8"/>
                    <a:pt x="532" y="7"/>
                    <a:pt x="532" y="7"/>
                  </a:cubicBezTo>
                  <a:cubicBezTo>
                    <a:pt x="531" y="6"/>
                    <a:pt x="531" y="5"/>
                    <a:pt x="531" y="4"/>
                  </a:cubicBezTo>
                  <a:cubicBezTo>
                    <a:pt x="531" y="3"/>
                    <a:pt x="531" y="2"/>
                    <a:pt x="532" y="1"/>
                  </a:cubicBezTo>
                  <a:cubicBezTo>
                    <a:pt x="532" y="0"/>
                    <a:pt x="533" y="0"/>
                    <a:pt x="534" y="0"/>
                  </a:cubicBezTo>
                  <a:close/>
                  <a:moveTo>
                    <a:pt x="537" y="18"/>
                  </a:moveTo>
                  <a:cubicBezTo>
                    <a:pt x="537" y="45"/>
                    <a:pt x="537" y="45"/>
                    <a:pt x="537" y="45"/>
                  </a:cubicBezTo>
                  <a:cubicBezTo>
                    <a:pt x="537" y="47"/>
                    <a:pt x="537" y="49"/>
                    <a:pt x="537" y="49"/>
                  </a:cubicBezTo>
                  <a:cubicBezTo>
                    <a:pt x="538" y="50"/>
                    <a:pt x="538" y="51"/>
                    <a:pt x="539" y="51"/>
                  </a:cubicBezTo>
                  <a:cubicBezTo>
                    <a:pt x="539" y="51"/>
                    <a:pt x="540" y="51"/>
                    <a:pt x="542" y="51"/>
                  </a:cubicBezTo>
                  <a:cubicBezTo>
                    <a:pt x="542" y="53"/>
                    <a:pt x="542" y="53"/>
                    <a:pt x="542" y="53"/>
                  </a:cubicBezTo>
                  <a:cubicBezTo>
                    <a:pt x="526" y="53"/>
                    <a:pt x="526" y="53"/>
                    <a:pt x="526" y="53"/>
                  </a:cubicBezTo>
                  <a:cubicBezTo>
                    <a:pt x="526" y="51"/>
                    <a:pt x="526" y="51"/>
                    <a:pt x="526" y="51"/>
                  </a:cubicBezTo>
                  <a:cubicBezTo>
                    <a:pt x="527" y="51"/>
                    <a:pt x="529" y="51"/>
                    <a:pt x="529" y="51"/>
                  </a:cubicBezTo>
                  <a:cubicBezTo>
                    <a:pt x="529" y="51"/>
                    <a:pt x="530" y="50"/>
                    <a:pt x="530" y="49"/>
                  </a:cubicBezTo>
                  <a:cubicBezTo>
                    <a:pt x="531" y="49"/>
                    <a:pt x="531" y="47"/>
                    <a:pt x="531" y="45"/>
                  </a:cubicBezTo>
                  <a:cubicBezTo>
                    <a:pt x="531" y="32"/>
                    <a:pt x="531" y="32"/>
                    <a:pt x="531" y="32"/>
                  </a:cubicBezTo>
                  <a:cubicBezTo>
                    <a:pt x="531" y="28"/>
                    <a:pt x="531" y="26"/>
                    <a:pt x="530" y="25"/>
                  </a:cubicBezTo>
                  <a:cubicBezTo>
                    <a:pt x="530" y="24"/>
                    <a:pt x="530" y="23"/>
                    <a:pt x="529" y="23"/>
                  </a:cubicBezTo>
                  <a:cubicBezTo>
                    <a:pt x="529" y="23"/>
                    <a:pt x="529" y="23"/>
                    <a:pt x="528" y="23"/>
                  </a:cubicBezTo>
                  <a:cubicBezTo>
                    <a:pt x="527" y="23"/>
                    <a:pt x="526" y="23"/>
                    <a:pt x="525" y="23"/>
                  </a:cubicBezTo>
                  <a:cubicBezTo>
                    <a:pt x="525" y="22"/>
                    <a:pt x="525" y="22"/>
                    <a:pt x="525" y="22"/>
                  </a:cubicBezTo>
                  <a:cubicBezTo>
                    <a:pt x="535" y="18"/>
                    <a:pt x="535" y="18"/>
                    <a:pt x="535" y="18"/>
                  </a:cubicBezTo>
                  <a:cubicBezTo>
                    <a:pt x="537" y="18"/>
                    <a:pt x="537" y="18"/>
                    <a:pt x="537" y="18"/>
                  </a:cubicBezTo>
                  <a:close/>
                  <a:moveTo>
                    <a:pt x="555" y="31"/>
                  </a:moveTo>
                  <a:cubicBezTo>
                    <a:pt x="555" y="37"/>
                    <a:pt x="557" y="40"/>
                    <a:pt x="559" y="43"/>
                  </a:cubicBezTo>
                  <a:cubicBezTo>
                    <a:pt x="561" y="46"/>
                    <a:pt x="564" y="48"/>
                    <a:pt x="567" y="48"/>
                  </a:cubicBezTo>
                  <a:cubicBezTo>
                    <a:pt x="569" y="48"/>
                    <a:pt x="571" y="47"/>
                    <a:pt x="573" y="46"/>
                  </a:cubicBezTo>
                  <a:cubicBezTo>
                    <a:pt x="575" y="45"/>
                    <a:pt x="576" y="43"/>
                    <a:pt x="577" y="39"/>
                  </a:cubicBezTo>
                  <a:cubicBezTo>
                    <a:pt x="578" y="40"/>
                    <a:pt x="578" y="40"/>
                    <a:pt x="578" y="40"/>
                  </a:cubicBezTo>
                  <a:cubicBezTo>
                    <a:pt x="578" y="43"/>
                    <a:pt x="576" y="47"/>
                    <a:pt x="574" y="49"/>
                  </a:cubicBezTo>
                  <a:cubicBezTo>
                    <a:pt x="571" y="52"/>
                    <a:pt x="568" y="53"/>
                    <a:pt x="565" y="53"/>
                  </a:cubicBezTo>
                  <a:cubicBezTo>
                    <a:pt x="561" y="53"/>
                    <a:pt x="557" y="52"/>
                    <a:pt x="555" y="49"/>
                  </a:cubicBezTo>
                  <a:cubicBezTo>
                    <a:pt x="552" y="45"/>
                    <a:pt x="551" y="41"/>
                    <a:pt x="551" y="36"/>
                  </a:cubicBezTo>
                  <a:cubicBezTo>
                    <a:pt x="551" y="30"/>
                    <a:pt x="552" y="25"/>
                    <a:pt x="555" y="22"/>
                  </a:cubicBezTo>
                  <a:cubicBezTo>
                    <a:pt x="558" y="19"/>
                    <a:pt x="561" y="17"/>
                    <a:pt x="566" y="17"/>
                  </a:cubicBezTo>
                  <a:cubicBezTo>
                    <a:pt x="569" y="17"/>
                    <a:pt x="573" y="19"/>
                    <a:pt x="575" y="21"/>
                  </a:cubicBezTo>
                  <a:cubicBezTo>
                    <a:pt x="577" y="23"/>
                    <a:pt x="579" y="27"/>
                    <a:pt x="579" y="31"/>
                  </a:cubicBezTo>
                  <a:cubicBezTo>
                    <a:pt x="555" y="31"/>
                    <a:pt x="555" y="31"/>
                    <a:pt x="555" y="31"/>
                  </a:cubicBezTo>
                  <a:close/>
                  <a:moveTo>
                    <a:pt x="555" y="29"/>
                  </a:moveTo>
                  <a:cubicBezTo>
                    <a:pt x="571" y="29"/>
                    <a:pt x="571" y="29"/>
                    <a:pt x="571" y="29"/>
                  </a:cubicBezTo>
                  <a:cubicBezTo>
                    <a:pt x="571" y="27"/>
                    <a:pt x="570" y="26"/>
                    <a:pt x="570" y="25"/>
                  </a:cubicBezTo>
                  <a:cubicBezTo>
                    <a:pt x="569" y="24"/>
                    <a:pt x="568" y="23"/>
                    <a:pt x="567" y="22"/>
                  </a:cubicBezTo>
                  <a:cubicBezTo>
                    <a:pt x="566" y="21"/>
                    <a:pt x="565" y="21"/>
                    <a:pt x="563" y="21"/>
                  </a:cubicBezTo>
                  <a:cubicBezTo>
                    <a:pt x="561" y="21"/>
                    <a:pt x="560" y="21"/>
                    <a:pt x="558" y="23"/>
                  </a:cubicBezTo>
                  <a:cubicBezTo>
                    <a:pt x="557" y="24"/>
                    <a:pt x="555" y="27"/>
                    <a:pt x="555" y="29"/>
                  </a:cubicBezTo>
                  <a:close/>
                  <a:moveTo>
                    <a:pt x="595" y="25"/>
                  </a:moveTo>
                  <a:cubicBezTo>
                    <a:pt x="599" y="20"/>
                    <a:pt x="603" y="18"/>
                    <a:pt x="606" y="18"/>
                  </a:cubicBezTo>
                  <a:cubicBezTo>
                    <a:pt x="608" y="18"/>
                    <a:pt x="609" y="18"/>
                    <a:pt x="611" y="19"/>
                  </a:cubicBezTo>
                  <a:cubicBezTo>
                    <a:pt x="612" y="20"/>
                    <a:pt x="613" y="21"/>
                    <a:pt x="614" y="23"/>
                  </a:cubicBezTo>
                  <a:cubicBezTo>
                    <a:pt x="615" y="25"/>
                    <a:pt x="615" y="27"/>
                    <a:pt x="615" y="30"/>
                  </a:cubicBezTo>
                  <a:cubicBezTo>
                    <a:pt x="615" y="45"/>
                    <a:pt x="615" y="45"/>
                    <a:pt x="615" y="45"/>
                  </a:cubicBezTo>
                  <a:cubicBezTo>
                    <a:pt x="615" y="47"/>
                    <a:pt x="615" y="48"/>
                    <a:pt x="615" y="49"/>
                  </a:cubicBezTo>
                  <a:cubicBezTo>
                    <a:pt x="616" y="50"/>
                    <a:pt x="616" y="50"/>
                    <a:pt x="617" y="51"/>
                  </a:cubicBezTo>
                  <a:cubicBezTo>
                    <a:pt x="617" y="51"/>
                    <a:pt x="618" y="51"/>
                    <a:pt x="620" y="51"/>
                  </a:cubicBezTo>
                  <a:cubicBezTo>
                    <a:pt x="620" y="52"/>
                    <a:pt x="620" y="52"/>
                    <a:pt x="620" y="52"/>
                  </a:cubicBezTo>
                  <a:cubicBezTo>
                    <a:pt x="604" y="52"/>
                    <a:pt x="604" y="52"/>
                    <a:pt x="604" y="52"/>
                  </a:cubicBezTo>
                  <a:cubicBezTo>
                    <a:pt x="604" y="51"/>
                    <a:pt x="604" y="51"/>
                    <a:pt x="604" y="51"/>
                  </a:cubicBezTo>
                  <a:cubicBezTo>
                    <a:pt x="605" y="51"/>
                    <a:pt x="605" y="51"/>
                    <a:pt x="605" y="51"/>
                  </a:cubicBezTo>
                  <a:cubicBezTo>
                    <a:pt x="606" y="51"/>
                    <a:pt x="607" y="51"/>
                    <a:pt x="608" y="50"/>
                  </a:cubicBezTo>
                  <a:cubicBezTo>
                    <a:pt x="609" y="50"/>
                    <a:pt x="609" y="49"/>
                    <a:pt x="609" y="48"/>
                  </a:cubicBezTo>
                  <a:cubicBezTo>
                    <a:pt x="609" y="48"/>
                    <a:pt x="609" y="47"/>
                    <a:pt x="609" y="45"/>
                  </a:cubicBezTo>
                  <a:cubicBezTo>
                    <a:pt x="609" y="31"/>
                    <a:pt x="609" y="31"/>
                    <a:pt x="609" y="31"/>
                  </a:cubicBezTo>
                  <a:cubicBezTo>
                    <a:pt x="609" y="27"/>
                    <a:pt x="609" y="25"/>
                    <a:pt x="608" y="24"/>
                  </a:cubicBezTo>
                  <a:cubicBezTo>
                    <a:pt x="607" y="23"/>
                    <a:pt x="606" y="22"/>
                    <a:pt x="604" y="22"/>
                  </a:cubicBezTo>
                  <a:cubicBezTo>
                    <a:pt x="601" y="22"/>
                    <a:pt x="598" y="23"/>
                    <a:pt x="595" y="27"/>
                  </a:cubicBezTo>
                  <a:cubicBezTo>
                    <a:pt x="595" y="45"/>
                    <a:pt x="595" y="45"/>
                    <a:pt x="595" y="45"/>
                  </a:cubicBezTo>
                  <a:cubicBezTo>
                    <a:pt x="595" y="47"/>
                    <a:pt x="595" y="48"/>
                    <a:pt x="596" y="49"/>
                  </a:cubicBezTo>
                  <a:cubicBezTo>
                    <a:pt x="596" y="50"/>
                    <a:pt x="597" y="50"/>
                    <a:pt x="597" y="51"/>
                  </a:cubicBezTo>
                  <a:cubicBezTo>
                    <a:pt x="597" y="51"/>
                    <a:pt x="599" y="51"/>
                    <a:pt x="601" y="51"/>
                  </a:cubicBezTo>
                  <a:cubicBezTo>
                    <a:pt x="601" y="52"/>
                    <a:pt x="601" y="52"/>
                    <a:pt x="601" y="52"/>
                  </a:cubicBezTo>
                  <a:cubicBezTo>
                    <a:pt x="585" y="52"/>
                    <a:pt x="585" y="52"/>
                    <a:pt x="585" y="52"/>
                  </a:cubicBezTo>
                  <a:cubicBezTo>
                    <a:pt x="585" y="51"/>
                    <a:pt x="585" y="51"/>
                    <a:pt x="585" y="51"/>
                  </a:cubicBezTo>
                  <a:cubicBezTo>
                    <a:pt x="585" y="51"/>
                    <a:pt x="585" y="51"/>
                    <a:pt x="585" y="51"/>
                  </a:cubicBezTo>
                  <a:cubicBezTo>
                    <a:pt x="587" y="51"/>
                    <a:pt x="588" y="51"/>
                    <a:pt x="589" y="50"/>
                  </a:cubicBezTo>
                  <a:cubicBezTo>
                    <a:pt x="589" y="49"/>
                    <a:pt x="589" y="47"/>
                    <a:pt x="589" y="45"/>
                  </a:cubicBezTo>
                  <a:cubicBezTo>
                    <a:pt x="589" y="32"/>
                    <a:pt x="589" y="32"/>
                    <a:pt x="589" y="32"/>
                  </a:cubicBezTo>
                  <a:cubicBezTo>
                    <a:pt x="589" y="28"/>
                    <a:pt x="589" y="25"/>
                    <a:pt x="589" y="24"/>
                  </a:cubicBezTo>
                  <a:cubicBezTo>
                    <a:pt x="589" y="23"/>
                    <a:pt x="589" y="23"/>
                    <a:pt x="588" y="22"/>
                  </a:cubicBezTo>
                  <a:cubicBezTo>
                    <a:pt x="588" y="22"/>
                    <a:pt x="587" y="22"/>
                    <a:pt x="587" y="22"/>
                  </a:cubicBezTo>
                  <a:cubicBezTo>
                    <a:pt x="586" y="22"/>
                    <a:pt x="585" y="22"/>
                    <a:pt x="584" y="22"/>
                  </a:cubicBezTo>
                  <a:cubicBezTo>
                    <a:pt x="584" y="21"/>
                    <a:pt x="584" y="21"/>
                    <a:pt x="584" y="21"/>
                  </a:cubicBezTo>
                  <a:cubicBezTo>
                    <a:pt x="594" y="17"/>
                    <a:pt x="594" y="17"/>
                    <a:pt x="594" y="17"/>
                  </a:cubicBezTo>
                  <a:cubicBezTo>
                    <a:pt x="595" y="17"/>
                    <a:pt x="595" y="17"/>
                    <a:pt x="595" y="17"/>
                  </a:cubicBezTo>
                  <a:cubicBezTo>
                    <a:pt x="595" y="25"/>
                    <a:pt x="595" y="25"/>
                    <a:pt x="595" y="25"/>
                  </a:cubicBezTo>
                  <a:close/>
                  <a:moveTo>
                    <a:pt x="654" y="40"/>
                  </a:moveTo>
                  <a:cubicBezTo>
                    <a:pt x="653" y="44"/>
                    <a:pt x="651" y="48"/>
                    <a:pt x="649" y="50"/>
                  </a:cubicBezTo>
                  <a:cubicBezTo>
                    <a:pt x="646" y="53"/>
                    <a:pt x="643" y="54"/>
                    <a:pt x="640" y="54"/>
                  </a:cubicBezTo>
                  <a:cubicBezTo>
                    <a:pt x="637" y="54"/>
                    <a:pt x="633" y="52"/>
                    <a:pt x="631" y="49"/>
                  </a:cubicBezTo>
                  <a:cubicBezTo>
                    <a:pt x="628" y="46"/>
                    <a:pt x="627" y="41"/>
                    <a:pt x="627" y="36"/>
                  </a:cubicBezTo>
                  <a:cubicBezTo>
                    <a:pt x="627" y="31"/>
                    <a:pt x="628" y="26"/>
                    <a:pt x="631" y="23"/>
                  </a:cubicBezTo>
                  <a:cubicBezTo>
                    <a:pt x="634" y="19"/>
                    <a:pt x="638" y="17"/>
                    <a:pt x="642" y="17"/>
                  </a:cubicBezTo>
                  <a:cubicBezTo>
                    <a:pt x="645" y="17"/>
                    <a:pt x="648" y="18"/>
                    <a:pt x="650" y="20"/>
                  </a:cubicBezTo>
                  <a:cubicBezTo>
                    <a:pt x="652" y="22"/>
                    <a:pt x="653" y="24"/>
                    <a:pt x="653" y="26"/>
                  </a:cubicBezTo>
                  <a:cubicBezTo>
                    <a:pt x="653" y="27"/>
                    <a:pt x="653" y="27"/>
                    <a:pt x="653" y="28"/>
                  </a:cubicBezTo>
                  <a:cubicBezTo>
                    <a:pt x="652" y="29"/>
                    <a:pt x="651" y="29"/>
                    <a:pt x="650" y="29"/>
                  </a:cubicBezTo>
                  <a:cubicBezTo>
                    <a:pt x="649" y="29"/>
                    <a:pt x="648" y="29"/>
                    <a:pt x="647" y="27"/>
                  </a:cubicBezTo>
                  <a:cubicBezTo>
                    <a:pt x="647" y="27"/>
                    <a:pt x="646" y="26"/>
                    <a:pt x="646" y="25"/>
                  </a:cubicBezTo>
                  <a:cubicBezTo>
                    <a:pt x="646" y="23"/>
                    <a:pt x="645" y="22"/>
                    <a:pt x="645" y="21"/>
                  </a:cubicBezTo>
                  <a:cubicBezTo>
                    <a:pt x="644" y="21"/>
                    <a:pt x="643" y="20"/>
                    <a:pt x="641" y="20"/>
                  </a:cubicBezTo>
                  <a:cubicBezTo>
                    <a:pt x="639" y="20"/>
                    <a:pt x="637" y="21"/>
                    <a:pt x="635" y="23"/>
                  </a:cubicBezTo>
                  <a:cubicBezTo>
                    <a:pt x="633" y="25"/>
                    <a:pt x="633" y="29"/>
                    <a:pt x="633" y="33"/>
                  </a:cubicBezTo>
                  <a:cubicBezTo>
                    <a:pt x="633" y="37"/>
                    <a:pt x="633" y="40"/>
                    <a:pt x="635" y="43"/>
                  </a:cubicBezTo>
                  <a:cubicBezTo>
                    <a:pt x="637" y="47"/>
                    <a:pt x="640" y="48"/>
                    <a:pt x="643" y="48"/>
                  </a:cubicBezTo>
                  <a:cubicBezTo>
                    <a:pt x="645" y="48"/>
                    <a:pt x="647" y="47"/>
                    <a:pt x="649" y="46"/>
                  </a:cubicBezTo>
                  <a:cubicBezTo>
                    <a:pt x="651" y="45"/>
                    <a:pt x="652" y="43"/>
                    <a:pt x="654" y="40"/>
                  </a:cubicBezTo>
                  <a:cubicBezTo>
                    <a:pt x="654" y="40"/>
                    <a:pt x="654" y="40"/>
                    <a:pt x="654" y="40"/>
                  </a:cubicBezTo>
                  <a:close/>
                  <a:moveTo>
                    <a:pt x="668" y="31"/>
                  </a:moveTo>
                  <a:cubicBezTo>
                    <a:pt x="668" y="37"/>
                    <a:pt x="669" y="40"/>
                    <a:pt x="671" y="43"/>
                  </a:cubicBezTo>
                  <a:cubicBezTo>
                    <a:pt x="674" y="46"/>
                    <a:pt x="677" y="48"/>
                    <a:pt x="680" y="48"/>
                  </a:cubicBezTo>
                  <a:cubicBezTo>
                    <a:pt x="682" y="48"/>
                    <a:pt x="684" y="47"/>
                    <a:pt x="685" y="46"/>
                  </a:cubicBezTo>
                  <a:cubicBezTo>
                    <a:pt x="687" y="45"/>
                    <a:pt x="688" y="43"/>
                    <a:pt x="689" y="39"/>
                  </a:cubicBezTo>
                  <a:cubicBezTo>
                    <a:pt x="691" y="40"/>
                    <a:pt x="691" y="40"/>
                    <a:pt x="691" y="40"/>
                  </a:cubicBezTo>
                  <a:cubicBezTo>
                    <a:pt x="690" y="43"/>
                    <a:pt x="689" y="47"/>
                    <a:pt x="686" y="49"/>
                  </a:cubicBezTo>
                  <a:cubicBezTo>
                    <a:pt x="684" y="52"/>
                    <a:pt x="681" y="53"/>
                    <a:pt x="677" y="53"/>
                  </a:cubicBezTo>
                  <a:cubicBezTo>
                    <a:pt x="673" y="53"/>
                    <a:pt x="670" y="52"/>
                    <a:pt x="667" y="49"/>
                  </a:cubicBezTo>
                  <a:cubicBezTo>
                    <a:pt x="664" y="45"/>
                    <a:pt x="663" y="41"/>
                    <a:pt x="663" y="36"/>
                  </a:cubicBezTo>
                  <a:cubicBezTo>
                    <a:pt x="663" y="30"/>
                    <a:pt x="665" y="25"/>
                    <a:pt x="667" y="22"/>
                  </a:cubicBezTo>
                  <a:cubicBezTo>
                    <a:pt x="670" y="19"/>
                    <a:pt x="674" y="17"/>
                    <a:pt x="678" y="17"/>
                  </a:cubicBezTo>
                  <a:cubicBezTo>
                    <a:pt x="682" y="17"/>
                    <a:pt x="685" y="19"/>
                    <a:pt x="687" y="21"/>
                  </a:cubicBezTo>
                  <a:cubicBezTo>
                    <a:pt x="690" y="23"/>
                    <a:pt x="691" y="27"/>
                    <a:pt x="691" y="31"/>
                  </a:cubicBezTo>
                  <a:cubicBezTo>
                    <a:pt x="668" y="31"/>
                    <a:pt x="668" y="31"/>
                    <a:pt x="668" y="31"/>
                  </a:cubicBezTo>
                  <a:close/>
                  <a:moveTo>
                    <a:pt x="668" y="29"/>
                  </a:moveTo>
                  <a:cubicBezTo>
                    <a:pt x="683" y="29"/>
                    <a:pt x="683" y="29"/>
                    <a:pt x="683" y="29"/>
                  </a:cubicBezTo>
                  <a:cubicBezTo>
                    <a:pt x="683" y="27"/>
                    <a:pt x="683" y="26"/>
                    <a:pt x="682" y="25"/>
                  </a:cubicBezTo>
                  <a:cubicBezTo>
                    <a:pt x="682" y="24"/>
                    <a:pt x="681" y="23"/>
                    <a:pt x="679" y="22"/>
                  </a:cubicBezTo>
                  <a:cubicBezTo>
                    <a:pt x="678" y="21"/>
                    <a:pt x="677" y="21"/>
                    <a:pt x="676" y="21"/>
                  </a:cubicBezTo>
                  <a:cubicBezTo>
                    <a:pt x="674" y="21"/>
                    <a:pt x="672" y="21"/>
                    <a:pt x="671" y="23"/>
                  </a:cubicBezTo>
                  <a:cubicBezTo>
                    <a:pt x="669" y="24"/>
                    <a:pt x="668" y="27"/>
                    <a:pt x="668" y="29"/>
                  </a:cubicBezTo>
                  <a:close/>
                  <a:moveTo>
                    <a:pt x="731" y="48"/>
                  </a:moveTo>
                  <a:cubicBezTo>
                    <a:pt x="728" y="51"/>
                    <a:pt x="726" y="52"/>
                    <a:pt x="725" y="53"/>
                  </a:cubicBezTo>
                  <a:cubicBezTo>
                    <a:pt x="724" y="53"/>
                    <a:pt x="722" y="53"/>
                    <a:pt x="721" y="53"/>
                  </a:cubicBezTo>
                  <a:cubicBezTo>
                    <a:pt x="719" y="53"/>
                    <a:pt x="717" y="53"/>
                    <a:pt x="715" y="51"/>
                  </a:cubicBezTo>
                  <a:cubicBezTo>
                    <a:pt x="714" y="49"/>
                    <a:pt x="713" y="47"/>
                    <a:pt x="713" y="45"/>
                  </a:cubicBezTo>
                  <a:cubicBezTo>
                    <a:pt x="713" y="43"/>
                    <a:pt x="714" y="41"/>
                    <a:pt x="715" y="40"/>
                  </a:cubicBezTo>
                  <a:cubicBezTo>
                    <a:pt x="715" y="39"/>
                    <a:pt x="717" y="37"/>
                    <a:pt x="720" y="35"/>
                  </a:cubicBezTo>
                  <a:cubicBezTo>
                    <a:pt x="722" y="34"/>
                    <a:pt x="726" y="32"/>
                    <a:pt x="732" y="30"/>
                  </a:cubicBezTo>
                  <a:cubicBezTo>
                    <a:pt x="732" y="29"/>
                    <a:pt x="732" y="29"/>
                    <a:pt x="732" y="29"/>
                  </a:cubicBezTo>
                  <a:cubicBezTo>
                    <a:pt x="732" y="25"/>
                    <a:pt x="731" y="23"/>
                    <a:pt x="730" y="22"/>
                  </a:cubicBezTo>
                  <a:cubicBezTo>
                    <a:pt x="729" y="21"/>
                    <a:pt x="728" y="20"/>
                    <a:pt x="726" y="20"/>
                  </a:cubicBezTo>
                  <a:cubicBezTo>
                    <a:pt x="724" y="20"/>
                    <a:pt x="723" y="20"/>
                    <a:pt x="722" y="21"/>
                  </a:cubicBezTo>
                  <a:cubicBezTo>
                    <a:pt x="721" y="22"/>
                    <a:pt x="721" y="23"/>
                    <a:pt x="721" y="24"/>
                  </a:cubicBezTo>
                  <a:cubicBezTo>
                    <a:pt x="721" y="26"/>
                    <a:pt x="721" y="26"/>
                    <a:pt x="721" y="26"/>
                  </a:cubicBezTo>
                  <a:cubicBezTo>
                    <a:pt x="721" y="27"/>
                    <a:pt x="721" y="28"/>
                    <a:pt x="720" y="29"/>
                  </a:cubicBezTo>
                  <a:cubicBezTo>
                    <a:pt x="720" y="29"/>
                    <a:pt x="719" y="29"/>
                    <a:pt x="718" y="29"/>
                  </a:cubicBezTo>
                  <a:cubicBezTo>
                    <a:pt x="717" y="29"/>
                    <a:pt x="717" y="29"/>
                    <a:pt x="716" y="29"/>
                  </a:cubicBezTo>
                  <a:cubicBezTo>
                    <a:pt x="716" y="28"/>
                    <a:pt x="715" y="27"/>
                    <a:pt x="715" y="26"/>
                  </a:cubicBezTo>
                  <a:cubicBezTo>
                    <a:pt x="715" y="24"/>
                    <a:pt x="717" y="22"/>
                    <a:pt x="719" y="20"/>
                  </a:cubicBezTo>
                  <a:cubicBezTo>
                    <a:pt x="721" y="18"/>
                    <a:pt x="724" y="17"/>
                    <a:pt x="727" y="17"/>
                  </a:cubicBezTo>
                  <a:cubicBezTo>
                    <a:pt x="730" y="17"/>
                    <a:pt x="733" y="17"/>
                    <a:pt x="735" y="19"/>
                  </a:cubicBezTo>
                  <a:cubicBezTo>
                    <a:pt x="736" y="19"/>
                    <a:pt x="737" y="21"/>
                    <a:pt x="738" y="22"/>
                  </a:cubicBezTo>
                  <a:cubicBezTo>
                    <a:pt x="738" y="23"/>
                    <a:pt x="739" y="25"/>
                    <a:pt x="739" y="29"/>
                  </a:cubicBezTo>
                  <a:cubicBezTo>
                    <a:pt x="739" y="40"/>
                    <a:pt x="739" y="40"/>
                    <a:pt x="739" y="40"/>
                  </a:cubicBezTo>
                  <a:cubicBezTo>
                    <a:pt x="739" y="43"/>
                    <a:pt x="739" y="45"/>
                    <a:pt x="739" y="46"/>
                  </a:cubicBezTo>
                  <a:cubicBezTo>
                    <a:pt x="739" y="47"/>
                    <a:pt x="739" y="47"/>
                    <a:pt x="739" y="48"/>
                  </a:cubicBezTo>
                  <a:cubicBezTo>
                    <a:pt x="739" y="48"/>
                    <a:pt x="739" y="48"/>
                    <a:pt x="740" y="48"/>
                  </a:cubicBezTo>
                  <a:cubicBezTo>
                    <a:pt x="740" y="48"/>
                    <a:pt x="741" y="48"/>
                    <a:pt x="741" y="48"/>
                  </a:cubicBezTo>
                  <a:cubicBezTo>
                    <a:pt x="741" y="47"/>
                    <a:pt x="743" y="47"/>
                    <a:pt x="744" y="45"/>
                  </a:cubicBezTo>
                  <a:cubicBezTo>
                    <a:pt x="744" y="47"/>
                    <a:pt x="744" y="47"/>
                    <a:pt x="744" y="47"/>
                  </a:cubicBezTo>
                  <a:cubicBezTo>
                    <a:pt x="741" y="51"/>
                    <a:pt x="739" y="53"/>
                    <a:pt x="736" y="53"/>
                  </a:cubicBezTo>
                  <a:cubicBezTo>
                    <a:pt x="735" y="53"/>
                    <a:pt x="734" y="52"/>
                    <a:pt x="733" y="51"/>
                  </a:cubicBezTo>
                  <a:cubicBezTo>
                    <a:pt x="732" y="51"/>
                    <a:pt x="731" y="50"/>
                    <a:pt x="731" y="48"/>
                  </a:cubicBezTo>
                  <a:close/>
                  <a:moveTo>
                    <a:pt x="731" y="45"/>
                  </a:moveTo>
                  <a:cubicBezTo>
                    <a:pt x="731" y="33"/>
                    <a:pt x="731" y="33"/>
                    <a:pt x="731" y="33"/>
                  </a:cubicBezTo>
                  <a:cubicBezTo>
                    <a:pt x="728" y="34"/>
                    <a:pt x="725" y="35"/>
                    <a:pt x="725" y="36"/>
                  </a:cubicBezTo>
                  <a:cubicBezTo>
                    <a:pt x="723" y="37"/>
                    <a:pt x="721" y="38"/>
                    <a:pt x="721" y="39"/>
                  </a:cubicBezTo>
                  <a:cubicBezTo>
                    <a:pt x="720" y="41"/>
                    <a:pt x="719" y="42"/>
                    <a:pt x="719" y="43"/>
                  </a:cubicBezTo>
                  <a:cubicBezTo>
                    <a:pt x="719" y="45"/>
                    <a:pt x="720" y="47"/>
                    <a:pt x="721" y="48"/>
                  </a:cubicBezTo>
                  <a:cubicBezTo>
                    <a:pt x="722" y="49"/>
                    <a:pt x="723" y="49"/>
                    <a:pt x="725" y="49"/>
                  </a:cubicBezTo>
                  <a:cubicBezTo>
                    <a:pt x="726" y="49"/>
                    <a:pt x="729" y="48"/>
                    <a:pt x="731" y="45"/>
                  </a:cubicBezTo>
                  <a:close/>
                  <a:moveTo>
                    <a:pt x="759" y="25"/>
                  </a:moveTo>
                  <a:cubicBezTo>
                    <a:pt x="763" y="20"/>
                    <a:pt x="766" y="18"/>
                    <a:pt x="769" y="18"/>
                  </a:cubicBezTo>
                  <a:cubicBezTo>
                    <a:pt x="771" y="18"/>
                    <a:pt x="773" y="18"/>
                    <a:pt x="774" y="19"/>
                  </a:cubicBezTo>
                  <a:cubicBezTo>
                    <a:pt x="775" y="20"/>
                    <a:pt x="777" y="21"/>
                    <a:pt x="777" y="23"/>
                  </a:cubicBezTo>
                  <a:cubicBezTo>
                    <a:pt x="778" y="25"/>
                    <a:pt x="778" y="27"/>
                    <a:pt x="778" y="30"/>
                  </a:cubicBezTo>
                  <a:cubicBezTo>
                    <a:pt x="778" y="45"/>
                    <a:pt x="778" y="45"/>
                    <a:pt x="778" y="45"/>
                  </a:cubicBezTo>
                  <a:cubicBezTo>
                    <a:pt x="778" y="47"/>
                    <a:pt x="778" y="48"/>
                    <a:pt x="779" y="49"/>
                  </a:cubicBezTo>
                  <a:cubicBezTo>
                    <a:pt x="779" y="50"/>
                    <a:pt x="779" y="50"/>
                    <a:pt x="780" y="51"/>
                  </a:cubicBezTo>
                  <a:cubicBezTo>
                    <a:pt x="780" y="51"/>
                    <a:pt x="781" y="51"/>
                    <a:pt x="783" y="51"/>
                  </a:cubicBezTo>
                  <a:cubicBezTo>
                    <a:pt x="783" y="52"/>
                    <a:pt x="783" y="52"/>
                    <a:pt x="783" y="52"/>
                  </a:cubicBezTo>
                  <a:cubicBezTo>
                    <a:pt x="767" y="52"/>
                    <a:pt x="767" y="52"/>
                    <a:pt x="767" y="52"/>
                  </a:cubicBezTo>
                  <a:cubicBezTo>
                    <a:pt x="767" y="51"/>
                    <a:pt x="767" y="51"/>
                    <a:pt x="767" y="51"/>
                  </a:cubicBezTo>
                  <a:cubicBezTo>
                    <a:pt x="768" y="51"/>
                    <a:pt x="768" y="51"/>
                    <a:pt x="768" y="51"/>
                  </a:cubicBezTo>
                  <a:cubicBezTo>
                    <a:pt x="769" y="51"/>
                    <a:pt x="770" y="51"/>
                    <a:pt x="771" y="50"/>
                  </a:cubicBezTo>
                  <a:cubicBezTo>
                    <a:pt x="772" y="50"/>
                    <a:pt x="772" y="49"/>
                    <a:pt x="772" y="48"/>
                  </a:cubicBezTo>
                  <a:cubicBezTo>
                    <a:pt x="772" y="48"/>
                    <a:pt x="772" y="47"/>
                    <a:pt x="772" y="45"/>
                  </a:cubicBezTo>
                  <a:cubicBezTo>
                    <a:pt x="772" y="31"/>
                    <a:pt x="772" y="31"/>
                    <a:pt x="772" y="31"/>
                  </a:cubicBezTo>
                  <a:cubicBezTo>
                    <a:pt x="772" y="27"/>
                    <a:pt x="772" y="25"/>
                    <a:pt x="771" y="24"/>
                  </a:cubicBezTo>
                  <a:cubicBezTo>
                    <a:pt x="770" y="23"/>
                    <a:pt x="769" y="22"/>
                    <a:pt x="767" y="22"/>
                  </a:cubicBezTo>
                  <a:cubicBezTo>
                    <a:pt x="764" y="22"/>
                    <a:pt x="761" y="23"/>
                    <a:pt x="759" y="27"/>
                  </a:cubicBezTo>
                  <a:cubicBezTo>
                    <a:pt x="759" y="45"/>
                    <a:pt x="759" y="45"/>
                    <a:pt x="759" y="45"/>
                  </a:cubicBezTo>
                  <a:cubicBezTo>
                    <a:pt x="759" y="47"/>
                    <a:pt x="759" y="48"/>
                    <a:pt x="759" y="49"/>
                  </a:cubicBezTo>
                  <a:cubicBezTo>
                    <a:pt x="759" y="50"/>
                    <a:pt x="760" y="50"/>
                    <a:pt x="760" y="51"/>
                  </a:cubicBezTo>
                  <a:cubicBezTo>
                    <a:pt x="761" y="51"/>
                    <a:pt x="762" y="51"/>
                    <a:pt x="764" y="51"/>
                  </a:cubicBezTo>
                  <a:cubicBezTo>
                    <a:pt x="764" y="52"/>
                    <a:pt x="764" y="52"/>
                    <a:pt x="764" y="52"/>
                  </a:cubicBezTo>
                  <a:cubicBezTo>
                    <a:pt x="748" y="52"/>
                    <a:pt x="748" y="52"/>
                    <a:pt x="748" y="52"/>
                  </a:cubicBezTo>
                  <a:cubicBezTo>
                    <a:pt x="748" y="51"/>
                    <a:pt x="748" y="51"/>
                    <a:pt x="748" y="51"/>
                  </a:cubicBezTo>
                  <a:cubicBezTo>
                    <a:pt x="749" y="51"/>
                    <a:pt x="749" y="51"/>
                    <a:pt x="749" y="51"/>
                  </a:cubicBezTo>
                  <a:cubicBezTo>
                    <a:pt x="750" y="51"/>
                    <a:pt x="751" y="51"/>
                    <a:pt x="752" y="50"/>
                  </a:cubicBezTo>
                  <a:cubicBezTo>
                    <a:pt x="752" y="49"/>
                    <a:pt x="753" y="47"/>
                    <a:pt x="753" y="45"/>
                  </a:cubicBezTo>
                  <a:cubicBezTo>
                    <a:pt x="753" y="32"/>
                    <a:pt x="753" y="32"/>
                    <a:pt x="753" y="32"/>
                  </a:cubicBezTo>
                  <a:cubicBezTo>
                    <a:pt x="753" y="28"/>
                    <a:pt x="753" y="25"/>
                    <a:pt x="752" y="24"/>
                  </a:cubicBezTo>
                  <a:cubicBezTo>
                    <a:pt x="752" y="23"/>
                    <a:pt x="752" y="23"/>
                    <a:pt x="751" y="22"/>
                  </a:cubicBezTo>
                  <a:cubicBezTo>
                    <a:pt x="751" y="22"/>
                    <a:pt x="751" y="22"/>
                    <a:pt x="750" y="22"/>
                  </a:cubicBezTo>
                  <a:cubicBezTo>
                    <a:pt x="749" y="22"/>
                    <a:pt x="748" y="22"/>
                    <a:pt x="747" y="22"/>
                  </a:cubicBezTo>
                  <a:cubicBezTo>
                    <a:pt x="747" y="21"/>
                    <a:pt x="747" y="21"/>
                    <a:pt x="747" y="21"/>
                  </a:cubicBezTo>
                  <a:cubicBezTo>
                    <a:pt x="757" y="17"/>
                    <a:pt x="757" y="17"/>
                    <a:pt x="757" y="17"/>
                  </a:cubicBezTo>
                  <a:cubicBezTo>
                    <a:pt x="759" y="17"/>
                    <a:pt x="759" y="17"/>
                    <a:pt x="759" y="17"/>
                  </a:cubicBezTo>
                  <a:cubicBezTo>
                    <a:pt x="759" y="25"/>
                    <a:pt x="759" y="25"/>
                    <a:pt x="759" y="25"/>
                  </a:cubicBezTo>
                  <a:close/>
                  <a:moveTo>
                    <a:pt x="812" y="49"/>
                  </a:moveTo>
                  <a:cubicBezTo>
                    <a:pt x="811" y="51"/>
                    <a:pt x="809" y="52"/>
                    <a:pt x="807" y="53"/>
                  </a:cubicBezTo>
                  <a:cubicBezTo>
                    <a:pt x="806" y="53"/>
                    <a:pt x="804" y="54"/>
                    <a:pt x="803" y="54"/>
                  </a:cubicBezTo>
                  <a:cubicBezTo>
                    <a:pt x="799" y="54"/>
                    <a:pt x="796" y="52"/>
                    <a:pt x="793" y="49"/>
                  </a:cubicBezTo>
                  <a:cubicBezTo>
                    <a:pt x="791" y="46"/>
                    <a:pt x="789" y="42"/>
                    <a:pt x="789" y="37"/>
                  </a:cubicBezTo>
                  <a:cubicBezTo>
                    <a:pt x="789" y="32"/>
                    <a:pt x="791" y="28"/>
                    <a:pt x="794" y="24"/>
                  </a:cubicBezTo>
                  <a:cubicBezTo>
                    <a:pt x="797" y="20"/>
                    <a:pt x="801" y="18"/>
                    <a:pt x="805" y="18"/>
                  </a:cubicBezTo>
                  <a:cubicBezTo>
                    <a:pt x="808" y="18"/>
                    <a:pt x="810" y="19"/>
                    <a:pt x="812" y="21"/>
                  </a:cubicBezTo>
                  <a:cubicBezTo>
                    <a:pt x="812" y="14"/>
                    <a:pt x="812" y="14"/>
                    <a:pt x="812" y="14"/>
                  </a:cubicBezTo>
                  <a:cubicBezTo>
                    <a:pt x="812" y="10"/>
                    <a:pt x="812" y="8"/>
                    <a:pt x="812" y="7"/>
                  </a:cubicBezTo>
                  <a:cubicBezTo>
                    <a:pt x="812" y="6"/>
                    <a:pt x="811" y="5"/>
                    <a:pt x="811" y="5"/>
                  </a:cubicBezTo>
                  <a:cubicBezTo>
                    <a:pt x="811" y="5"/>
                    <a:pt x="810" y="5"/>
                    <a:pt x="809" y="5"/>
                  </a:cubicBezTo>
                  <a:cubicBezTo>
                    <a:pt x="809" y="5"/>
                    <a:pt x="808" y="5"/>
                    <a:pt x="807" y="5"/>
                  </a:cubicBezTo>
                  <a:cubicBezTo>
                    <a:pt x="807" y="4"/>
                    <a:pt x="807" y="4"/>
                    <a:pt x="807" y="4"/>
                  </a:cubicBezTo>
                  <a:cubicBezTo>
                    <a:pt x="816" y="0"/>
                    <a:pt x="816" y="0"/>
                    <a:pt x="816" y="0"/>
                  </a:cubicBezTo>
                  <a:cubicBezTo>
                    <a:pt x="818" y="0"/>
                    <a:pt x="818" y="0"/>
                    <a:pt x="818" y="0"/>
                  </a:cubicBezTo>
                  <a:cubicBezTo>
                    <a:pt x="818" y="39"/>
                    <a:pt x="818" y="39"/>
                    <a:pt x="818" y="39"/>
                  </a:cubicBezTo>
                  <a:cubicBezTo>
                    <a:pt x="818" y="43"/>
                    <a:pt x="818" y="45"/>
                    <a:pt x="818" y="46"/>
                  </a:cubicBezTo>
                  <a:cubicBezTo>
                    <a:pt x="818" y="47"/>
                    <a:pt x="819" y="48"/>
                    <a:pt x="819" y="48"/>
                  </a:cubicBezTo>
                  <a:cubicBezTo>
                    <a:pt x="819" y="49"/>
                    <a:pt x="820" y="49"/>
                    <a:pt x="820" y="49"/>
                  </a:cubicBezTo>
                  <a:cubicBezTo>
                    <a:pt x="821" y="49"/>
                    <a:pt x="822" y="48"/>
                    <a:pt x="823" y="48"/>
                  </a:cubicBezTo>
                  <a:cubicBezTo>
                    <a:pt x="823" y="49"/>
                    <a:pt x="823" y="49"/>
                    <a:pt x="823" y="49"/>
                  </a:cubicBezTo>
                  <a:cubicBezTo>
                    <a:pt x="813" y="53"/>
                    <a:pt x="813" y="53"/>
                    <a:pt x="813" y="53"/>
                  </a:cubicBezTo>
                  <a:cubicBezTo>
                    <a:pt x="812" y="53"/>
                    <a:pt x="812" y="53"/>
                    <a:pt x="812" y="53"/>
                  </a:cubicBezTo>
                  <a:cubicBezTo>
                    <a:pt x="812" y="49"/>
                    <a:pt x="812" y="49"/>
                    <a:pt x="812" y="49"/>
                  </a:cubicBezTo>
                  <a:close/>
                  <a:moveTo>
                    <a:pt x="812" y="46"/>
                  </a:moveTo>
                  <a:cubicBezTo>
                    <a:pt x="812" y="29"/>
                    <a:pt x="812" y="29"/>
                    <a:pt x="812" y="29"/>
                  </a:cubicBezTo>
                  <a:cubicBezTo>
                    <a:pt x="812" y="27"/>
                    <a:pt x="812" y="25"/>
                    <a:pt x="811" y="24"/>
                  </a:cubicBezTo>
                  <a:cubicBezTo>
                    <a:pt x="810" y="23"/>
                    <a:pt x="809" y="22"/>
                    <a:pt x="808" y="21"/>
                  </a:cubicBezTo>
                  <a:cubicBezTo>
                    <a:pt x="807" y="20"/>
                    <a:pt x="806" y="20"/>
                    <a:pt x="805" y="20"/>
                  </a:cubicBezTo>
                  <a:cubicBezTo>
                    <a:pt x="803" y="20"/>
                    <a:pt x="801" y="21"/>
                    <a:pt x="799" y="23"/>
                  </a:cubicBezTo>
                  <a:cubicBezTo>
                    <a:pt x="797" y="25"/>
                    <a:pt x="796" y="29"/>
                    <a:pt x="796" y="34"/>
                  </a:cubicBezTo>
                  <a:cubicBezTo>
                    <a:pt x="796" y="39"/>
                    <a:pt x="797" y="43"/>
                    <a:pt x="799" y="45"/>
                  </a:cubicBezTo>
                  <a:cubicBezTo>
                    <a:pt x="801" y="48"/>
                    <a:pt x="803" y="49"/>
                    <a:pt x="806" y="49"/>
                  </a:cubicBezTo>
                  <a:cubicBezTo>
                    <a:pt x="808" y="50"/>
                    <a:pt x="810" y="49"/>
                    <a:pt x="812" y="46"/>
                  </a:cubicBezTo>
                  <a:close/>
                  <a:moveTo>
                    <a:pt x="883" y="3"/>
                  </a:moveTo>
                  <a:cubicBezTo>
                    <a:pt x="883" y="14"/>
                    <a:pt x="883" y="14"/>
                    <a:pt x="883" y="14"/>
                  </a:cubicBezTo>
                  <a:cubicBezTo>
                    <a:pt x="882" y="14"/>
                    <a:pt x="882" y="14"/>
                    <a:pt x="882" y="14"/>
                  </a:cubicBezTo>
                  <a:cubicBezTo>
                    <a:pt x="882" y="12"/>
                    <a:pt x="881" y="11"/>
                    <a:pt x="881" y="10"/>
                  </a:cubicBezTo>
                  <a:cubicBezTo>
                    <a:pt x="880" y="8"/>
                    <a:pt x="879" y="7"/>
                    <a:pt x="878" y="7"/>
                  </a:cubicBezTo>
                  <a:cubicBezTo>
                    <a:pt x="877" y="6"/>
                    <a:pt x="875" y="5"/>
                    <a:pt x="873" y="5"/>
                  </a:cubicBezTo>
                  <a:cubicBezTo>
                    <a:pt x="867" y="5"/>
                    <a:pt x="867" y="5"/>
                    <a:pt x="867" y="5"/>
                  </a:cubicBezTo>
                  <a:cubicBezTo>
                    <a:pt x="867" y="44"/>
                    <a:pt x="867" y="44"/>
                    <a:pt x="867" y="44"/>
                  </a:cubicBezTo>
                  <a:cubicBezTo>
                    <a:pt x="867" y="47"/>
                    <a:pt x="867" y="49"/>
                    <a:pt x="867" y="49"/>
                  </a:cubicBezTo>
                  <a:cubicBezTo>
                    <a:pt x="868" y="51"/>
                    <a:pt x="870" y="51"/>
                    <a:pt x="871" y="51"/>
                  </a:cubicBezTo>
                  <a:cubicBezTo>
                    <a:pt x="873" y="51"/>
                    <a:pt x="873" y="51"/>
                    <a:pt x="873" y="51"/>
                  </a:cubicBezTo>
                  <a:cubicBezTo>
                    <a:pt x="873" y="52"/>
                    <a:pt x="873" y="52"/>
                    <a:pt x="873" y="52"/>
                  </a:cubicBezTo>
                  <a:cubicBezTo>
                    <a:pt x="853" y="52"/>
                    <a:pt x="853" y="52"/>
                    <a:pt x="853" y="52"/>
                  </a:cubicBezTo>
                  <a:cubicBezTo>
                    <a:pt x="853" y="51"/>
                    <a:pt x="853" y="51"/>
                    <a:pt x="853" y="51"/>
                  </a:cubicBezTo>
                  <a:cubicBezTo>
                    <a:pt x="854" y="51"/>
                    <a:pt x="854" y="51"/>
                    <a:pt x="854" y="51"/>
                  </a:cubicBezTo>
                  <a:cubicBezTo>
                    <a:pt x="856" y="51"/>
                    <a:pt x="858" y="50"/>
                    <a:pt x="859" y="49"/>
                  </a:cubicBezTo>
                  <a:cubicBezTo>
                    <a:pt x="859" y="48"/>
                    <a:pt x="859" y="47"/>
                    <a:pt x="859" y="43"/>
                  </a:cubicBezTo>
                  <a:cubicBezTo>
                    <a:pt x="859" y="5"/>
                    <a:pt x="859" y="5"/>
                    <a:pt x="859" y="5"/>
                  </a:cubicBezTo>
                  <a:cubicBezTo>
                    <a:pt x="853" y="5"/>
                    <a:pt x="853" y="5"/>
                    <a:pt x="853" y="5"/>
                  </a:cubicBezTo>
                  <a:cubicBezTo>
                    <a:pt x="851" y="5"/>
                    <a:pt x="849" y="5"/>
                    <a:pt x="849" y="6"/>
                  </a:cubicBezTo>
                  <a:cubicBezTo>
                    <a:pt x="847" y="6"/>
                    <a:pt x="846" y="7"/>
                    <a:pt x="845" y="9"/>
                  </a:cubicBezTo>
                  <a:cubicBezTo>
                    <a:pt x="845" y="10"/>
                    <a:pt x="844" y="12"/>
                    <a:pt x="844" y="14"/>
                  </a:cubicBezTo>
                  <a:cubicBezTo>
                    <a:pt x="843" y="14"/>
                    <a:pt x="843" y="14"/>
                    <a:pt x="843" y="14"/>
                  </a:cubicBezTo>
                  <a:cubicBezTo>
                    <a:pt x="843" y="3"/>
                    <a:pt x="843" y="3"/>
                    <a:pt x="843" y="3"/>
                  </a:cubicBezTo>
                  <a:cubicBezTo>
                    <a:pt x="883" y="3"/>
                    <a:pt x="883" y="3"/>
                    <a:pt x="883" y="3"/>
                  </a:cubicBezTo>
                  <a:close/>
                  <a:moveTo>
                    <a:pt x="891" y="31"/>
                  </a:moveTo>
                  <a:cubicBezTo>
                    <a:pt x="891" y="37"/>
                    <a:pt x="893" y="40"/>
                    <a:pt x="895" y="43"/>
                  </a:cubicBezTo>
                  <a:cubicBezTo>
                    <a:pt x="897" y="46"/>
                    <a:pt x="900" y="48"/>
                    <a:pt x="903" y="48"/>
                  </a:cubicBezTo>
                  <a:cubicBezTo>
                    <a:pt x="905" y="48"/>
                    <a:pt x="907" y="47"/>
                    <a:pt x="909" y="46"/>
                  </a:cubicBezTo>
                  <a:cubicBezTo>
                    <a:pt x="911" y="45"/>
                    <a:pt x="912" y="43"/>
                    <a:pt x="913" y="39"/>
                  </a:cubicBezTo>
                  <a:cubicBezTo>
                    <a:pt x="914" y="40"/>
                    <a:pt x="914" y="40"/>
                    <a:pt x="914" y="40"/>
                  </a:cubicBezTo>
                  <a:cubicBezTo>
                    <a:pt x="914" y="43"/>
                    <a:pt x="912" y="47"/>
                    <a:pt x="910" y="49"/>
                  </a:cubicBezTo>
                  <a:cubicBezTo>
                    <a:pt x="907" y="52"/>
                    <a:pt x="904" y="53"/>
                    <a:pt x="901" y="53"/>
                  </a:cubicBezTo>
                  <a:cubicBezTo>
                    <a:pt x="897" y="53"/>
                    <a:pt x="893" y="52"/>
                    <a:pt x="891" y="49"/>
                  </a:cubicBezTo>
                  <a:cubicBezTo>
                    <a:pt x="888" y="45"/>
                    <a:pt x="887" y="41"/>
                    <a:pt x="887" y="36"/>
                  </a:cubicBezTo>
                  <a:cubicBezTo>
                    <a:pt x="887" y="30"/>
                    <a:pt x="888" y="25"/>
                    <a:pt x="891" y="22"/>
                  </a:cubicBezTo>
                  <a:cubicBezTo>
                    <a:pt x="894" y="19"/>
                    <a:pt x="897" y="17"/>
                    <a:pt x="902" y="17"/>
                  </a:cubicBezTo>
                  <a:cubicBezTo>
                    <a:pt x="905" y="17"/>
                    <a:pt x="909" y="19"/>
                    <a:pt x="911" y="21"/>
                  </a:cubicBezTo>
                  <a:cubicBezTo>
                    <a:pt x="913" y="23"/>
                    <a:pt x="915" y="27"/>
                    <a:pt x="915" y="31"/>
                  </a:cubicBezTo>
                  <a:cubicBezTo>
                    <a:pt x="891" y="31"/>
                    <a:pt x="891" y="31"/>
                    <a:pt x="891" y="31"/>
                  </a:cubicBezTo>
                  <a:close/>
                  <a:moveTo>
                    <a:pt x="891" y="29"/>
                  </a:moveTo>
                  <a:cubicBezTo>
                    <a:pt x="907" y="29"/>
                    <a:pt x="907" y="29"/>
                    <a:pt x="907" y="29"/>
                  </a:cubicBezTo>
                  <a:cubicBezTo>
                    <a:pt x="907" y="27"/>
                    <a:pt x="906" y="26"/>
                    <a:pt x="906" y="25"/>
                  </a:cubicBezTo>
                  <a:cubicBezTo>
                    <a:pt x="905" y="24"/>
                    <a:pt x="904" y="23"/>
                    <a:pt x="903" y="22"/>
                  </a:cubicBezTo>
                  <a:cubicBezTo>
                    <a:pt x="902" y="21"/>
                    <a:pt x="901" y="21"/>
                    <a:pt x="899" y="21"/>
                  </a:cubicBezTo>
                  <a:cubicBezTo>
                    <a:pt x="897" y="21"/>
                    <a:pt x="896" y="21"/>
                    <a:pt x="894" y="23"/>
                  </a:cubicBezTo>
                  <a:cubicBezTo>
                    <a:pt x="893" y="24"/>
                    <a:pt x="892" y="27"/>
                    <a:pt x="891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35"/>
            <p:cNvSpPr>
              <a:spLocks noEditPoints="1"/>
            </p:cNvSpPr>
            <p:nvPr userDrawn="1"/>
          </p:nvSpPr>
          <p:spPr bwMode="auto">
            <a:xfrm>
              <a:off x="10679194" y="4943758"/>
              <a:ext cx="873127" cy="103187"/>
            </a:xfrm>
            <a:custGeom>
              <a:avLst/>
              <a:gdLst>
                <a:gd name="T0" fmla="*/ 23 w 586"/>
                <a:gd name="T1" fmla="*/ 21 h 69"/>
                <a:gd name="T2" fmla="*/ 8 w 586"/>
                <a:gd name="T3" fmla="*/ 24 h 69"/>
                <a:gd name="T4" fmla="*/ 45 w 586"/>
                <a:gd name="T5" fmla="*/ 26 h 69"/>
                <a:gd name="T6" fmla="*/ 66 w 586"/>
                <a:gd name="T7" fmla="*/ 52 h 69"/>
                <a:gd name="T8" fmla="*/ 58 w 586"/>
                <a:gd name="T9" fmla="*/ 46 h 69"/>
                <a:gd name="T10" fmla="*/ 46 w 586"/>
                <a:gd name="T11" fmla="*/ 50 h 69"/>
                <a:gd name="T12" fmla="*/ 40 w 586"/>
                <a:gd name="T13" fmla="*/ 46 h 69"/>
                <a:gd name="T14" fmla="*/ 45 w 586"/>
                <a:gd name="T15" fmla="*/ 1 h 69"/>
                <a:gd name="T16" fmla="*/ 106 w 586"/>
                <a:gd name="T17" fmla="*/ 52 h 69"/>
                <a:gd name="T18" fmla="*/ 98 w 586"/>
                <a:gd name="T19" fmla="*/ 46 h 69"/>
                <a:gd name="T20" fmla="*/ 90 w 586"/>
                <a:gd name="T21" fmla="*/ 52 h 69"/>
                <a:gd name="T22" fmla="*/ 78 w 586"/>
                <a:gd name="T23" fmla="*/ 25 h 69"/>
                <a:gd name="T24" fmla="*/ 132 w 586"/>
                <a:gd name="T25" fmla="*/ 19 h 69"/>
                <a:gd name="T26" fmla="*/ 118 w 586"/>
                <a:gd name="T27" fmla="*/ 28 h 69"/>
                <a:gd name="T28" fmla="*/ 133 w 586"/>
                <a:gd name="T29" fmla="*/ 52 h 69"/>
                <a:gd name="T30" fmla="*/ 169 w 586"/>
                <a:gd name="T31" fmla="*/ 52 h 69"/>
                <a:gd name="T32" fmla="*/ 161 w 586"/>
                <a:gd name="T33" fmla="*/ 15 h 69"/>
                <a:gd name="T34" fmla="*/ 167 w 586"/>
                <a:gd name="T35" fmla="*/ 1 h 69"/>
                <a:gd name="T36" fmla="*/ 181 w 586"/>
                <a:gd name="T37" fmla="*/ 38 h 69"/>
                <a:gd name="T38" fmla="*/ 189 w 586"/>
                <a:gd name="T39" fmla="*/ 47 h 69"/>
                <a:gd name="T40" fmla="*/ 222 w 586"/>
                <a:gd name="T41" fmla="*/ 31 h 69"/>
                <a:gd name="T42" fmla="*/ 252 w 586"/>
                <a:gd name="T43" fmla="*/ 24 h 69"/>
                <a:gd name="T44" fmla="*/ 228 w 586"/>
                <a:gd name="T45" fmla="*/ 44 h 69"/>
                <a:gd name="T46" fmla="*/ 249 w 586"/>
                <a:gd name="T47" fmla="*/ 64 h 69"/>
                <a:gd name="T48" fmla="*/ 223 w 586"/>
                <a:gd name="T49" fmla="*/ 48 h 69"/>
                <a:gd name="T50" fmla="*/ 240 w 586"/>
                <a:gd name="T51" fmla="*/ 39 h 69"/>
                <a:gd name="T52" fmla="*/ 238 w 586"/>
                <a:gd name="T53" fmla="*/ 66 h 69"/>
                <a:gd name="T54" fmla="*/ 274 w 586"/>
                <a:gd name="T55" fmla="*/ 21 h 69"/>
                <a:gd name="T56" fmla="*/ 286 w 586"/>
                <a:gd name="T57" fmla="*/ 21 h 69"/>
                <a:gd name="T58" fmla="*/ 290 w 586"/>
                <a:gd name="T59" fmla="*/ 25 h 69"/>
                <a:gd name="T60" fmla="*/ 267 w 586"/>
                <a:gd name="T61" fmla="*/ 62 h 69"/>
                <a:gd name="T62" fmla="*/ 258 w 586"/>
                <a:gd name="T63" fmla="*/ 20 h 69"/>
                <a:gd name="T64" fmla="*/ 319 w 586"/>
                <a:gd name="T65" fmla="*/ 49 h 69"/>
                <a:gd name="T66" fmla="*/ 322 w 586"/>
                <a:gd name="T67" fmla="*/ 34 h 69"/>
                <a:gd name="T68" fmla="*/ 368 w 586"/>
                <a:gd name="T69" fmla="*/ 45 h 69"/>
                <a:gd name="T70" fmla="*/ 360 w 586"/>
                <a:gd name="T71" fmla="*/ 52 h 69"/>
                <a:gd name="T72" fmla="*/ 364 w 586"/>
                <a:gd name="T73" fmla="*/ 8 h 69"/>
                <a:gd name="T74" fmla="*/ 378 w 586"/>
                <a:gd name="T75" fmla="*/ 6 h 69"/>
                <a:gd name="T76" fmla="*/ 377 w 586"/>
                <a:gd name="T77" fmla="*/ 22 h 69"/>
                <a:gd name="T78" fmla="*/ 408 w 586"/>
                <a:gd name="T79" fmla="*/ 16 h 69"/>
                <a:gd name="T80" fmla="*/ 433 w 586"/>
                <a:gd name="T81" fmla="*/ 52 h 69"/>
                <a:gd name="T82" fmla="*/ 435 w 586"/>
                <a:gd name="T83" fmla="*/ 6 h 69"/>
                <a:gd name="T84" fmla="*/ 476 w 586"/>
                <a:gd name="T85" fmla="*/ 20 h 69"/>
                <a:gd name="T86" fmla="*/ 468 w 586"/>
                <a:gd name="T87" fmla="*/ 54 h 69"/>
                <a:gd name="T88" fmla="*/ 472 w 586"/>
                <a:gd name="T89" fmla="*/ 24 h 69"/>
                <a:gd name="T90" fmla="*/ 466 w 586"/>
                <a:gd name="T91" fmla="*/ 54 h 69"/>
                <a:gd name="T92" fmla="*/ 454 w 586"/>
                <a:gd name="T93" fmla="*/ 6 h 69"/>
                <a:gd name="T94" fmla="*/ 502 w 586"/>
                <a:gd name="T95" fmla="*/ 5 h 69"/>
                <a:gd name="T96" fmla="*/ 502 w 586"/>
                <a:gd name="T97" fmla="*/ 46 h 69"/>
                <a:gd name="T98" fmla="*/ 495 w 586"/>
                <a:gd name="T99" fmla="*/ 50 h 69"/>
                <a:gd name="T100" fmla="*/ 500 w 586"/>
                <a:gd name="T101" fmla="*/ 19 h 69"/>
                <a:gd name="T102" fmla="*/ 544 w 586"/>
                <a:gd name="T103" fmla="*/ 50 h 69"/>
                <a:gd name="T104" fmla="*/ 538 w 586"/>
                <a:gd name="T105" fmla="*/ 49 h 69"/>
                <a:gd name="T106" fmla="*/ 526 w 586"/>
                <a:gd name="T107" fmla="*/ 52 h 69"/>
                <a:gd name="T108" fmla="*/ 518 w 586"/>
                <a:gd name="T109" fmla="*/ 33 h 69"/>
                <a:gd name="T110" fmla="*/ 524 w 586"/>
                <a:gd name="T111" fmla="*/ 26 h 69"/>
                <a:gd name="T112" fmla="*/ 574 w 586"/>
                <a:gd name="T113" fmla="*/ 31 h 69"/>
                <a:gd name="T114" fmla="*/ 560 w 586"/>
                <a:gd name="T115" fmla="*/ 30 h 69"/>
                <a:gd name="T116" fmla="*/ 580 w 586"/>
                <a:gd name="T117" fmla="*/ 41 h 69"/>
                <a:gd name="T118" fmla="*/ 575 w 586"/>
                <a:gd name="T119" fmla="*/ 52 h 69"/>
                <a:gd name="T120" fmla="*/ 566 w 586"/>
                <a:gd name="T121" fmla="*/ 5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86" h="69">
                  <a:moveTo>
                    <a:pt x="27" y="41"/>
                  </a:moveTo>
                  <a:cubicBezTo>
                    <a:pt x="26" y="45"/>
                    <a:pt x="24" y="49"/>
                    <a:pt x="22" y="51"/>
                  </a:cubicBezTo>
                  <a:cubicBezTo>
                    <a:pt x="19" y="54"/>
                    <a:pt x="16" y="55"/>
                    <a:pt x="13" y="55"/>
                  </a:cubicBezTo>
                  <a:cubicBezTo>
                    <a:pt x="10" y="55"/>
                    <a:pt x="6" y="53"/>
                    <a:pt x="4" y="50"/>
                  </a:cubicBezTo>
                  <a:cubicBezTo>
                    <a:pt x="1" y="47"/>
                    <a:pt x="0" y="42"/>
                    <a:pt x="0" y="37"/>
                  </a:cubicBezTo>
                  <a:cubicBezTo>
                    <a:pt x="0" y="32"/>
                    <a:pt x="1" y="27"/>
                    <a:pt x="4" y="24"/>
                  </a:cubicBezTo>
                  <a:cubicBezTo>
                    <a:pt x="7" y="20"/>
                    <a:pt x="11" y="18"/>
                    <a:pt x="15" y="18"/>
                  </a:cubicBezTo>
                  <a:cubicBezTo>
                    <a:pt x="18" y="18"/>
                    <a:pt x="21" y="19"/>
                    <a:pt x="23" y="21"/>
                  </a:cubicBezTo>
                  <a:cubicBezTo>
                    <a:pt x="25" y="23"/>
                    <a:pt x="26" y="25"/>
                    <a:pt x="26" y="27"/>
                  </a:cubicBezTo>
                  <a:cubicBezTo>
                    <a:pt x="26" y="28"/>
                    <a:pt x="26" y="28"/>
                    <a:pt x="26" y="29"/>
                  </a:cubicBezTo>
                  <a:cubicBezTo>
                    <a:pt x="25" y="30"/>
                    <a:pt x="24" y="30"/>
                    <a:pt x="23" y="30"/>
                  </a:cubicBezTo>
                  <a:cubicBezTo>
                    <a:pt x="22" y="30"/>
                    <a:pt x="21" y="30"/>
                    <a:pt x="20" y="28"/>
                  </a:cubicBezTo>
                  <a:cubicBezTo>
                    <a:pt x="20" y="28"/>
                    <a:pt x="19" y="27"/>
                    <a:pt x="19" y="26"/>
                  </a:cubicBezTo>
                  <a:cubicBezTo>
                    <a:pt x="19" y="24"/>
                    <a:pt x="18" y="23"/>
                    <a:pt x="18" y="22"/>
                  </a:cubicBezTo>
                  <a:cubicBezTo>
                    <a:pt x="17" y="22"/>
                    <a:pt x="16" y="21"/>
                    <a:pt x="14" y="21"/>
                  </a:cubicBezTo>
                  <a:cubicBezTo>
                    <a:pt x="12" y="21"/>
                    <a:pt x="10" y="22"/>
                    <a:pt x="8" y="24"/>
                  </a:cubicBezTo>
                  <a:cubicBezTo>
                    <a:pt x="6" y="26"/>
                    <a:pt x="6" y="30"/>
                    <a:pt x="6" y="34"/>
                  </a:cubicBezTo>
                  <a:cubicBezTo>
                    <a:pt x="6" y="38"/>
                    <a:pt x="6" y="41"/>
                    <a:pt x="8" y="44"/>
                  </a:cubicBezTo>
                  <a:cubicBezTo>
                    <a:pt x="10" y="48"/>
                    <a:pt x="13" y="49"/>
                    <a:pt x="16" y="49"/>
                  </a:cubicBezTo>
                  <a:cubicBezTo>
                    <a:pt x="18" y="49"/>
                    <a:pt x="20" y="48"/>
                    <a:pt x="22" y="47"/>
                  </a:cubicBezTo>
                  <a:cubicBezTo>
                    <a:pt x="24" y="46"/>
                    <a:pt x="25" y="44"/>
                    <a:pt x="27" y="41"/>
                  </a:cubicBezTo>
                  <a:cubicBezTo>
                    <a:pt x="27" y="41"/>
                    <a:pt x="27" y="41"/>
                    <a:pt x="27" y="41"/>
                  </a:cubicBezTo>
                  <a:close/>
                  <a:moveTo>
                    <a:pt x="45" y="1"/>
                  </a:moveTo>
                  <a:cubicBezTo>
                    <a:pt x="45" y="26"/>
                    <a:pt x="45" y="26"/>
                    <a:pt x="45" y="26"/>
                  </a:cubicBezTo>
                  <a:cubicBezTo>
                    <a:pt x="48" y="22"/>
                    <a:pt x="50" y="21"/>
                    <a:pt x="51" y="20"/>
                  </a:cubicBezTo>
                  <a:cubicBezTo>
                    <a:pt x="53" y="19"/>
                    <a:pt x="54" y="18"/>
                    <a:pt x="56" y="18"/>
                  </a:cubicBezTo>
                  <a:cubicBezTo>
                    <a:pt x="58" y="18"/>
                    <a:pt x="60" y="19"/>
                    <a:pt x="61" y="20"/>
                  </a:cubicBezTo>
                  <a:cubicBezTo>
                    <a:pt x="62" y="21"/>
                    <a:pt x="63" y="23"/>
                    <a:pt x="64" y="25"/>
                  </a:cubicBezTo>
                  <a:cubicBezTo>
                    <a:pt x="64" y="27"/>
                    <a:pt x="64" y="30"/>
                    <a:pt x="64" y="34"/>
                  </a:cubicBezTo>
                  <a:cubicBezTo>
                    <a:pt x="64" y="46"/>
                    <a:pt x="64" y="46"/>
                    <a:pt x="64" y="46"/>
                  </a:cubicBezTo>
                  <a:cubicBezTo>
                    <a:pt x="64" y="48"/>
                    <a:pt x="64" y="50"/>
                    <a:pt x="65" y="50"/>
                  </a:cubicBezTo>
                  <a:cubicBezTo>
                    <a:pt x="65" y="51"/>
                    <a:pt x="66" y="52"/>
                    <a:pt x="66" y="52"/>
                  </a:cubicBezTo>
                  <a:cubicBezTo>
                    <a:pt x="66" y="52"/>
                    <a:pt x="68" y="52"/>
                    <a:pt x="69" y="52"/>
                  </a:cubicBezTo>
                  <a:cubicBezTo>
                    <a:pt x="69" y="54"/>
                    <a:pt x="69" y="54"/>
                    <a:pt x="69" y="54"/>
                  </a:cubicBezTo>
                  <a:cubicBezTo>
                    <a:pt x="53" y="54"/>
                    <a:pt x="53" y="54"/>
                    <a:pt x="53" y="54"/>
                  </a:cubicBezTo>
                  <a:cubicBezTo>
                    <a:pt x="53" y="52"/>
                    <a:pt x="53" y="52"/>
                    <a:pt x="53" y="52"/>
                  </a:cubicBezTo>
                  <a:cubicBezTo>
                    <a:pt x="54" y="52"/>
                    <a:pt x="54" y="52"/>
                    <a:pt x="54" y="52"/>
                  </a:cubicBezTo>
                  <a:cubicBezTo>
                    <a:pt x="56" y="52"/>
                    <a:pt x="56" y="52"/>
                    <a:pt x="57" y="52"/>
                  </a:cubicBezTo>
                  <a:cubicBezTo>
                    <a:pt x="58" y="51"/>
                    <a:pt x="58" y="50"/>
                    <a:pt x="58" y="50"/>
                  </a:cubicBezTo>
                  <a:cubicBezTo>
                    <a:pt x="58" y="49"/>
                    <a:pt x="58" y="48"/>
                    <a:pt x="58" y="46"/>
                  </a:cubicBezTo>
                  <a:cubicBezTo>
                    <a:pt x="58" y="34"/>
                    <a:pt x="58" y="34"/>
                    <a:pt x="58" y="34"/>
                  </a:cubicBezTo>
                  <a:cubicBezTo>
                    <a:pt x="58" y="30"/>
                    <a:pt x="58" y="28"/>
                    <a:pt x="58" y="27"/>
                  </a:cubicBezTo>
                  <a:cubicBezTo>
                    <a:pt x="58" y="26"/>
                    <a:pt x="57" y="25"/>
                    <a:pt x="56" y="24"/>
                  </a:cubicBezTo>
                  <a:cubicBezTo>
                    <a:pt x="56" y="24"/>
                    <a:pt x="55" y="23"/>
                    <a:pt x="54" y="23"/>
                  </a:cubicBezTo>
                  <a:cubicBezTo>
                    <a:pt x="52" y="23"/>
                    <a:pt x="51" y="24"/>
                    <a:pt x="50" y="24"/>
                  </a:cubicBezTo>
                  <a:cubicBezTo>
                    <a:pt x="49" y="25"/>
                    <a:pt x="47" y="26"/>
                    <a:pt x="46" y="28"/>
                  </a:cubicBezTo>
                  <a:cubicBezTo>
                    <a:pt x="46" y="46"/>
                    <a:pt x="46" y="46"/>
                    <a:pt x="46" y="46"/>
                  </a:cubicBezTo>
                  <a:cubicBezTo>
                    <a:pt x="46" y="48"/>
                    <a:pt x="46" y="50"/>
                    <a:pt x="46" y="50"/>
                  </a:cubicBezTo>
                  <a:cubicBezTo>
                    <a:pt x="46" y="51"/>
                    <a:pt x="47" y="52"/>
                    <a:pt x="47" y="52"/>
                  </a:cubicBezTo>
                  <a:cubicBezTo>
                    <a:pt x="48" y="52"/>
                    <a:pt x="49" y="52"/>
                    <a:pt x="51" y="52"/>
                  </a:cubicBezTo>
                  <a:cubicBezTo>
                    <a:pt x="51" y="54"/>
                    <a:pt x="51" y="54"/>
                    <a:pt x="51" y="54"/>
                  </a:cubicBezTo>
                  <a:cubicBezTo>
                    <a:pt x="34" y="54"/>
                    <a:pt x="34" y="54"/>
                    <a:pt x="34" y="54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6" y="52"/>
                    <a:pt x="37" y="52"/>
                    <a:pt x="38" y="52"/>
                  </a:cubicBezTo>
                  <a:cubicBezTo>
                    <a:pt x="38" y="51"/>
                    <a:pt x="39" y="51"/>
                    <a:pt x="39" y="50"/>
                  </a:cubicBezTo>
                  <a:cubicBezTo>
                    <a:pt x="40" y="49"/>
                    <a:pt x="40" y="48"/>
                    <a:pt x="40" y="46"/>
                  </a:cubicBezTo>
                  <a:cubicBezTo>
                    <a:pt x="40" y="15"/>
                    <a:pt x="40" y="15"/>
                    <a:pt x="40" y="15"/>
                  </a:cubicBezTo>
                  <a:cubicBezTo>
                    <a:pt x="40" y="11"/>
                    <a:pt x="40" y="8"/>
                    <a:pt x="39" y="8"/>
                  </a:cubicBezTo>
                  <a:cubicBezTo>
                    <a:pt x="39" y="7"/>
                    <a:pt x="39" y="6"/>
                    <a:pt x="38" y="6"/>
                  </a:cubicBezTo>
                  <a:cubicBezTo>
                    <a:pt x="38" y="5"/>
                    <a:pt x="38" y="5"/>
                    <a:pt x="37" y="5"/>
                  </a:cubicBezTo>
                  <a:cubicBezTo>
                    <a:pt x="36" y="5"/>
                    <a:pt x="36" y="5"/>
                    <a:pt x="34" y="6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5" y="1"/>
                    <a:pt x="45" y="1"/>
                    <a:pt x="45" y="1"/>
                  </a:cubicBezTo>
                  <a:close/>
                  <a:moveTo>
                    <a:pt x="85" y="26"/>
                  </a:moveTo>
                  <a:cubicBezTo>
                    <a:pt x="89" y="21"/>
                    <a:pt x="92" y="19"/>
                    <a:pt x="96" y="19"/>
                  </a:cubicBezTo>
                  <a:cubicBezTo>
                    <a:pt x="97" y="19"/>
                    <a:pt x="99" y="19"/>
                    <a:pt x="100" y="20"/>
                  </a:cubicBezTo>
                  <a:cubicBezTo>
                    <a:pt x="102" y="21"/>
                    <a:pt x="103" y="22"/>
                    <a:pt x="104" y="24"/>
                  </a:cubicBezTo>
                  <a:cubicBezTo>
                    <a:pt x="104" y="26"/>
                    <a:pt x="104" y="28"/>
                    <a:pt x="104" y="31"/>
                  </a:cubicBezTo>
                  <a:cubicBezTo>
                    <a:pt x="104" y="46"/>
                    <a:pt x="104" y="46"/>
                    <a:pt x="104" y="46"/>
                  </a:cubicBezTo>
                  <a:cubicBezTo>
                    <a:pt x="104" y="48"/>
                    <a:pt x="104" y="49"/>
                    <a:pt x="105" y="50"/>
                  </a:cubicBezTo>
                  <a:cubicBezTo>
                    <a:pt x="105" y="51"/>
                    <a:pt x="106" y="51"/>
                    <a:pt x="106" y="52"/>
                  </a:cubicBezTo>
                  <a:cubicBezTo>
                    <a:pt x="106" y="52"/>
                    <a:pt x="108" y="52"/>
                    <a:pt x="109" y="52"/>
                  </a:cubicBezTo>
                  <a:cubicBezTo>
                    <a:pt x="109" y="53"/>
                    <a:pt x="109" y="53"/>
                    <a:pt x="109" y="53"/>
                  </a:cubicBezTo>
                  <a:cubicBezTo>
                    <a:pt x="93" y="53"/>
                    <a:pt x="93" y="53"/>
                    <a:pt x="93" y="53"/>
                  </a:cubicBezTo>
                  <a:cubicBezTo>
                    <a:pt x="93" y="52"/>
                    <a:pt x="93" y="52"/>
                    <a:pt x="93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6" y="52"/>
                    <a:pt x="96" y="52"/>
                    <a:pt x="97" y="51"/>
                  </a:cubicBezTo>
                  <a:cubicBezTo>
                    <a:pt x="98" y="51"/>
                    <a:pt x="98" y="50"/>
                    <a:pt x="98" y="49"/>
                  </a:cubicBezTo>
                  <a:cubicBezTo>
                    <a:pt x="98" y="49"/>
                    <a:pt x="98" y="48"/>
                    <a:pt x="98" y="46"/>
                  </a:cubicBezTo>
                  <a:cubicBezTo>
                    <a:pt x="98" y="32"/>
                    <a:pt x="98" y="32"/>
                    <a:pt x="98" y="32"/>
                  </a:cubicBezTo>
                  <a:cubicBezTo>
                    <a:pt x="98" y="28"/>
                    <a:pt x="98" y="26"/>
                    <a:pt x="97" y="25"/>
                  </a:cubicBezTo>
                  <a:cubicBezTo>
                    <a:pt x="96" y="24"/>
                    <a:pt x="95" y="23"/>
                    <a:pt x="93" y="23"/>
                  </a:cubicBezTo>
                  <a:cubicBezTo>
                    <a:pt x="90" y="23"/>
                    <a:pt x="88" y="24"/>
                    <a:pt x="85" y="28"/>
                  </a:cubicBezTo>
                  <a:cubicBezTo>
                    <a:pt x="85" y="46"/>
                    <a:pt x="85" y="46"/>
                    <a:pt x="85" y="46"/>
                  </a:cubicBezTo>
                  <a:cubicBezTo>
                    <a:pt x="85" y="48"/>
                    <a:pt x="85" y="49"/>
                    <a:pt x="85" y="50"/>
                  </a:cubicBezTo>
                  <a:cubicBezTo>
                    <a:pt x="86" y="51"/>
                    <a:pt x="86" y="51"/>
                    <a:pt x="86" y="52"/>
                  </a:cubicBezTo>
                  <a:cubicBezTo>
                    <a:pt x="87" y="52"/>
                    <a:pt x="88" y="52"/>
                    <a:pt x="90" y="52"/>
                  </a:cubicBezTo>
                  <a:cubicBezTo>
                    <a:pt x="90" y="53"/>
                    <a:pt x="90" y="53"/>
                    <a:pt x="90" y="53"/>
                  </a:cubicBezTo>
                  <a:cubicBezTo>
                    <a:pt x="74" y="53"/>
                    <a:pt x="74" y="53"/>
                    <a:pt x="74" y="53"/>
                  </a:cubicBezTo>
                  <a:cubicBezTo>
                    <a:pt x="74" y="52"/>
                    <a:pt x="74" y="52"/>
                    <a:pt x="74" y="52"/>
                  </a:cubicBezTo>
                  <a:cubicBezTo>
                    <a:pt x="75" y="52"/>
                    <a:pt x="75" y="52"/>
                    <a:pt x="75" y="52"/>
                  </a:cubicBezTo>
                  <a:cubicBezTo>
                    <a:pt x="76" y="52"/>
                    <a:pt x="78" y="52"/>
                    <a:pt x="78" y="51"/>
                  </a:cubicBezTo>
                  <a:cubicBezTo>
                    <a:pt x="78" y="50"/>
                    <a:pt x="79" y="48"/>
                    <a:pt x="79" y="46"/>
                  </a:cubicBezTo>
                  <a:cubicBezTo>
                    <a:pt x="79" y="33"/>
                    <a:pt x="79" y="33"/>
                    <a:pt x="79" y="33"/>
                  </a:cubicBezTo>
                  <a:cubicBezTo>
                    <a:pt x="79" y="29"/>
                    <a:pt x="79" y="26"/>
                    <a:pt x="78" y="25"/>
                  </a:cubicBezTo>
                  <a:cubicBezTo>
                    <a:pt x="78" y="24"/>
                    <a:pt x="78" y="24"/>
                    <a:pt x="78" y="23"/>
                  </a:cubicBezTo>
                  <a:cubicBezTo>
                    <a:pt x="77" y="23"/>
                    <a:pt x="77" y="23"/>
                    <a:pt x="76" y="23"/>
                  </a:cubicBezTo>
                  <a:cubicBezTo>
                    <a:pt x="75" y="23"/>
                    <a:pt x="74" y="23"/>
                    <a:pt x="74" y="23"/>
                  </a:cubicBezTo>
                  <a:cubicBezTo>
                    <a:pt x="73" y="22"/>
                    <a:pt x="73" y="22"/>
                    <a:pt x="73" y="22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5" y="18"/>
                    <a:pt x="85" y="18"/>
                    <a:pt x="85" y="18"/>
                  </a:cubicBezTo>
                  <a:cubicBezTo>
                    <a:pt x="85" y="26"/>
                    <a:pt x="85" y="26"/>
                    <a:pt x="85" y="26"/>
                  </a:cubicBezTo>
                  <a:close/>
                  <a:moveTo>
                    <a:pt x="132" y="19"/>
                  </a:moveTo>
                  <a:cubicBezTo>
                    <a:pt x="136" y="19"/>
                    <a:pt x="140" y="21"/>
                    <a:pt x="144" y="25"/>
                  </a:cubicBezTo>
                  <a:cubicBezTo>
                    <a:pt x="146" y="28"/>
                    <a:pt x="148" y="32"/>
                    <a:pt x="148" y="36"/>
                  </a:cubicBezTo>
                  <a:cubicBezTo>
                    <a:pt x="148" y="40"/>
                    <a:pt x="147" y="42"/>
                    <a:pt x="146" y="46"/>
                  </a:cubicBezTo>
                  <a:cubicBezTo>
                    <a:pt x="144" y="49"/>
                    <a:pt x="142" y="51"/>
                    <a:pt x="140" y="53"/>
                  </a:cubicBezTo>
                  <a:cubicBezTo>
                    <a:pt x="137" y="54"/>
                    <a:pt x="134" y="55"/>
                    <a:pt x="131" y="55"/>
                  </a:cubicBezTo>
                  <a:cubicBezTo>
                    <a:pt x="126" y="55"/>
                    <a:pt x="122" y="53"/>
                    <a:pt x="120" y="49"/>
                  </a:cubicBezTo>
                  <a:cubicBezTo>
                    <a:pt x="117" y="46"/>
                    <a:pt x="116" y="42"/>
                    <a:pt x="116" y="38"/>
                  </a:cubicBezTo>
                  <a:cubicBezTo>
                    <a:pt x="116" y="34"/>
                    <a:pt x="117" y="31"/>
                    <a:pt x="118" y="28"/>
                  </a:cubicBezTo>
                  <a:cubicBezTo>
                    <a:pt x="120" y="26"/>
                    <a:pt x="122" y="23"/>
                    <a:pt x="124" y="22"/>
                  </a:cubicBezTo>
                  <a:cubicBezTo>
                    <a:pt x="126" y="20"/>
                    <a:pt x="129" y="19"/>
                    <a:pt x="132" y="19"/>
                  </a:cubicBezTo>
                  <a:close/>
                  <a:moveTo>
                    <a:pt x="130" y="21"/>
                  </a:moveTo>
                  <a:cubicBezTo>
                    <a:pt x="129" y="21"/>
                    <a:pt x="128" y="22"/>
                    <a:pt x="127" y="22"/>
                  </a:cubicBezTo>
                  <a:cubicBezTo>
                    <a:pt x="126" y="23"/>
                    <a:pt x="124" y="24"/>
                    <a:pt x="124" y="26"/>
                  </a:cubicBezTo>
                  <a:cubicBezTo>
                    <a:pt x="123" y="28"/>
                    <a:pt x="122" y="31"/>
                    <a:pt x="122" y="34"/>
                  </a:cubicBezTo>
                  <a:cubicBezTo>
                    <a:pt x="122" y="39"/>
                    <a:pt x="123" y="43"/>
                    <a:pt x="125" y="47"/>
                  </a:cubicBezTo>
                  <a:cubicBezTo>
                    <a:pt x="127" y="50"/>
                    <a:pt x="130" y="52"/>
                    <a:pt x="133" y="52"/>
                  </a:cubicBezTo>
                  <a:cubicBezTo>
                    <a:pt x="135" y="52"/>
                    <a:pt x="137" y="51"/>
                    <a:pt x="138" y="49"/>
                  </a:cubicBezTo>
                  <a:cubicBezTo>
                    <a:pt x="140" y="47"/>
                    <a:pt x="141" y="44"/>
                    <a:pt x="141" y="39"/>
                  </a:cubicBezTo>
                  <a:cubicBezTo>
                    <a:pt x="141" y="33"/>
                    <a:pt x="140" y="28"/>
                    <a:pt x="137" y="25"/>
                  </a:cubicBezTo>
                  <a:cubicBezTo>
                    <a:pt x="135" y="22"/>
                    <a:pt x="133" y="21"/>
                    <a:pt x="130" y="21"/>
                  </a:cubicBezTo>
                  <a:close/>
                  <a:moveTo>
                    <a:pt x="167" y="1"/>
                  </a:moveTo>
                  <a:cubicBezTo>
                    <a:pt x="167" y="46"/>
                    <a:pt x="167" y="46"/>
                    <a:pt x="167" y="46"/>
                  </a:cubicBezTo>
                  <a:cubicBezTo>
                    <a:pt x="167" y="48"/>
                    <a:pt x="167" y="50"/>
                    <a:pt x="168" y="50"/>
                  </a:cubicBezTo>
                  <a:cubicBezTo>
                    <a:pt x="168" y="51"/>
                    <a:pt x="168" y="52"/>
                    <a:pt x="169" y="52"/>
                  </a:cubicBezTo>
                  <a:cubicBezTo>
                    <a:pt x="170" y="52"/>
                    <a:pt x="170" y="52"/>
                    <a:pt x="172" y="52"/>
                  </a:cubicBezTo>
                  <a:cubicBezTo>
                    <a:pt x="172" y="54"/>
                    <a:pt x="172" y="54"/>
                    <a:pt x="172" y="54"/>
                  </a:cubicBezTo>
                  <a:cubicBezTo>
                    <a:pt x="156" y="54"/>
                    <a:pt x="156" y="54"/>
                    <a:pt x="156" y="54"/>
                  </a:cubicBezTo>
                  <a:cubicBezTo>
                    <a:pt x="156" y="52"/>
                    <a:pt x="156" y="52"/>
                    <a:pt x="156" y="52"/>
                  </a:cubicBezTo>
                  <a:cubicBezTo>
                    <a:pt x="158" y="52"/>
                    <a:pt x="159" y="52"/>
                    <a:pt x="160" y="52"/>
                  </a:cubicBezTo>
                  <a:cubicBezTo>
                    <a:pt x="160" y="52"/>
                    <a:pt x="160" y="51"/>
                    <a:pt x="161" y="50"/>
                  </a:cubicBezTo>
                  <a:cubicBezTo>
                    <a:pt x="161" y="50"/>
                    <a:pt x="161" y="48"/>
                    <a:pt x="161" y="46"/>
                  </a:cubicBezTo>
                  <a:cubicBezTo>
                    <a:pt x="161" y="15"/>
                    <a:pt x="161" y="15"/>
                    <a:pt x="161" y="15"/>
                  </a:cubicBezTo>
                  <a:cubicBezTo>
                    <a:pt x="161" y="11"/>
                    <a:pt x="161" y="9"/>
                    <a:pt x="161" y="8"/>
                  </a:cubicBezTo>
                  <a:cubicBezTo>
                    <a:pt x="161" y="7"/>
                    <a:pt x="160" y="6"/>
                    <a:pt x="160" y="6"/>
                  </a:cubicBezTo>
                  <a:cubicBezTo>
                    <a:pt x="160" y="6"/>
                    <a:pt x="159" y="6"/>
                    <a:pt x="158" y="6"/>
                  </a:cubicBezTo>
                  <a:cubicBezTo>
                    <a:pt x="158" y="6"/>
                    <a:pt x="157" y="6"/>
                    <a:pt x="156" y="6"/>
                  </a:cubicBezTo>
                  <a:cubicBezTo>
                    <a:pt x="155" y="5"/>
                    <a:pt x="155" y="5"/>
                    <a:pt x="155" y="5"/>
                  </a:cubicBezTo>
                  <a:cubicBezTo>
                    <a:pt x="165" y="1"/>
                    <a:pt x="165" y="1"/>
                    <a:pt x="165" y="1"/>
                  </a:cubicBezTo>
                  <a:cubicBezTo>
                    <a:pt x="167" y="1"/>
                    <a:pt x="167" y="1"/>
                    <a:pt x="167" y="1"/>
                  </a:cubicBezTo>
                  <a:cubicBezTo>
                    <a:pt x="167" y="1"/>
                    <a:pt x="167" y="1"/>
                    <a:pt x="167" y="1"/>
                  </a:cubicBezTo>
                  <a:close/>
                  <a:moveTo>
                    <a:pt x="196" y="19"/>
                  </a:moveTo>
                  <a:cubicBezTo>
                    <a:pt x="201" y="19"/>
                    <a:pt x="205" y="21"/>
                    <a:pt x="208" y="25"/>
                  </a:cubicBezTo>
                  <a:cubicBezTo>
                    <a:pt x="210" y="28"/>
                    <a:pt x="212" y="32"/>
                    <a:pt x="212" y="36"/>
                  </a:cubicBezTo>
                  <a:cubicBezTo>
                    <a:pt x="212" y="40"/>
                    <a:pt x="211" y="42"/>
                    <a:pt x="210" y="46"/>
                  </a:cubicBezTo>
                  <a:cubicBezTo>
                    <a:pt x="209" y="49"/>
                    <a:pt x="207" y="51"/>
                    <a:pt x="204" y="53"/>
                  </a:cubicBezTo>
                  <a:cubicBezTo>
                    <a:pt x="202" y="54"/>
                    <a:pt x="199" y="55"/>
                    <a:pt x="196" y="55"/>
                  </a:cubicBezTo>
                  <a:cubicBezTo>
                    <a:pt x="191" y="55"/>
                    <a:pt x="187" y="53"/>
                    <a:pt x="184" y="49"/>
                  </a:cubicBezTo>
                  <a:cubicBezTo>
                    <a:pt x="182" y="46"/>
                    <a:pt x="181" y="42"/>
                    <a:pt x="181" y="38"/>
                  </a:cubicBezTo>
                  <a:cubicBezTo>
                    <a:pt x="181" y="34"/>
                    <a:pt x="182" y="31"/>
                    <a:pt x="183" y="28"/>
                  </a:cubicBezTo>
                  <a:cubicBezTo>
                    <a:pt x="185" y="26"/>
                    <a:pt x="187" y="23"/>
                    <a:pt x="189" y="22"/>
                  </a:cubicBezTo>
                  <a:cubicBezTo>
                    <a:pt x="190" y="20"/>
                    <a:pt x="193" y="19"/>
                    <a:pt x="196" y="19"/>
                  </a:cubicBezTo>
                  <a:close/>
                  <a:moveTo>
                    <a:pt x="195" y="21"/>
                  </a:moveTo>
                  <a:cubicBezTo>
                    <a:pt x="194" y="21"/>
                    <a:pt x="192" y="22"/>
                    <a:pt x="191" y="22"/>
                  </a:cubicBezTo>
                  <a:cubicBezTo>
                    <a:pt x="190" y="23"/>
                    <a:pt x="188" y="24"/>
                    <a:pt x="188" y="26"/>
                  </a:cubicBezTo>
                  <a:cubicBezTo>
                    <a:pt x="187" y="28"/>
                    <a:pt x="186" y="31"/>
                    <a:pt x="186" y="34"/>
                  </a:cubicBezTo>
                  <a:cubicBezTo>
                    <a:pt x="186" y="39"/>
                    <a:pt x="187" y="43"/>
                    <a:pt x="189" y="47"/>
                  </a:cubicBezTo>
                  <a:cubicBezTo>
                    <a:pt x="191" y="50"/>
                    <a:pt x="194" y="52"/>
                    <a:pt x="197" y="52"/>
                  </a:cubicBezTo>
                  <a:cubicBezTo>
                    <a:pt x="199" y="52"/>
                    <a:pt x="201" y="51"/>
                    <a:pt x="202" y="49"/>
                  </a:cubicBezTo>
                  <a:cubicBezTo>
                    <a:pt x="204" y="47"/>
                    <a:pt x="205" y="44"/>
                    <a:pt x="205" y="39"/>
                  </a:cubicBezTo>
                  <a:cubicBezTo>
                    <a:pt x="205" y="33"/>
                    <a:pt x="204" y="28"/>
                    <a:pt x="201" y="25"/>
                  </a:cubicBezTo>
                  <a:cubicBezTo>
                    <a:pt x="200" y="22"/>
                    <a:pt x="197" y="21"/>
                    <a:pt x="195" y="21"/>
                  </a:cubicBezTo>
                  <a:close/>
                  <a:moveTo>
                    <a:pt x="229" y="41"/>
                  </a:moveTo>
                  <a:cubicBezTo>
                    <a:pt x="227" y="40"/>
                    <a:pt x="225" y="39"/>
                    <a:pt x="224" y="37"/>
                  </a:cubicBezTo>
                  <a:cubicBezTo>
                    <a:pt x="223" y="35"/>
                    <a:pt x="222" y="33"/>
                    <a:pt x="222" y="31"/>
                  </a:cubicBezTo>
                  <a:cubicBezTo>
                    <a:pt x="222" y="28"/>
                    <a:pt x="224" y="24"/>
                    <a:pt x="226" y="22"/>
                  </a:cubicBezTo>
                  <a:cubicBezTo>
                    <a:pt x="228" y="20"/>
                    <a:pt x="232" y="18"/>
                    <a:pt x="235" y="18"/>
                  </a:cubicBezTo>
                  <a:cubicBezTo>
                    <a:pt x="238" y="18"/>
                    <a:pt x="241" y="19"/>
                    <a:pt x="243" y="21"/>
                  </a:cubicBezTo>
                  <a:cubicBezTo>
                    <a:pt x="250" y="21"/>
                    <a:pt x="250" y="21"/>
                    <a:pt x="250" y="21"/>
                  </a:cubicBezTo>
                  <a:cubicBezTo>
                    <a:pt x="251" y="21"/>
                    <a:pt x="252" y="21"/>
                    <a:pt x="252" y="21"/>
                  </a:cubicBezTo>
                  <a:cubicBezTo>
                    <a:pt x="252" y="21"/>
                    <a:pt x="252" y="21"/>
                    <a:pt x="252" y="21"/>
                  </a:cubicBezTo>
                  <a:cubicBezTo>
                    <a:pt x="252" y="22"/>
                    <a:pt x="252" y="22"/>
                    <a:pt x="252" y="22"/>
                  </a:cubicBezTo>
                  <a:cubicBezTo>
                    <a:pt x="252" y="23"/>
                    <a:pt x="252" y="24"/>
                    <a:pt x="252" y="24"/>
                  </a:cubicBezTo>
                  <a:cubicBezTo>
                    <a:pt x="252" y="24"/>
                    <a:pt x="252" y="24"/>
                    <a:pt x="252" y="24"/>
                  </a:cubicBezTo>
                  <a:cubicBezTo>
                    <a:pt x="252" y="24"/>
                    <a:pt x="251" y="24"/>
                    <a:pt x="250" y="24"/>
                  </a:cubicBezTo>
                  <a:cubicBezTo>
                    <a:pt x="246" y="24"/>
                    <a:pt x="246" y="24"/>
                    <a:pt x="246" y="24"/>
                  </a:cubicBezTo>
                  <a:cubicBezTo>
                    <a:pt x="247" y="26"/>
                    <a:pt x="248" y="28"/>
                    <a:pt x="248" y="31"/>
                  </a:cubicBezTo>
                  <a:cubicBezTo>
                    <a:pt x="248" y="34"/>
                    <a:pt x="246" y="37"/>
                    <a:pt x="244" y="39"/>
                  </a:cubicBezTo>
                  <a:cubicBezTo>
                    <a:pt x="242" y="41"/>
                    <a:pt x="238" y="42"/>
                    <a:pt x="235" y="42"/>
                  </a:cubicBezTo>
                  <a:cubicBezTo>
                    <a:pt x="233" y="42"/>
                    <a:pt x="232" y="42"/>
                    <a:pt x="230" y="41"/>
                  </a:cubicBezTo>
                  <a:cubicBezTo>
                    <a:pt x="229" y="42"/>
                    <a:pt x="228" y="43"/>
                    <a:pt x="228" y="44"/>
                  </a:cubicBezTo>
                  <a:cubicBezTo>
                    <a:pt x="228" y="44"/>
                    <a:pt x="228" y="45"/>
                    <a:pt x="228" y="45"/>
                  </a:cubicBezTo>
                  <a:cubicBezTo>
                    <a:pt x="228" y="46"/>
                    <a:pt x="228" y="46"/>
                    <a:pt x="228" y="46"/>
                  </a:cubicBezTo>
                  <a:cubicBezTo>
                    <a:pt x="228" y="47"/>
                    <a:pt x="229" y="47"/>
                    <a:pt x="230" y="47"/>
                  </a:cubicBezTo>
                  <a:cubicBezTo>
                    <a:pt x="231" y="47"/>
                    <a:pt x="233" y="47"/>
                    <a:pt x="236" y="48"/>
                  </a:cubicBezTo>
                  <a:cubicBezTo>
                    <a:pt x="240" y="48"/>
                    <a:pt x="244" y="48"/>
                    <a:pt x="245" y="48"/>
                  </a:cubicBezTo>
                  <a:cubicBezTo>
                    <a:pt x="248" y="48"/>
                    <a:pt x="249" y="49"/>
                    <a:pt x="250" y="50"/>
                  </a:cubicBezTo>
                  <a:cubicBezTo>
                    <a:pt x="252" y="52"/>
                    <a:pt x="252" y="54"/>
                    <a:pt x="252" y="56"/>
                  </a:cubicBezTo>
                  <a:cubicBezTo>
                    <a:pt x="252" y="58"/>
                    <a:pt x="251" y="61"/>
                    <a:pt x="249" y="64"/>
                  </a:cubicBezTo>
                  <a:cubicBezTo>
                    <a:pt x="245" y="67"/>
                    <a:pt x="240" y="69"/>
                    <a:pt x="234" y="69"/>
                  </a:cubicBezTo>
                  <a:cubicBezTo>
                    <a:pt x="230" y="69"/>
                    <a:pt x="226" y="68"/>
                    <a:pt x="223" y="66"/>
                  </a:cubicBezTo>
                  <a:cubicBezTo>
                    <a:pt x="221" y="65"/>
                    <a:pt x="220" y="64"/>
                    <a:pt x="220" y="62"/>
                  </a:cubicBezTo>
                  <a:cubicBezTo>
                    <a:pt x="220" y="62"/>
                    <a:pt x="220" y="61"/>
                    <a:pt x="220" y="60"/>
                  </a:cubicBezTo>
                  <a:cubicBezTo>
                    <a:pt x="221" y="60"/>
                    <a:pt x="222" y="58"/>
                    <a:pt x="223" y="56"/>
                  </a:cubicBezTo>
                  <a:cubicBezTo>
                    <a:pt x="223" y="56"/>
                    <a:pt x="224" y="55"/>
                    <a:pt x="226" y="52"/>
                  </a:cubicBezTo>
                  <a:cubicBezTo>
                    <a:pt x="225" y="52"/>
                    <a:pt x="224" y="51"/>
                    <a:pt x="224" y="50"/>
                  </a:cubicBezTo>
                  <a:cubicBezTo>
                    <a:pt x="223" y="50"/>
                    <a:pt x="223" y="49"/>
                    <a:pt x="223" y="48"/>
                  </a:cubicBezTo>
                  <a:cubicBezTo>
                    <a:pt x="223" y="48"/>
                    <a:pt x="223" y="46"/>
                    <a:pt x="224" y="45"/>
                  </a:cubicBezTo>
                  <a:cubicBezTo>
                    <a:pt x="225" y="45"/>
                    <a:pt x="226" y="44"/>
                    <a:pt x="229" y="41"/>
                  </a:cubicBezTo>
                  <a:close/>
                  <a:moveTo>
                    <a:pt x="235" y="20"/>
                  </a:moveTo>
                  <a:cubicBezTo>
                    <a:pt x="233" y="20"/>
                    <a:pt x="232" y="21"/>
                    <a:pt x="230" y="22"/>
                  </a:cubicBezTo>
                  <a:cubicBezTo>
                    <a:pt x="229" y="24"/>
                    <a:pt x="229" y="26"/>
                    <a:pt x="229" y="29"/>
                  </a:cubicBezTo>
                  <a:cubicBezTo>
                    <a:pt x="229" y="33"/>
                    <a:pt x="230" y="36"/>
                    <a:pt x="231" y="38"/>
                  </a:cubicBezTo>
                  <a:cubicBezTo>
                    <a:pt x="232" y="40"/>
                    <a:pt x="234" y="41"/>
                    <a:pt x="236" y="41"/>
                  </a:cubicBezTo>
                  <a:cubicBezTo>
                    <a:pt x="238" y="41"/>
                    <a:pt x="239" y="40"/>
                    <a:pt x="240" y="39"/>
                  </a:cubicBezTo>
                  <a:cubicBezTo>
                    <a:pt x="242" y="37"/>
                    <a:pt x="242" y="35"/>
                    <a:pt x="242" y="32"/>
                  </a:cubicBezTo>
                  <a:cubicBezTo>
                    <a:pt x="242" y="28"/>
                    <a:pt x="241" y="25"/>
                    <a:pt x="240" y="23"/>
                  </a:cubicBezTo>
                  <a:cubicBezTo>
                    <a:pt x="238" y="21"/>
                    <a:pt x="237" y="20"/>
                    <a:pt x="235" y="20"/>
                  </a:cubicBezTo>
                  <a:close/>
                  <a:moveTo>
                    <a:pt x="228" y="54"/>
                  </a:moveTo>
                  <a:cubicBezTo>
                    <a:pt x="227" y="55"/>
                    <a:pt x="226" y="56"/>
                    <a:pt x="226" y="57"/>
                  </a:cubicBezTo>
                  <a:cubicBezTo>
                    <a:pt x="226" y="58"/>
                    <a:pt x="225" y="59"/>
                    <a:pt x="225" y="60"/>
                  </a:cubicBezTo>
                  <a:cubicBezTo>
                    <a:pt x="225" y="62"/>
                    <a:pt x="226" y="63"/>
                    <a:pt x="227" y="64"/>
                  </a:cubicBezTo>
                  <a:cubicBezTo>
                    <a:pt x="230" y="65"/>
                    <a:pt x="233" y="66"/>
                    <a:pt x="238" y="66"/>
                  </a:cubicBezTo>
                  <a:cubicBezTo>
                    <a:pt x="242" y="66"/>
                    <a:pt x="245" y="65"/>
                    <a:pt x="247" y="64"/>
                  </a:cubicBezTo>
                  <a:cubicBezTo>
                    <a:pt x="249" y="62"/>
                    <a:pt x="250" y="60"/>
                    <a:pt x="250" y="58"/>
                  </a:cubicBezTo>
                  <a:cubicBezTo>
                    <a:pt x="250" y="57"/>
                    <a:pt x="250" y="56"/>
                    <a:pt x="248" y="56"/>
                  </a:cubicBezTo>
                  <a:cubicBezTo>
                    <a:pt x="247" y="55"/>
                    <a:pt x="245" y="55"/>
                    <a:pt x="241" y="55"/>
                  </a:cubicBezTo>
                  <a:cubicBezTo>
                    <a:pt x="236" y="54"/>
                    <a:pt x="231" y="54"/>
                    <a:pt x="228" y="54"/>
                  </a:cubicBezTo>
                  <a:close/>
                  <a:moveTo>
                    <a:pt x="258" y="20"/>
                  </a:moveTo>
                  <a:cubicBezTo>
                    <a:pt x="274" y="20"/>
                    <a:pt x="274" y="20"/>
                    <a:pt x="274" y="20"/>
                  </a:cubicBezTo>
                  <a:cubicBezTo>
                    <a:pt x="274" y="21"/>
                    <a:pt x="274" y="21"/>
                    <a:pt x="274" y="21"/>
                  </a:cubicBezTo>
                  <a:cubicBezTo>
                    <a:pt x="273" y="21"/>
                    <a:pt x="273" y="21"/>
                    <a:pt x="273" y="21"/>
                  </a:cubicBezTo>
                  <a:cubicBezTo>
                    <a:pt x="272" y="21"/>
                    <a:pt x="271" y="21"/>
                    <a:pt x="270" y="22"/>
                  </a:cubicBezTo>
                  <a:cubicBezTo>
                    <a:pt x="270" y="22"/>
                    <a:pt x="270" y="23"/>
                    <a:pt x="270" y="23"/>
                  </a:cubicBezTo>
                  <a:cubicBezTo>
                    <a:pt x="270" y="24"/>
                    <a:pt x="270" y="26"/>
                    <a:pt x="271" y="27"/>
                  </a:cubicBezTo>
                  <a:cubicBezTo>
                    <a:pt x="279" y="44"/>
                    <a:pt x="279" y="44"/>
                    <a:pt x="279" y="44"/>
                  </a:cubicBezTo>
                  <a:cubicBezTo>
                    <a:pt x="286" y="26"/>
                    <a:pt x="286" y="26"/>
                    <a:pt x="286" y="26"/>
                  </a:cubicBezTo>
                  <a:cubicBezTo>
                    <a:pt x="286" y="24"/>
                    <a:pt x="287" y="24"/>
                    <a:pt x="287" y="22"/>
                  </a:cubicBezTo>
                  <a:cubicBezTo>
                    <a:pt x="287" y="22"/>
                    <a:pt x="287" y="22"/>
                    <a:pt x="286" y="21"/>
                  </a:cubicBezTo>
                  <a:cubicBezTo>
                    <a:pt x="286" y="21"/>
                    <a:pt x="286" y="21"/>
                    <a:pt x="286" y="20"/>
                  </a:cubicBezTo>
                  <a:cubicBezTo>
                    <a:pt x="285" y="20"/>
                    <a:pt x="284" y="20"/>
                    <a:pt x="284" y="20"/>
                  </a:cubicBezTo>
                  <a:cubicBezTo>
                    <a:pt x="284" y="19"/>
                    <a:pt x="284" y="19"/>
                    <a:pt x="284" y="19"/>
                  </a:cubicBezTo>
                  <a:cubicBezTo>
                    <a:pt x="294" y="19"/>
                    <a:pt x="294" y="19"/>
                    <a:pt x="294" y="19"/>
                  </a:cubicBezTo>
                  <a:cubicBezTo>
                    <a:pt x="294" y="20"/>
                    <a:pt x="294" y="20"/>
                    <a:pt x="294" y="20"/>
                  </a:cubicBezTo>
                  <a:cubicBezTo>
                    <a:pt x="294" y="20"/>
                    <a:pt x="293" y="20"/>
                    <a:pt x="292" y="20"/>
                  </a:cubicBezTo>
                  <a:cubicBezTo>
                    <a:pt x="292" y="21"/>
                    <a:pt x="292" y="21"/>
                    <a:pt x="291" y="22"/>
                  </a:cubicBezTo>
                  <a:cubicBezTo>
                    <a:pt x="290" y="22"/>
                    <a:pt x="290" y="23"/>
                    <a:pt x="290" y="25"/>
                  </a:cubicBezTo>
                  <a:cubicBezTo>
                    <a:pt x="276" y="59"/>
                    <a:pt x="276" y="59"/>
                    <a:pt x="276" y="59"/>
                  </a:cubicBezTo>
                  <a:cubicBezTo>
                    <a:pt x="275" y="62"/>
                    <a:pt x="274" y="64"/>
                    <a:pt x="271" y="66"/>
                  </a:cubicBezTo>
                  <a:cubicBezTo>
                    <a:pt x="269" y="68"/>
                    <a:pt x="267" y="69"/>
                    <a:pt x="265" y="69"/>
                  </a:cubicBezTo>
                  <a:cubicBezTo>
                    <a:pt x="264" y="69"/>
                    <a:pt x="263" y="68"/>
                    <a:pt x="262" y="68"/>
                  </a:cubicBezTo>
                  <a:cubicBezTo>
                    <a:pt x="261" y="67"/>
                    <a:pt x="260" y="66"/>
                    <a:pt x="260" y="65"/>
                  </a:cubicBezTo>
                  <a:cubicBezTo>
                    <a:pt x="260" y="64"/>
                    <a:pt x="261" y="63"/>
                    <a:pt x="261" y="62"/>
                  </a:cubicBezTo>
                  <a:cubicBezTo>
                    <a:pt x="262" y="62"/>
                    <a:pt x="263" y="62"/>
                    <a:pt x="264" y="62"/>
                  </a:cubicBezTo>
                  <a:cubicBezTo>
                    <a:pt x="265" y="62"/>
                    <a:pt x="266" y="62"/>
                    <a:pt x="267" y="62"/>
                  </a:cubicBezTo>
                  <a:cubicBezTo>
                    <a:pt x="268" y="63"/>
                    <a:pt x="269" y="63"/>
                    <a:pt x="269" y="63"/>
                  </a:cubicBezTo>
                  <a:cubicBezTo>
                    <a:pt x="270" y="63"/>
                    <a:pt x="270" y="62"/>
                    <a:pt x="271" y="62"/>
                  </a:cubicBezTo>
                  <a:cubicBezTo>
                    <a:pt x="272" y="61"/>
                    <a:pt x="273" y="59"/>
                    <a:pt x="274" y="57"/>
                  </a:cubicBezTo>
                  <a:cubicBezTo>
                    <a:pt x="276" y="51"/>
                    <a:pt x="276" y="51"/>
                    <a:pt x="276" y="51"/>
                  </a:cubicBezTo>
                  <a:cubicBezTo>
                    <a:pt x="264" y="26"/>
                    <a:pt x="264" y="26"/>
                    <a:pt x="264" y="26"/>
                  </a:cubicBezTo>
                  <a:cubicBezTo>
                    <a:pt x="264" y="25"/>
                    <a:pt x="264" y="24"/>
                    <a:pt x="263" y="23"/>
                  </a:cubicBezTo>
                  <a:cubicBezTo>
                    <a:pt x="262" y="22"/>
                    <a:pt x="262" y="21"/>
                    <a:pt x="261" y="21"/>
                  </a:cubicBezTo>
                  <a:cubicBezTo>
                    <a:pt x="261" y="21"/>
                    <a:pt x="260" y="20"/>
                    <a:pt x="258" y="20"/>
                  </a:cubicBezTo>
                  <a:cubicBezTo>
                    <a:pt x="258" y="20"/>
                    <a:pt x="258" y="20"/>
                    <a:pt x="258" y="20"/>
                  </a:cubicBezTo>
                  <a:close/>
                  <a:moveTo>
                    <a:pt x="331" y="19"/>
                  </a:moveTo>
                  <a:cubicBezTo>
                    <a:pt x="336" y="19"/>
                    <a:pt x="340" y="21"/>
                    <a:pt x="343" y="25"/>
                  </a:cubicBezTo>
                  <a:cubicBezTo>
                    <a:pt x="346" y="28"/>
                    <a:pt x="347" y="32"/>
                    <a:pt x="347" y="36"/>
                  </a:cubicBezTo>
                  <a:cubicBezTo>
                    <a:pt x="347" y="40"/>
                    <a:pt x="346" y="42"/>
                    <a:pt x="345" y="46"/>
                  </a:cubicBezTo>
                  <a:cubicBezTo>
                    <a:pt x="344" y="49"/>
                    <a:pt x="342" y="51"/>
                    <a:pt x="339" y="53"/>
                  </a:cubicBezTo>
                  <a:cubicBezTo>
                    <a:pt x="336" y="54"/>
                    <a:pt x="334" y="55"/>
                    <a:pt x="331" y="55"/>
                  </a:cubicBezTo>
                  <a:cubicBezTo>
                    <a:pt x="326" y="55"/>
                    <a:pt x="322" y="53"/>
                    <a:pt x="319" y="49"/>
                  </a:cubicBezTo>
                  <a:cubicBezTo>
                    <a:pt x="317" y="46"/>
                    <a:pt x="316" y="42"/>
                    <a:pt x="316" y="38"/>
                  </a:cubicBezTo>
                  <a:cubicBezTo>
                    <a:pt x="316" y="34"/>
                    <a:pt x="316" y="31"/>
                    <a:pt x="318" y="28"/>
                  </a:cubicBezTo>
                  <a:cubicBezTo>
                    <a:pt x="320" y="26"/>
                    <a:pt x="322" y="23"/>
                    <a:pt x="324" y="22"/>
                  </a:cubicBezTo>
                  <a:cubicBezTo>
                    <a:pt x="326" y="20"/>
                    <a:pt x="328" y="19"/>
                    <a:pt x="331" y="19"/>
                  </a:cubicBezTo>
                  <a:close/>
                  <a:moveTo>
                    <a:pt x="330" y="21"/>
                  </a:moveTo>
                  <a:cubicBezTo>
                    <a:pt x="329" y="21"/>
                    <a:pt x="328" y="22"/>
                    <a:pt x="326" y="22"/>
                  </a:cubicBezTo>
                  <a:cubicBezTo>
                    <a:pt x="325" y="23"/>
                    <a:pt x="324" y="24"/>
                    <a:pt x="323" y="26"/>
                  </a:cubicBezTo>
                  <a:cubicBezTo>
                    <a:pt x="322" y="28"/>
                    <a:pt x="322" y="31"/>
                    <a:pt x="322" y="34"/>
                  </a:cubicBezTo>
                  <a:cubicBezTo>
                    <a:pt x="322" y="39"/>
                    <a:pt x="323" y="43"/>
                    <a:pt x="325" y="47"/>
                  </a:cubicBezTo>
                  <a:cubicBezTo>
                    <a:pt x="327" y="50"/>
                    <a:pt x="329" y="52"/>
                    <a:pt x="332" y="52"/>
                  </a:cubicBezTo>
                  <a:cubicBezTo>
                    <a:pt x="335" y="52"/>
                    <a:pt x="337" y="51"/>
                    <a:pt x="338" y="49"/>
                  </a:cubicBezTo>
                  <a:cubicBezTo>
                    <a:pt x="340" y="47"/>
                    <a:pt x="340" y="44"/>
                    <a:pt x="340" y="39"/>
                  </a:cubicBezTo>
                  <a:cubicBezTo>
                    <a:pt x="340" y="33"/>
                    <a:pt x="339" y="28"/>
                    <a:pt x="337" y="25"/>
                  </a:cubicBezTo>
                  <a:cubicBezTo>
                    <a:pt x="335" y="22"/>
                    <a:pt x="332" y="21"/>
                    <a:pt x="330" y="21"/>
                  </a:cubicBezTo>
                  <a:close/>
                  <a:moveTo>
                    <a:pt x="368" y="22"/>
                  </a:moveTo>
                  <a:cubicBezTo>
                    <a:pt x="368" y="45"/>
                    <a:pt x="368" y="45"/>
                    <a:pt x="368" y="45"/>
                  </a:cubicBezTo>
                  <a:cubicBezTo>
                    <a:pt x="368" y="48"/>
                    <a:pt x="368" y="50"/>
                    <a:pt x="369" y="51"/>
                  </a:cubicBezTo>
                  <a:cubicBezTo>
                    <a:pt x="370" y="52"/>
                    <a:pt x="371" y="52"/>
                    <a:pt x="373" y="52"/>
                  </a:cubicBezTo>
                  <a:cubicBezTo>
                    <a:pt x="376" y="52"/>
                    <a:pt x="376" y="52"/>
                    <a:pt x="376" y="52"/>
                  </a:cubicBezTo>
                  <a:cubicBezTo>
                    <a:pt x="376" y="54"/>
                    <a:pt x="376" y="54"/>
                    <a:pt x="376" y="54"/>
                  </a:cubicBezTo>
                  <a:cubicBezTo>
                    <a:pt x="356" y="54"/>
                    <a:pt x="356" y="54"/>
                    <a:pt x="356" y="54"/>
                  </a:cubicBezTo>
                  <a:cubicBezTo>
                    <a:pt x="356" y="52"/>
                    <a:pt x="356" y="52"/>
                    <a:pt x="356" y="52"/>
                  </a:cubicBezTo>
                  <a:cubicBezTo>
                    <a:pt x="358" y="52"/>
                    <a:pt x="358" y="52"/>
                    <a:pt x="358" y="52"/>
                  </a:cubicBezTo>
                  <a:cubicBezTo>
                    <a:pt x="358" y="52"/>
                    <a:pt x="360" y="52"/>
                    <a:pt x="360" y="52"/>
                  </a:cubicBezTo>
                  <a:cubicBezTo>
                    <a:pt x="361" y="51"/>
                    <a:pt x="362" y="50"/>
                    <a:pt x="362" y="50"/>
                  </a:cubicBezTo>
                  <a:cubicBezTo>
                    <a:pt x="362" y="49"/>
                    <a:pt x="362" y="47"/>
                    <a:pt x="362" y="45"/>
                  </a:cubicBezTo>
                  <a:cubicBezTo>
                    <a:pt x="362" y="22"/>
                    <a:pt x="362" y="22"/>
                    <a:pt x="362" y="22"/>
                  </a:cubicBezTo>
                  <a:cubicBezTo>
                    <a:pt x="356" y="22"/>
                    <a:pt x="356" y="22"/>
                    <a:pt x="356" y="22"/>
                  </a:cubicBezTo>
                  <a:cubicBezTo>
                    <a:pt x="356" y="20"/>
                    <a:pt x="356" y="20"/>
                    <a:pt x="356" y="20"/>
                  </a:cubicBezTo>
                  <a:cubicBezTo>
                    <a:pt x="362" y="20"/>
                    <a:pt x="362" y="20"/>
                    <a:pt x="362" y="20"/>
                  </a:cubicBezTo>
                  <a:cubicBezTo>
                    <a:pt x="362" y="17"/>
                    <a:pt x="362" y="17"/>
                    <a:pt x="362" y="17"/>
                  </a:cubicBezTo>
                  <a:cubicBezTo>
                    <a:pt x="362" y="14"/>
                    <a:pt x="363" y="11"/>
                    <a:pt x="364" y="8"/>
                  </a:cubicBezTo>
                  <a:cubicBezTo>
                    <a:pt x="365" y="6"/>
                    <a:pt x="367" y="4"/>
                    <a:pt x="369" y="3"/>
                  </a:cubicBezTo>
                  <a:cubicBezTo>
                    <a:pt x="371" y="2"/>
                    <a:pt x="373" y="1"/>
                    <a:pt x="376" y="1"/>
                  </a:cubicBezTo>
                  <a:cubicBezTo>
                    <a:pt x="378" y="1"/>
                    <a:pt x="381" y="2"/>
                    <a:pt x="383" y="3"/>
                  </a:cubicBezTo>
                  <a:cubicBezTo>
                    <a:pt x="384" y="4"/>
                    <a:pt x="385" y="6"/>
                    <a:pt x="385" y="7"/>
                  </a:cubicBezTo>
                  <a:cubicBezTo>
                    <a:pt x="385" y="8"/>
                    <a:pt x="384" y="8"/>
                    <a:pt x="384" y="9"/>
                  </a:cubicBezTo>
                  <a:cubicBezTo>
                    <a:pt x="383" y="10"/>
                    <a:pt x="383" y="10"/>
                    <a:pt x="382" y="10"/>
                  </a:cubicBezTo>
                  <a:cubicBezTo>
                    <a:pt x="382" y="10"/>
                    <a:pt x="381" y="9"/>
                    <a:pt x="380" y="9"/>
                  </a:cubicBezTo>
                  <a:cubicBezTo>
                    <a:pt x="380" y="8"/>
                    <a:pt x="379" y="8"/>
                    <a:pt x="378" y="6"/>
                  </a:cubicBezTo>
                  <a:cubicBezTo>
                    <a:pt x="377" y="5"/>
                    <a:pt x="376" y="4"/>
                    <a:pt x="376" y="3"/>
                  </a:cubicBezTo>
                  <a:cubicBezTo>
                    <a:pt x="375" y="3"/>
                    <a:pt x="374" y="2"/>
                    <a:pt x="373" y="2"/>
                  </a:cubicBezTo>
                  <a:cubicBezTo>
                    <a:pt x="372" y="2"/>
                    <a:pt x="371" y="3"/>
                    <a:pt x="370" y="3"/>
                  </a:cubicBezTo>
                  <a:cubicBezTo>
                    <a:pt x="370" y="4"/>
                    <a:pt x="369" y="5"/>
                    <a:pt x="369" y="6"/>
                  </a:cubicBezTo>
                  <a:cubicBezTo>
                    <a:pt x="368" y="7"/>
                    <a:pt x="368" y="10"/>
                    <a:pt x="368" y="16"/>
                  </a:cubicBezTo>
                  <a:cubicBezTo>
                    <a:pt x="368" y="18"/>
                    <a:pt x="368" y="18"/>
                    <a:pt x="368" y="18"/>
                  </a:cubicBezTo>
                  <a:cubicBezTo>
                    <a:pt x="377" y="18"/>
                    <a:pt x="377" y="18"/>
                    <a:pt x="377" y="18"/>
                  </a:cubicBezTo>
                  <a:cubicBezTo>
                    <a:pt x="377" y="22"/>
                    <a:pt x="377" y="22"/>
                    <a:pt x="377" y="22"/>
                  </a:cubicBezTo>
                  <a:cubicBezTo>
                    <a:pt x="368" y="22"/>
                    <a:pt x="368" y="22"/>
                    <a:pt x="368" y="22"/>
                  </a:cubicBezTo>
                  <a:close/>
                  <a:moveTo>
                    <a:pt x="440" y="2"/>
                  </a:moveTo>
                  <a:cubicBezTo>
                    <a:pt x="441" y="20"/>
                    <a:pt x="441" y="20"/>
                    <a:pt x="441" y="20"/>
                  </a:cubicBezTo>
                  <a:cubicBezTo>
                    <a:pt x="440" y="20"/>
                    <a:pt x="440" y="20"/>
                    <a:pt x="440" y="20"/>
                  </a:cubicBezTo>
                  <a:cubicBezTo>
                    <a:pt x="438" y="14"/>
                    <a:pt x="436" y="11"/>
                    <a:pt x="433" y="8"/>
                  </a:cubicBezTo>
                  <a:cubicBezTo>
                    <a:pt x="430" y="6"/>
                    <a:pt x="427" y="5"/>
                    <a:pt x="423" y="5"/>
                  </a:cubicBezTo>
                  <a:cubicBezTo>
                    <a:pt x="420" y="5"/>
                    <a:pt x="417" y="6"/>
                    <a:pt x="414" y="8"/>
                  </a:cubicBezTo>
                  <a:cubicBezTo>
                    <a:pt x="412" y="9"/>
                    <a:pt x="410" y="12"/>
                    <a:pt x="408" y="16"/>
                  </a:cubicBezTo>
                  <a:cubicBezTo>
                    <a:pt x="407" y="19"/>
                    <a:pt x="406" y="24"/>
                    <a:pt x="406" y="30"/>
                  </a:cubicBezTo>
                  <a:cubicBezTo>
                    <a:pt x="406" y="34"/>
                    <a:pt x="407" y="38"/>
                    <a:pt x="408" y="42"/>
                  </a:cubicBezTo>
                  <a:cubicBezTo>
                    <a:pt x="409" y="45"/>
                    <a:pt x="412" y="48"/>
                    <a:pt x="414" y="49"/>
                  </a:cubicBezTo>
                  <a:cubicBezTo>
                    <a:pt x="417" y="51"/>
                    <a:pt x="420" y="52"/>
                    <a:pt x="424" y="52"/>
                  </a:cubicBezTo>
                  <a:cubicBezTo>
                    <a:pt x="427" y="52"/>
                    <a:pt x="430" y="51"/>
                    <a:pt x="432" y="50"/>
                  </a:cubicBezTo>
                  <a:cubicBezTo>
                    <a:pt x="435" y="49"/>
                    <a:pt x="438" y="46"/>
                    <a:pt x="440" y="42"/>
                  </a:cubicBezTo>
                  <a:cubicBezTo>
                    <a:pt x="442" y="42"/>
                    <a:pt x="442" y="42"/>
                    <a:pt x="442" y="42"/>
                  </a:cubicBezTo>
                  <a:cubicBezTo>
                    <a:pt x="439" y="47"/>
                    <a:pt x="436" y="50"/>
                    <a:pt x="433" y="52"/>
                  </a:cubicBezTo>
                  <a:cubicBezTo>
                    <a:pt x="430" y="54"/>
                    <a:pt x="426" y="56"/>
                    <a:pt x="422" y="56"/>
                  </a:cubicBezTo>
                  <a:cubicBezTo>
                    <a:pt x="414" y="56"/>
                    <a:pt x="407" y="52"/>
                    <a:pt x="403" y="46"/>
                  </a:cubicBezTo>
                  <a:cubicBezTo>
                    <a:pt x="400" y="42"/>
                    <a:pt x="398" y="36"/>
                    <a:pt x="398" y="30"/>
                  </a:cubicBezTo>
                  <a:cubicBezTo>
                    <a:pt x="398" y="25"/>
                    <a:pt x="399" y="20"/>
                    <a:pt x="401" y="16"/>
                  </a:cubicBezTo>
                  <a:cubicBezTo>
                    <a:pt x="403" y="12"/>
                    <a:pt x="406" y="8"/>
                    <a:pt x="410" y="6"/>
                  </a:cubicBezTo>
                  <a:cubicBezTo>
                    <a:pt x="414" y="4"/>
                    <a:pt x="418" y="3"/>
                    <a:pt x="422" y="3"/>
                  </a:cubicBezTo>
                  <a:cubicBezTo>
                    <a:pt x="426" y="3"/>
                    <a:pt x="429" y="4"/>
                    <a:pt x="433" y="6"/>
                  </a:cubicBezTo>
                  <a:cubicBezTo>
                    <a:pt x="434" y="6"/>
                    <a:pt x="434" y="6"/>
                    <a:pt x="435" y="6"/>
                  </a:cubicBezTo>
                  <a:cubicBezTo>
                    <a:pt x="436" y="6"/>
                    <a:pt x="436" y="6"/>
                    <a:pt x="436" y="6"/>
                  </a:cubicBezTo>
                  <a:cubicBezTo>
                    <a:pt x="437" y="5"/>
                    <a:pt x="438" y="4"/>
                    <a:pt x="438" y="3"/>
                  </a:cubicBezTo>
                  <a:cubicBezTo>
                    <a:pt x="440" y="2"/>
                    <a:pt x="440" y="2"/>
                    <a:pt x="440" y="2"/>
                  </a:cubicBezTo>
                  <a:close/>
                  <a:moveTo>
                    <a:pt x="460" y="1"/>
                  </a:moveTo>
                  <a:cubicBezTo>
                    <a:pt x="460" y="26"/>
                    <a:pt x="460" y="26"/>
                    <a:pt x="460" y="26"/>
                  </a:cubicBezTo>
                  <a:cubicBezTo>
                    <a:pt x="463" y="22"/>
                    <a:pt x="465" y="21"/>
                    <a:pt x="466" y="20"/>
                  </a:cubicBezTo>
                  <a:cubicBezTo>
                    <a:pt x="468" y="19"/>
                    <a:pt x="470" y="18"/>
                    <a:pt x="471" y="18"/>
                  </a:cubicBezTo>
                  <a:cubicBezTo>
                    <a:pt x="473" y="18"/>
                    <a:pt x="475" y="19"/>
                    <a:pt x="476" y="20"/>
                  </a:cubicBezTo>
                  <a:cubicBezTo>
                    <a:pt x="477" y="21"/>
                    <a:pt x="478" y="23"/>
                    <a:pt x="479" y="25"/>
                  </a:cubicBezTo>
                  <a:cubicBezTo>
                    <a:pt x="479" y="27"/>
                    <a:pt x="480" y="30"/>
                    <a:pt x="480" y="34"/>
                  </a:cubicBezTo>
                  <a:cubicBezTo>
                    <a:pt x="480" y="46"/>
                    <a:pt x="480" y="46"/>
                    <a:pt x="480" y="46"/>
                  </a:cubicBezTo>
                  <a:cubicBezTo>
                    <a:pt x="480" y="48"/>
                    <a:pt x="480" y="50"/>
                    <a:pt x="480" y="50"/>
                  </a:cubicBezTo>
                  <a:cubicBezTo>
                    <a:pt x="480" y="51"/>
                    <a:pt x="481" y="52"/>
                    <a:pt x="481" y="52"/>
                  </a:cubicBezTo>
                  <a:cubicBezTo>
                    <a:pt x="482" y="52"/>
                    <a:pt x="483" y="52"/>
                    <a:pt x="484" y="52"/>
                  </a:cubicBezTo>
                  <a:cubicBezTo>
                    <a:pt x="484" y="54"/>
                    <a:pt x="484" y="54"/>
                    <a:pt x="484" y="54"/>
                  </a:cubicBezTo>
                  <a:cubicBezTo>
                    <a:pt x="468" y="54"/>
                    <a:pt x="468" y="54"/>
                    <a:pt x="468" y="54"/>
                  </a:cubicBezTo>
                  <a:cubicBezTo>
                    <a:pt x="468" y="52"/>
                    <a:pt x="468" y="52"/>
                    <a:pt x="468" y="52"/>
                  </a:cubicBezTo>
                  <a:cubicBezTo>
                    <a:pt x="469" y="52"/>
                    <a:pt x="469" y="52"/>
                    <a:pt x="469" y="52"/>
                  </a:cubicBezTo>
                  <a:cubicBezTo>
                    <a:pt x="471" y="52"/>
                    <a:pt x="472" y="52"/>
                    <a:pt x="472" y="52"/>
                  </a:cubicBezTo>
                  <a:cubicBezTo>
                    <a:pt x="473" y="51"/>
                    <a:pt x="474" y="50"/>
                    <a:pt x="474" y="50"/>
                  </a:cubicBezTo>
                  <a:cubicBezTo>
                    <a:pt x="474" y="49"/>
                    <a:pt x="474" y="48"/>
                    <a:pt x="474" y="46"/>
                  </a:cubicBezTo>
                  <a:cubicBezTo>
                    <a:pt x="474" y="34"/>
                    <a:pt x="474" y="34"/>
                    <a:pt x="474" y="34"/>
                  </a:cubicBezTo>
                  <a:cubicBezTo>
                    <a:pt x="474" y="30"/>
                    <a:pt x="474" y="28"/>
                    <a:pt x="473" y="27"/>
                  </a:cubicBezTo>
                  <a:cubicBezTo>
                    <a:pt x="473" y="26"/>
                    <a:pt x="472" y="25"/>
                    <a:pt x="472" y="24"/>
                  </a:cubicBezTo>
                  <a:cubicBezTo>
                    <a:pt x="471" y="24"/>
                    <a:pt x="470" y="23"/>
                    <a:pt x="469" y="23"/>
                  </a:cubicBezTo>
                  <a:cubicBezTo>
                    <a:pt x="468" y="23"/>
                    <a:pt x="466" y="24"/>
                    <a:pt x="465" y="24"/>
                  </a:cubicBezTo>
                  <a:cubicBezTo>
                    <a:pt x="464" y="25"/>
                    <a:pt x="462" y="26"/>
                    <a:pt x="461" y="28"/>
                  </a:cubicBezTo>
                  <a:cubicBezTo>
                    <a:pt x="461" y="46"/>
                    <a:pt x="461" y="46"/>
                    <a:pt x="461" y="46"/>
                  </a:cubicBezTo>
                  <a:cubicBezTo>
                    <a:pt x="461" y="48"/>
                    <a:pt x="461" y="50"/>
                    <a:pt x="461" y="50"/>
                  </a:cubicBezTo>
                  <a:cubicBezTo>
                    <a:pt x="462" y="51"/>
                    <a:pt x="462" y="52"/>
                    <a:pt x="462" y="52"/>
                  </a:cubicBezTo>
                  <a:cubicBezTo>
                    <a:pt x="463" y="52"/>
                    <a:pt x="464" y="52"/>
                    <a:pt x="466" y="52"/>
                  </a:cubicBezTo>
                  <a:cubicBezTo>
                    <a:pt x="466" y="54"/>
                    <a:pt x="466" y="54"/>
                    <a:pt x="466" y="54"/>
                  </a:cubicBezTo>
                  <a:cubicBezTo>
                    <a:pt x="450" y="54"/>
                    <a:pt x="450" y="54"/>
                    <a:pt x="450" y="54"/>
                  </a:cubicBezTo>
                  <a:cubicBezTo>
                    <a:pt x="450" y="52"/>
                    <a:pt x="450" y="52"/>
                    <a:pt x="450" y="52"/>
                  </a:cubicBezTo>
                  <a:cubicBezTo>
                    <a:pt x="451" y="52"/>
                    <a:pt x="452" y="52"/>
                    <a:pt x="453" y="52"/>
                  </a:cubicBezTo>
                  <a:cubicBezTo>
                    <a:pt x="454" y="51"/>
                    <a:pt x="454" y="51"/>
                    <a:pt x="454" y="50"/>
                  </a:cubicBezTo>
                  <a:cubicBezTo>
                    <a:pt x="455" y="49"/>
                    <a:pt x="455" y="48"/>
                    <a:pt x="455" y="46"/>
                  </a:cubicBezTo>
                  <a:cubicBezTo>
                    <a:pt x="455" y="15"/>
                    <a:pt x="455" y="15"/>
                    <a:pt x="455" y="15"/>
                  </a:cubicBezTo>
                  <a:cubicBezTo>
                    <a:pt x="455" y="11"/>
                    <a:pt x="455" y="8"/>
                    <a:pt x="454" y="8"/>
                  </a:cubicBezTo>
                  <a:cubicBezTo>
                    <a:pt x="454" y="7"/>
                    <a:pt x="454" y="6"/>
                    <a:pt x="454" y="6"/>
                  </a:cubicBezTo>
                  <a:cubicBezTo>
                    <a:pt x="453" y="5"/>
                    <a:pt x="453" y="5"/>
                    <a:pt x="452" y="5"/>
                  </a:cubicBezTo>
                  <a:cubicBezTo>
                    <a:pt x="452" y="5"/>
                    <a:pt x="451" y="5"/>
                    <a:pt x="450" y="6"/>
                  </a:cubicBezTo>
                  <a:cubicBezTo>
                    <a:pt x="449" y="4"/>
                    <a:pt x="449" y="4"/>
                    <a:pt x="449" y="4"/>
                  </a:cubicBezTo>
                  <a:cubicBezTo>
                    <a:pt x="459" y="0"/>
                    <a:pt x="459" y="0"/>
                    <a:pt x="459" y="0"/>
                  </a:cubicBezTo>
                  <a:cubicBezTo>
                    <a:pt x="460" y="1"/>
                    <a:pt x="460" y="1"/>
                    <a:pt x="460" y="1"/>
                  </a:cubicBezTo>
                  <a:close/>
                  <a:moveTo>
                    <a:pt x="499" y="1"/>
                  </a:moveTo>
                  <a:cubicBezTo>
                    <a:pt x="500" y="1"/>
                    <a:pt x="501" y="1"/>
                    <a:pt x="501" y="2"/>
                  </a:cubicBezTo>
                  <a:cubicBezTo>
                    <a:pt x="502" y="3"/>
                    <a:pt x="502" y="4"/>
                    <a:pt x="502" y="5"/>
                  </a:cubicBezTo>
                  <a:cubicBezTo>
                    <a:pt x="502" y="6"/>
                    <a:pt x="502" y="7"/>
                    <a:pt x="501" y="8"/>
                  </a:cubicBezTo>
                  <a:cubicBezTo>
                    <a:pt x="500" y="8"/>
                    <a:pt x="500" y="9"/>
                    <a:pt x="499" y="9"/>
                  </a:cubicBezTo>
                  <a:cubicBezTo>
                    <a:pt x="498" y="9"/>
                    <a:pt x="497" y="8"/>
                    <a:pt x="496" y="8"/>
                  </a:cubicBezTo>
                  <a:cubicBezTo>
                    <a:pt x="496" y="7"/>
                    <a:pt x="495" y="6"/>
                    <a:pt x="495" y="5"/>
                  </a:cubicBezTo>
                  <a:cubicBezTo>
                    <a:pt x="495" y="4"/>
                    <a:pt x="496" y="3"/>
                    <a:pt x="496" y="2"/>
                  </a:cubicBezTo>
                  <a:cubicBezTo>
                    <a:pt x="497" y="1"/>
                    <a:pt x="498" y="1"/>
                    <a:pt x="499" y="1"/>
                  </a:cubicBezTo>
                  <a:close/>
                  <a:moveTo>
                    <a:pt x="502" y="19"/>
                  </a:moveTo>
                  <a:cubicBezTo>
                    <a:pt x="502" y="46"/>
                    <a:pt x="502" y="46"/>
                    <a:pt x="502" y="46"/>
                  </a:cubicBezTo>
                  <a:cubicBezTo>
                    <a:pt x="502" y="48"/>
                    <a:pt x="502" y="50"/>
                    <a:pt x="502" y="50"/>
                  </a:cubicBezTo>
                  <a:cubicBezTo>
                    <a:pt x="503" y="51"/>
                    <a:pt x="503" y="52"/>
                    <a:pt x="504" y="52"/>
                  </a:cubicBezTo>
                  <a:cubicBezTo>
                    <a:pt x="504" y="52"/>
                    <a:pt x="505" y="52"/>
                    <a:pt x="507" y="52"/>
                  </a:cubicBezTo>
                  <a:cubicBezTo>
                    <a:pt x="507" y="54"/>
                    <a:pt x="507" y="54"/>
                    <a:pt x="507" y="54"/>
                  </a:cubicBezTo>
                  <a:cubicBezTo>
                    <a:pt x="491" y="54"/>
                    <a:pt x="491" y="54"/>
                    <a:pt x="491" y="54"/>
                  </a:cubicBezTo>
                  <a:cubicBezTo>
                    <a:pt x="491" y="52"/>
                    <a:pt x="491" y="52"/>
                    <a:pt x="491" y="52"/>
                  </a:cubicBezTo>
                  <a:cubicBezTo>
                    <a:pt x="492" y="52"/>
                    <a:pt x="494" y="52"/>
                    <a:pt x="494" y="52"/>
                  </a:cubicBezTo>
                  <a:cubicBezTo>
                    <a:pt x="494" y="52"/>
                    <a:pt x="495" y="51"/>
                    <a:pt x="495" y="50"/>
                  </a:cubicBezTo>
                  <a:cubicBezTo>
                    <a:pt x="496" y="50"/>
                    <a:pt x="496" y="48"/>
                    <a:pt x="496" y="46"/>
                  </a:cubicBezTo>
                  <a:cubicBezTo>
                    <a:pt x="496" y="33"/>
                    <a:pt x="496" y="33"/>
                    <a:pt x="496" y="33"/>
                  </a:cubicBezTo>
                  <a:cubicBezTo>
                    <a:pt x="496" y="29"/>
                    <a:pt x="496" y="27"/>
                    <a:pt x="495" y="26"/>
                  </a:cubicBezTo>
                  <a:cubicBezTo>
                    <a:pt x="495" y="25"/>
                    <a:pt x="495" y="24"/>
                    <a:pt x="494" y="24"/>
                  </a:cubicBezTo>
                  <a:cubicBezTo>
                    <a:pt x="494" y="24"/>
                    <a:pt x="494" y="24"/>
                    <a:pt x="493" y="24"/>
                  </a:cubicBezTo>
                  <a:cubicBezTo>
                    <a:pt x="492" y="24"/>
                    <a:pt x="491" y="24"/>
                    <a:pt x="490" y="24"/>
                  </a:cubicBezTo>
                  <a:cubicBezTo>
                    <a:pt x="490" y="23"/>
                    <a:pt x="490" y="23"/>
                    <a:pt x="490" y="23"/>
                  </a:cubicBezTo>
                  <a:cubicBezTo>
                    <a:pt x="500" y="19"/>
                    <a:pt x="500" y="19"/>
                    <a:pt x="500" y="19"/>
                  </a:cubicBezTo>
                  <a:cubicBezTo>
                    <a:pt x="502" y="19"/>
                    <a:pt x="502" y="19"/>
                    <a:pt x="502" y="19"/>
                  </a:cubicBezTo>
                  <a:close/>
                  <a:moveTo>
                    <a:pt x="524" y="26"/>
                  </a:moveTo>
                  <a:cubicBezTo>
                    <a:pt x="528" y="21"/>
                    <a:pt x="532" y="19"/>
                    <a:pt x="535" y="19"/>
                  </a:cubicBezTo>
                  <a:cubicBezTo>
                    <a:pt x="536" y="19"/>
                    <a:pt x="538" y="19"/>
                    <a:pt x="540" y="20"/>
                  </a:cubicBezTo>
                  <a:cubicBezTo>
                    <a:pt x="541" y="21"/>
                    <a:pt x="542" y="22"/>
                    <a:pt x="543" y="24"/>
                  </a:cubicBezTo>
                  <a:cubicBezTo>
                    <a:pt x="543" y="26"/>
                    <a:pt x="544" y="28"/>
                    <a:pt x="544" y="31"/>
                  </a:cubicBezTo>
                  <a:cubicBezTo>
                    <a:pt x="544" y="46"/>
                    <a:pt x="544" y="46"/>
                    <a:pt x="544" y="46"/>
                  </a:cubicBezTo>
                  <a:cubicBezTo>
                    <a:pt x="544" y="48"/>
                    <a:pt x="544" y="49"/>
                    <a:pt x="544" y="50"/>
                  </a:cubicBezTo>
                  <a:cubicBezTo>
                    <a:pt x="544" y="51"/>
                    <a:pt x="545" y="51"/>
                    <a:pt x="545" y="52"/>
                  </a:cubicBezTo>
                  <a:cubicBezTo>
                    <a:pt x="546" y="52"/>
                    <a:pt x="547" y="52"/>
                    <a:pt x="548" y="52"/>
                  </a:cubicBezTo>
                  <a:cubicBezTo>
                    <a:pt x="548" y="53"/>
                    <a:pt x="548" y="53"/>
                    <a:pt x="548" y="53"/>
                  </a:cubicBezTo>
                  <a:cubicBezTo>
                    <a:pt x="532" y="53"/>
                    <a:pt x="532" y="53"/>
                    <a:pt x="532" y="53"/>
                  </a:cubicBezTo>
                  <a:cubicBezTo>
                    <a:pt x="532" y="52"/>
                    <a:pt x="532" y="52"/>
                    <a:pt x="532" y="52"/>
                  </a:cubicBezTo>
                  <a:cubicBezTo>
                    <a:pt x="533" y="52"/>
                    <a:pt x="533" y="52"/>
                    <a:pt x="533" y="52"/>
                  </a:cubicBezTo>
                  <a:cubicBezTo>
                    <a:pt x="535" y="52"/>
                    <a:pt x="536" y="52"/>
                    <a:pt x="536" y="51"/>
                  </a:cubicBezTo>
                  <a:cubicBezTo>
                    <a:pt x="537" y="51"/>
                    <a:pt x="538" y="50"/>
                    <a:pt x="538" y="49"/>
                  </a:cubicBezTo>
                  <a:cubicBezTo>
                    <a:pt x="538" y="49"/>
                    <a:pt x="538" y="48"/>
                    <a:pt x="538" y="46"/>
                  </a:cubicBezTo>
                  <a:cubicBezTo>
                    <a:pt x="538" y="32"/>
                    <a:pt x="538" y="32"/>
                    <a:pt x="538" y="32"/>
                  </a:cubicBezTo>
                  <a:cubicBezTo>
                    <a:pt x="538" y="28"/>
                    <a:pt x="537" y="26"/>
                    <a:pt x="536" y="25"/>
                  </a:cubicBezTo>
                  <a:cubicBezTo>
                    <a:pt x="536" y="24"/>
                    <a:pt x="534" y="23"/>
                    <a:pt x="532" y="23"/>
                  </a:cubicBezTo>
                  <a:cubicBezTo>
                    <a:pt x="530" y="23"/>
                    <a:pt x="527" y="24"/>
                    <a:pt x="524" y="28"/>
                  </a:cubicBezTo>
                  <a:cubicBezTo>
                    <a:pt x="524" y="46"/>
                    <a:pt x="524" y="46"/>
                    <a:pt x="524" y="46"/>
                  </a:cubicBezTo>
                  <a:cubicBezTo>
                    <a:pt x="524" y="48"/>
                    <a:pt x="524" y="49"/>
                    <a:pt x="524" y="50"/>
                  </a:cubicBezTo>
                  <a:cubicBezTo>
                    <a:pt x="525" y="51"/>
                    <a:pt x="525" y="51"/>
                    <a:pt x="526" y="52"/>
                  </a:cubicBezTo>
                  <a:cubicBezTo>
                    <a:pt x="526" y="52"/>
                    <a:pt x="527" y="52"/>
                    <a:pt x="529" y="52"/>
                  </a:cubicBezTo>
                  <a:cubicBezTo>
                    <a:pt x="529" y="53"/>
                    <a:pt x="529" y="53"/>
                    <a:pt x="529" y="53"/>
                  </a:cubicBezTo>
                  <a:cubicBezTo>
                    <a:pt x="513" y="53"/>
                    <a:pt x="513" y="53"/>
                    <a:pt x="513" y="53"/>
                  </a:cubicBezTo>
                  <a:cubicBezTo>
                    <a:pt x="513" y="52"/>
                    <a:pt x="513" y="52"/>
                    <a:pt x="513" y="52"/>
                  </a:cubicBezTo>
                  <a:cubicBezTo>
                    <a:pt x="514" y="52"/>
                    <a:pt x="514" y="52"/>
                    <a:pt x="514" y="52"/>
                  </a:cubicBezTo>
                  <a:cubicBezTo>
                    <a:pt x="516" y="52"/>
                    <a:pt x="517" y="52"/>
                    <a:pt x="517" y="51"/>
                  </a:cubicBezTo>
                  <a:cubicBezTo>
                    <a:pt x="518" y="50"/>
                    <a:pt x="518" y="48"/>
                    <a:pt x="518" y="46"/>
                  </a:cubicBezTo>
                  <a:cubicBezTo>
                    <a:pt x="518" y="33"/>
                    <a:pt x="518" y="33"/>
                    <a:pt x="518" y="33"/>
                  </a:cubicBezTo>
                  <a:cubicBezTo>
                    <a:pt x="518" y="29"/>
                    <a:pt x="518" y="26"/>
                    <a:pt x="518" y="25"/>
                  </a:cubicBezTo>
                  <a:cubicBezTo>
                    <a:pt x="518" y="24"/>
                    <a:pt x="517" y="24"/>
                    <a:pt x="517" y="23"/>
                  </a:cubicBezTo>
                  <a:cubicBezTo>
                    <a:pt x="516" y="23"/>
                    <a:pt x="516" y="23"/>
                    <a:pt x="515" y="23"/>
                  </a:cubicBezTo>
                  <a:cubicBezTo>
                    <a:pt x="514" y="23"/>
                    <a:pt x="514" y="23"/>
                    <a:pt x="513" y="23"/>
                  </a:cubicBezTo>
                  <a:cubicBezTo>
                    <a:pt x="512" y="22"/>
                    <a:pt x="512" y="22"/>
                    <a:pt x="512" y="22"/>
                  </a:cubicBezTo>
                  <a:cubicBezTo>
                    <a:pt x="522" y="18"/>
                    <a:pt x="522" y="18"/>
                    <a:pt x="522" y="18"/>
                  </a:cubicBezTo>
                  <a:cubicBezTo>
                    <a:pt x="524" y="18"/>
                    <a:pt x="524" y="18"/>
                    <a:pt x="524" y="18"/>
                  </a:cubicBezTo>
                  <a:cubicBezTo>
                    <a:pt x="524" y="26"/>
                    <a:pt x="524" y="26"/>
                    <a:pt x="524" y="26"/>
                  </a:cubicBezTo>
                  <a:close/>
                  <a:moveTo>
                    <a:pt x="573" y="49"/>
                  </a:moveTo>
                  <a:cubicBezTo>
                    <a:pt x="570" y="52"/>
                    <a:pt x="568" y="53"/>
                    <a:pt x="567" y="54"/>
                  </a:cubicBezTo>
                  <a:cubicBezTo>
                    <a:pt x="566" y="54"/>
                    <a:pt x="564" y="54"/>
                    <a:pt x="563" y="54"/>
                  </a:cubicBezTo>
                  <a:cubicBezTo>
                    <a:pt x="560" y="54"/>
                    <a:pt x="559" y="54"/>
                    <a:pt x="557" y="52"/>
                  </a:cubicBezTo>
                  <a:cubicBezTo>
                    <a:pt x="556" y="50"/>
                    <a:pt x="555" y="48"/>
                    <a:pt x="555" y="46"/>
                  </a:cubicBezTo>
                  <a:cubicBezTo>
                    <a:pt x="555" y="44"/>
                    <a:pt x="556" y="42"/>
                    <a:pt x="556" y="41"/>
                  </a:cubicBezTo>
                  <a:cubicBezTo>
                    <a:pt x="557" y="40"/>
                    <a:pt x="559" y="38"/>
                    <a:pt x="562" y="36"/>
                  </a:cubicBezTo>
                  <a:cubicBezTo>
                    <a:pt x="564" y="35"/>
                    <a:pt x="568" y="33"/>
                    <a:pt x="574" y="31"/>
                  </a:cubicBezTo>
                  <a:cubicBezTo>
                    <a:pt x="574" y="30"/>
                    <a:pt x="574" y="30"/>
                    <a:pt x="574" y="30"/>
                  </a:cubicBezTo>
                  <a:cubicBezTo>
                    <a:pt x="574" y="26"/>
                    <a:pt x="573" y="24"/>
                    <a:pt x="572" y="23"/>
                  </a:cubicBezTo>
                  <a:cubicBezTo>
                    <a:pt x="571" y="22"/>
                    <a:pt x="570" y="21"/>
                    <a:pt x="568" y="21"/>
                  </a:cubicBezTo>
                  <a:cubicBezTo>
                    <a:pt x="566" y="21"/>
                    <a:pt x="565" y="21"/>
                    <a:pt x="564" y="22"/>
                  </a:cubicBezTo>
                  <a:cubicBezTo>
                    <a:pt x="563" y="23"/>
                    <a:pt x="563" y="24"/>
                    <a:pt x="563" y="25"/>
                  </a:cubicBezTo>
                  <a:cubicBezTo>
                    <a:pt x="563" y="27"/>
                    <a:pt x="563" y="27"/>
                    <a:pt x="563" y="27"/>
                  </a:cubicBezTo>
                  <a:cubicBezTo>
                    <a:pt x="563" y="28"/>
                    <a:pt x="562" y="29"/>
                    <a:pt x="562" y="30"/>
                  </a:cubicBezTo>
                  <a:cubicBezTo>
                    <a:pt x="562" y="30"/>
                    <a:pt x="561" y="30"/>
                    <a:pt x="560" y="30"/>
                  </a:cubicBezTo>
                  <a:cubicBezTo>
                    <a:pt x="559" y="30"/>
                    <a:pt x="558" y="30"/>
                    <a:pt x="558" y="30"/>
                  </a:cubicBezTo>
                  <a:cubicBezTo>
                    <a:pt x="558" y="29"/>
                    <a:pt x="557" y="28"/>
                    <a:pt x="557" y="27"/>
                  </a:cubicBezTo>
                  <a:cubicBezTo>
                    <a:pt x="557" y="25"/>
                    <a:pt x="558" y="23"/>
                    <a:pt x="560" y="21"/>
                  </a:cubicBezTo>
                  <a:cubicBezTo>
                    <a:pt x="562" y="19"/>
                    <a:pt x="566" y="18"/>
                    <a:pt x="569" y="18"/>
                  </a:cubicBezTo>
                  <a:cubicBezTo>
                    <a:pt x="572" y="18"/>
                    <a:pt x="574" y="18"/>
                    <a:pt x="576" y="20"/>
                  </a:cubicBezTo>
                  <a:cubicBezTo>
                    <a:pt x="578" y="20"/>
                    <a:pt x="579" y="22"/>
                    <a:pt x="580" y="23"/>
                  </a:cubicBezTo>
                  <a:cubicBezTo>
                    <a:pt x="580" y="24"/>
                    <a:pt x="580" y="26"/>
                    <a:pt x="580" y="30"/>
                  </a:cubicBezTo>
                  <a:cubicBezTo>
                    <a:pt x="580" y="41"/>
                    <a:pt x="580" y="41"/>
                    <a:pt x="580" y="41"/>
                  </a:cubicBezTo>
                  <a:cubicBezTo>
                    <a:pt x="580" y="44"/>
                    <a:pt x="580" y="46"/>
                    <a:pt x="580" y="47"/>
                  </a:cubicBezTo>
                  <a:cubicBezTo>
                    <a:pt x="580" y="48"/>
                    <a:pt x="581" y="48"/>
                    <a:pt x="581" y="49"/>
                  </a:cubicBezTo>
                  <a:cubicBezTo>
                    <a:pt x="581" y="49"/>
                    <a:pt x="581" y="49"/>
                    <a:pt x="582" y="49"/>
                  </a:cubicBezTo>
                  <a:cubicBezTo>
                    <a:pt x="582" y="49"/>
                    <a:pt x="582" y="49"/>
                    <a:pt x="583" y="49"/>
                  </a:cubicBezTo>
                  <a:cubicBezTo>
                    <a:pt x="583" y="48"/>
                    <a:pt x="584" y="48"/>
                    <a:pt x="586" y="46"/>
                  </a:cubicBezTo>
                  <a:cubicBezTo>
                    <a:pt x="586" y="48"/>
                    <a:pt x="586" y="48"/>
                    <a:pt x="586" y="48"/>
                  </a:cubicBezTo>
                  <a:cubicBezTo>
                    <a:pt x="583" y="52"/>
                    <a:pt x="580" y="54"/>
                    <a:pt x="578" y="54"/>
                  </a:cubicBezTo>
                  <a:cubicBezTo>
                    <a:pt x="577" y="54"/>
                    <a:pt x="576" y="53"/>
                    <a:pt x="575" y="52"/>
                  </a:cubicBezTo>
                  <a:cubicBezTo>
                    <a:pt x="574" y="52"/>
                    <a:pt x="573" y="51"/>
                    <a:pt x="573" y="49"/>
                  </a:cubicBezTo>
                  <a:close/>
                  <a:moveTo>
                    <a:pt x="573" y="46"/>
                  </a:moveTo>
                  <a:cubicBezTo>
                    <a:pt x="573" y="34"/>
                    <a:pt x="573" y="34"/>
                    <a:pt x="573" y="34"/>
                  </a:cubicBezTo>
                  <a:cubicBezTo>
                    <a:pt x="570" y="35"/>
                    <a:pt x="567" y="36"/>
                    <a:pt x="566" y="37"/>
                  </a:cubicBezTo>
                  <a:cubicBezTo>
                    <a:pt x="564" y="38"/>
                    <a:pt x="563" y="39"/>
                    <a:pt x="562" y="40"/>
                  </a:cubicBezTo>
                  <a:cubicBezTo>
                    <a:pt x="562" y="42"/>
                    <a:pt x="561" y="43"/>
                    <a:pt x="561" y="44"/>
                  </a:cubicBezTo>
                  <a:cubicBezTo>
                    <a:pt x="561" y="46"/>
                    <a:pt x="562" y="48"/>
                    <a:pt x="563" y="49"/>
                  </a:cubicBezTo>
                  <a:cubicBezTo>
                    <a:pt x="564" y="50"/>
                    <a:pt x="565" y="50"/>
                    <a:pt x="566" y="50"/>
                  </a:cubicBezTo>
                  <a:cubicBezTo>
                    <a:pt x="568" y="50"/>
                    <a:pt x="570" y="49"/>
                    <a:pt x="573" y="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36"/>
            <p:cNvSpPr>
              <a:spLocks noEditPoints="1"/>
            </p:cNvSpPr>
            <p:nvPr userDrawn="1"/>
          </p:nvSpPr>
          <p:spPr bwMode="auto">
            <a:xfrm>
              <a:off x="9304417" y="4596096"/>
              <a:ext cx="2255842" cy="300036"/>
            </a:xfrm>
            <a:custGeom>
              <a:avLst/>
              <a:gdLst>
                <a:gd name="T0" fmla="*/ 1465 w 1513"/>
                <a:gd name="T1" fmla="*/ 107 h 200"/>
                <a:gd name="T2" fmla="*/ 1416 w 1513"/>
                <a:gd name="T3" fmla="*/ 130 h 200"/>
                <a:gd name="T4" fmla="*/ 1450 w 1513"/>
                <a:gd name="T5" fmla="*/ 47 h 200"/>
                <a:gd name="T6" fmla="*/ 1458 w 1513"/>
                <a:gd name="T7" fmla="*/ 70 h 200"/>
                <a:gd name="T8" fmla="*/ 1467 w 1513"/>
                <a:gd name="T9" fmla="*/ 146 h 200"/>
                <a:gd name="T10" fmla="*/ 1410 w 1513"/>
                <a:gd name="T11" fmla="*/ 171 h 200"/>
                <a:gd name="T12" fmla="*/ 1408 w 1513"/>
                <a:gd name="T13" fmla="*/ 153 h 200"/>
                <a:gd name="T14" fmla="*/ 1272 w 1513"/>
                <a:gd name="T15" fmla="*/ 125 h 200"/>
                <a:gd name="T16" fmla="*/ 1257 w 1513"/>
                <a:gd name="T17" fmla="*/ 79 h 200"/>
                <a:gd name="T18" fmla="*/ 1298 w 1513"/>
                <a:gd name="T19" fmla="*/ 59 h 200"/>
                <a:gd name="T20" fmla="*/ 1220 w 1513"/>
                <a:gd name="T21" fmla="*/ 139 h 200"/>
                <a:gd name="T22" fmla="*/ 1112 w 1513"/>
                <a:gd name="T23" fmla="*/ 16 h 200"/>
                <a:gd name="T24" fmla="*/ 1064 w 1513"/>
                <a:gd name="T25" fmla="*/ 107 h 200"/>
                <a:gd name="T26" fmla="*/ 1074 w 1513"/>
                <a:gd name="T27" fmla="*/ 95 h 200"/>
                <a:gd name="T28" fmla="*/ 1096 w 1513"/>
                <a:gd name="T29" fmla="*/ 49 h 200"/>
                <a:gd name="T30" fmla="*/ 1098 w 1513"/>
                <a:gd name="T31" fmla="*/ 84 h 200"/>
                <a:gd name="T32" fmla="*/ 1101 w 1513"/>
                <a:gd name="T33" fmla="*/ 154 h 200"/>
                <a:gd name="T34" fmla="*/ 1038 w 1513"/>
                <a:gd name="T35" fmla="*/ 172 h 200"/>
                <a:gd name="T36" fmla="*/ 862 w 1513"/>
                <a:gd name="T37" fmla="*/ 136 h 200"/>
                <a:gd name="T38" fmla="*/ 895 w 1513"/>
                <a:gd name="T39" fmla="*/ 103 h 200"/>
                <a:gd name="T40" fmla="*/ 856 w 1513"/>
                <a:gd name="T41" fmla="*/ 83 h 200"/>
                <a:gd name="T42" fmla="*/ 873 w 1513"/>
                <a:gd name="T43" fmla="*/ 80 h 200"/>
                <a:gd name="T44" fmla="*/ 905 w 1513"/>
                <a:gd name="T45" fmla="*/ 38 h 200"/>
                <a:gd name="T46" fmla="*/ 908 w 1513"/>
                <a:gd name="T47" fmla="*/ 83 h 200"/>
                <a:gd name="T48" fmla="*/ 874 w 1513"/>
                <a:gd name="T49" fmla="*/ 168 h 200"/>
                <a:gd name="T50" fmla="*/ 809 w 1513"/>
                <a:gd name="T51" fmla="*/ 149 h 200"/>
                <a:gd name="T52" fmla="*/ 704 w 1513"/>
                <a:gd name="T53" fmla="*/ 45 h 200"/>
                <a:gd name="T54" fmla="*/ 658 w 1513"/>
                <a:gd name="T55" fmla="*/ 45 h 200"/>
                <a:gd name="T56" fmla="*/ 694 w 1513"/>
                <a:gd name="T57" fmla="*/ 50 h 200"/>
                <a:gd name="T58" fmla="*/ 705 w 1513"/>
                <a:gd name="T59" fmla="*/ 55 h 200"/>
                <a:gd name="T60" fmla="*/ 697 w 1513"/>
                <a:gd name="T61" fmla="*/ 139 h 200"/>
                <a:gd name="T62" fmla="*/ 662 w 1513"/>
                <a:gd name="T63" fmla="*/ 179 h 200"/>
                <a:gd name="T64" fmla="*/ 686 w 1513"/>
                <a:gd name="T65" fmla="*/ 141 h 200"/>
                <a:gd name="T66" fmla="*/ 720 w 1513"/>
                <a:gd name="T67" fmla="*/ 90 h 200"/>
                <a:gd name="T68" fmla="*/ 540 w 1513"/>
                <a:gd name="T69" fmla="*/ 92 h 200"/>
                <a:gd name="T70" fmla="*/ 491 w 1513"/>
                <a:gd name="T71" fmla="*/ 115 h 200"/>
                <a:gd name="T72" fmla="*/ 466 w 1513"/>
                <a:gd name="T73" fmla="*/ 70 h 200"/>
                <a:gd name="T74" fmla="*/ 444 w 1513"/>
                <a:gd name="T75" fmla="*/ 90 h 200"/>
                <a:gd name="T76" fmla="*/ 426 w 1513"/>
                <a:gd name="T77" fmla="*/ 96 h 200"/>
                <a:gd name="T78" fmla="*/ 414 w 1513"/>
                <a:gd name="T79" fmla="*/ 90 h 200"/>
                <a:gd name="T80" fmla="*/ 502 w 1513"/>
                <a:gd name="T81" fmla="*/ 43 h 200"/>
                <a:gd name="T82" fmla="*/ 560 w 1513"/>
                <a:gd name="T83" fmla="*/ 85 h 200"/>
                <a:gd name="T84" fmla="*/ 520 w 1513"/>
                <a:gd name="T85" fmla="*/ 187 h 200"/>
                <a:gd name="T86" fmla="*/ 465 w 1513"/>
                <a:gd name="T87" fmla="*/ 119 h 200"/>
                <a:gd name="T88" fmla="*/ 442 w 1513"/>
                <a:gd name="T89" fmla="*/ 153 h 200"/>
                <a:gd name="T90" fmla="*/ 282 w 1513"/>
                <a:gd name="T91" fmla="*/ 98 h 200"/>
                <a:gd name="T92" fmla="*/ 259 w 1513"/>
                <a:gd name="T93" fmla="*/ 93 h 200"/>
                <a:gd name="T94" fmla="*/ 226 w 1513"/>
                <a:gd name="T95" fmla="*/ 158 h 200"/>
                <a:gd name="T96" fmla="*/ 307 w 1513"/>
                <a:gd name="T97" fmla="*/ 43 h 200"/>
                <a:gd name="T98" fmla="*/ 290 w 1513"/>
                <a:gd name="T99" fmla="*/ 120 h 200"/>
                <a:gd name="T100" fmla="*/ 234 w 1513"/>
                <a:gd name="T101" fmla="*/ 93 h 200"/>
                <a:gd name="T102" fmla="*/ 205 w 1513"/>
                <a:gd name="T103" fmla="*/ 107 h 200"/>
                <a:gd name="T104" fmla="*/ 226 w 1513"/>
                <a:gd name="T105" fmla="*/ 171 h 200"/>
                <a:gd name="T106" fmla="*/ 101 w 1513"/>
                <a:gd name="T107" fmla="*/ 63 h 200"/>
                <a:gd name="T108" fmla="*/ 32 w 1513"/>
                <a:gd name="T109" fmla="*/ 94 h 200"/>
                <a:gd name="T110" fmla="*/ 58 w 1513"/>
                <a:gd name="T111" fmla="*/ 7 h 200"/>
                <a:gd name="T112" fmla="*/ 104 w 1513"/>
                <a:gd name="T113" fmla="*/ 90 h 200"/>
                <a:gd name="T114" fmla="*/ 48 w 1513"/>
                <a:gd name="T115" fmla="*/ 152 h 200"/>
                <a:gd name="T116" fmla="*/ 3 w 1513"/>
                <a:gd name="T117" fmla="*/ 66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513" h="200">
                  <a:moveTo>
                    <a:pt x="1410" y="31"/>
                  </a:moveTo>
                  <a:cubicBezTo>
                    <a:pt x="1410" y="28"/>
                    <a:pt x="1410" y="26"/>
                    <a:pt x="1410" y="23"/>
                  </a:cubicBezTo>
                  <a:cubicBezTo>
                    <a:pt x="1418" y="21"/>
                    <a:pt x="1413" y="3"/>
                    <a:pt x="1421" y="0"/>
                  </a:cubicBezTo>
                  <a:cubicBezTo>
                    <a:pt x="1424" y="0"/>
                    <a:pt x="1424" y="0"/>
                    <a:pt x="1424" y="0"/>
                  </a:cubicBezTo>
                  <a:cubicBezTo>
                    <a:pt x="1425" y="3"/>
                    <a:pt x="1427" y="7"/>
                    <a:pt x="1428" y="11"/>
                  </a:cubicBezTo>
                  <a:cubicBezTo>
                    <a:pt x="1428" y="13"/>
                    <a:pt x="1428" y="15"/>
                    <a:pt x="1428" y="17"/>
                  </a:cubicBezTo>
                  <a:cubicBezTo>
                    <a:pt x="1431" y="30"/>
                    <a:pt x="1429" y="36"/>
                    <a:pt x="1427" y="47"/>
                  </a:cubicBezTo>
                  <a:cubicBezTo>
                    <a:pt x="1414" y="49"/>
                    <a:pt x="1415" y="38"/>
                    <a:pt x="1410" y="31"/>
                  </a:cubicBezTo>
                  <a:close/>
                  <a:moveTo>
                    <a:pt x="1442" y="122"/>
                  </a:moveTo>
                  <a:cubicBezTo>
                    <a:pt x="1442" y="107"/>
                    <a:pt x="1454" y="110"/>
                    <a:pt x="1465" y="107"/>
                  </a:cubicBezTo>
                  <a:cubicBezTo>
                    <a:pt x="1470" y="105"/>
                    <a:pt x="1478" y="101"/>
                    <a:pt x="1482" y="97"/>
                  </a:cubicBezTo>
                  <a:cubicBezTo>
                    <a:pt x="1484" y="95"/>
                    <a:pt x="1484" y="93"/>
                    <a:pt x="1486" y="91"/>
                  </a:cubicBezTo>
                  <a:cubicBezTo>
                    <a:pt x="1485" y="90"/>
                    <a:pt x="1485" y="88"/>
                    <a:pt x="1484" y="87"/>
                  </a:cubicBezTo>
                  <a:cubicBezTo>
                    <a:pt x="1482" y="86"/>
                    <a:pt x="1479" y="83"/>
                    <a:pt x="1477" y="83"/>
                  </a:cubicBezTo>
                  <a:cubicBezTo>
                    <a:pt x="1474" y="81"/>
                    <a:pt x="1470" y="82"/>
                    <a:pt x="1468" y="81"/>
                  </a:cubicBezTo>
                  <a:cubicBezTo>
                    <a:pt x="1452" y="83"/>
                    <a:pt x="1429" y="95"/>
                    <a:pt x="1424" y="105"/>
                  </a:cubicBezTo>
                  <a:cubicBezTo>
                    <a:pt x="1424" y="108"/>
                    <a:pt x="1424" y="111"/>
                    <a:pt x="1424" y="113"/>
                  </a:cubicBezTo>
                  <a:cubicBezTo>
                    <a:pt x="1426" y="115"/>
                    <a:pt x="1428" y="117"/>
                    <a:pt x="1430" y="119"/>
                  </a:cubicBezTo>
                  <a:cubicBezTo>
                    <a:pt x="1430" y="126"/>
                    <a:pt x="1430" y="134"/>
                    <a:pt x="1422" y="135"/>
                  </a:cubicBezTo>
                  <a:cubicBezTo>
                    <a:pt x="1420" y="133"/>
                    <a:pt x="1418" y="132"/>
                    <a:pt x="1416" y="130"/>
                  </a:cubicBezTo>
                  <a:cubicBezTo>
                    <a:pt x="1414" y="132"/>
                    <a:pt x="1413" y="133"/>
                    <a:pt x="1409" y="132"/>
                  </a:cubicBezTo>
                  <a:cubicBezTo>
                    <a:pt x="1407" y="128"/>
                    <a:pt x="1397" y="105"/>
                    <a:pt x="1398" y="102"/>
                  </a:cubicBezTo>
                  <a:cubicBezTo>
                    <a:pt x="1399" y="99"/>
                    <a:pt x="1405" y="97"/>
                    <a:pt x="1408" y="96"/>
                  </a:cubicBezTo>
                  <a:cubicBezTo>
                    <a:pt x="1414" y="93"/>
                    <a:pt x="1418" y="86"/>
                    <a:pt x="1423" y="82"/>
                  </a:cubicBezTo>
                  <a:cubicBezTo>
                    <a:pt x="1426" y="80"/>
                    <a:pt x="1430" y="80"/>
                    <a:pt x="1433" y="79"/>
                  </a:cubicBezTo>
                  <a:cubicBezTo>
                    <a:pt x="1441" y="75"/>
                    <a:pt x="1447" y="65"/>
                    <a:pt x="1454" y="59"/>
                  </a:cubicBezTo>
                  <a:cubicBezTo>
                    <a:pt x="1462" y="51"/>
                    <a:pt x="1472" y="50"/>
                    <a:pt x="1478" y="41"/>
                  </a:cubicBezTo>
                  <a:cubicBezTo>
                    <a:pt x="1478" y="41"/>
                    <a:pt x="1478" y="41"/>
                    <a:pt x="1478" y="40"/>
                  </a:cubicBezTo>
                  <a:cubicBezTo>
                    <a:pt x="1477" y="40"/>
                    <a:pt x="1477" y="40"/>
                    <a:pt x="1477" y="40"/>
                  </a:cubicBezTo>
                  <a:cubicBezTo>
                    <a:pt x="1472" y="45"/>
                    <a:pt x="1459" y="54"/>
                    <a:pt x="1450" y="47"/>
                  </a:cubicBezTo>
                  <a:cubicBezTo>
                    <a:pt x="1446" y="45"/>
                    <a:pt x="1447" y="40"/>
                    <a:pt x="1444" y="37"/>
                  </a:cubicBezTo>
                  <a:cubicBezTo>
                    <a:pt x="1443" y="35"/>
                    <a:pt x="1440" y="34"/>
                    <a:pt x="1440" y="31"/>
                  </a:cubicBezTo>
                  <a:cubicBezTo>
                    <a:pt x="1440" y="29"/>
                    <a:pt x="1441" y="28"/>
                    <a:pt x="1441" y="27"/>
                  </a:cubicBezTo>
                  <a:cubicBezTo>
                    <a:pt x="1447" y="27"/>
                    <a:pt x="1459" y="35"/>
                    <a:pt x="1462" y="38"/>
                  </a:cubicBezTo>
                  <a:cubicBezTo>
                    <a:pt x="1471" y="35"/>
                    <a:pt x="1480" y="33"/>
                    <a:pt x="1488" y="28"/>
                  </a:cubicBezTo>
                  <a:cubicBezTo>
                    <a:pt x="1491" y="26"/>
                    <a:pt x="1496" y="30"/>
                    <a:pt x="1498" y="29"/>
                  </a:cubicBezTo>
                  <a:cubicBezTo>
                    <a:pt x="1502" y="32"/>
                    <a:pt x="1508" y="48"/>
                    <a:pt x="1500" y="52"/>
                  </a:cubicBezTo>
                  <a:cubicBezTo>
                    <a:pt x="1496" y="53"/>
                    <a:pt x="1490" y="53"/>
                    <a:pt x="1486" y="54"/>
                  </a:cubicBezTo>
                  <a:cubicBezTo>
                    <a:pt x="1476" y="56"/>
                    <a:pt x="1464" y="63"/>
                    <a:pt x="1457" y="69"/>
                  </a:cubicBezTo>
                  <a:cubicBezTo>
                    <a:pt x="1457" y="69"/>
                    <a:pt x="1458" y="69"/>
                    <a:pt x="1458" y="70"/>
                  </a:cubicBezTo>
                  <a:cubicBezTo>
                    <a:pt x="1458" y="70"/>
                    <a:pt x="1458" y="70"/>
                    <a:pt x="1458" y="70"/>
                  </a:cubicBezTo>
                  <a:cubicBezTo>
                    <a:pt x="1462" y="71"/>
                    <a:pt x="1469" y="68"/>
                    <a:pt x="1474" y="71"/>
                  </a:cubicBezTo>
                  <a:cubicBezTo>
                    <a:pt x="1485" y="76"/>
                    <a:pt x="1500" y="81"/>
                    <a:pt x="1500" y="99"/>
                  </a:cubicBezTo>
                  <a:cubicBezTo>
                    <a:pt x="1497" y="100"/>
                    <a:pt x="1496" y="102"/>
                    <a:pt x="1494" y="103"/>
                  </a:cubicBezTo>
                  <a:cubicBezTo>
                    <a:pt x="1488" y="105"/>
                    <a:pt x="1482" y="105"/>
                    <a:pt x="1477" y="108"/>
                  </a:cubicBezTo>
                  <a:cubicBezTo>
                    <a:pt x="1477" y="109"/>
                    <a:pt x="1477" y="109"/>
                    <a:pt x="1477" y="110"/>
                  </a:cubicBezTo>
                  <a:cubicBezTo>
                    <a:pt x="1478" y="112"/>
                    <a:pt x="1479" y="113"/>
                    <a:pt x="1479" y="118"/>
                  </a:cubicBezTo>
                  <a:cubicBezTo>
                    <a:pt x="1477" y="119"/>
                    <a:pt x="1478" y="122"/>
                    <a:pt x="1476" y="123"/>
                  </a:cubicBezTo>
                  <a:cubicBezTo>
                    <a:pt x="1472" y="130"/>
                    <a:pt x="1465" y="135"/>
                    <a:pt x="1463" y="142"/>
                  </a:cubicBezTo>
                  <a:cubicBezTo>
                    <a:pt x="1464" y="143"/>
                    <a:pt x="1466" y="145"/>
                    <a:pt x="1467" y="146"/>
                  </a:cubicBezTo>
                  <a:cubicBezTo>
                    <a:pt x="1476" y="149"/>
                    <a:pt x="1513" y="129"/>
                    <a:pt x="1508" y="151"/>
                  </a:cubicBezTo>
                  <a:cubicBezTo>
                    <a:pt x="1507" y="154"/>
                    <a:pt x="1505" y="156"/>
                    <a:pt x="1504" y="158"/>
                  </a:cubicBezTo>
                  <a:cubicBezTo>
                    <a:pt x="1500" y="158"/>
                    <a:pt x="1498" y="157"/>
                    <a:pt x="1495" y="157"/>
                  </a:cubicBezTo>
                  <a:cubicBezTo>
                    <a:pt x="1490" y="155"/>
                    <a:pt x="1472" y="161"/>
                    <a:pt x="1469" y="163"/>
                  </a:cubicBezTo>
                  <a:cubicBezTo>
                    <a:pt x="1470" y="169"/>
                    <a:pt x="1471" y="175"/>
                    <a:pt x="1471" y="182"/>
                  </a:cubicBezTo>
                  <a:cubicBezTo>
                    <a:pt x="1469" y="183"/>
                    <a:pt x="1469" y="185"/>
                    <a:pt x="1468" y="186"/>
                  </a:cubicBezTo>
                  <a:cubicBezTo>
                    <a:pt x="1465" y="188"/>
                    <a:pt x="1462" y="187"/>
                    <a:pt x="1458" y="189"/>
                  </a:cubicBezTo>
                  <a:cubicBezTo>
                    <a:pt x="1456" y="190"/>
                    <a:pt x="1453" y="193"/>
                    <a:pt x="1450" y="193"/>
                  </a:cubicBezTo>
                  <a:cubicBezTo>
                    <a:pt x="1432" y="200"/>
                    <a:pt x="1414" y="183"/>
                    <a:pt x="1410" y="171"/>
                  </a:cubicBezTo>
                  <a:cubicBezTo>
                    <a:pt x="1410" y="171"/>
                    <a:pt x="1410" y="171"/>
                    <a:pt x="1410" y="171"/>
                  </a:cubicBezTo>
                  <a:cubicBezTo>
                    <a:pt x="1416" y="171"/>
                    <a:pt x="1423" y="177"/>
                    <a:pt x="1428" y="179"/>
                  </a:cubicBezTo>
                  <a:cubicBezTo>
                    <a:pt x="1430" y="179"/>
                    <a:pt x="1433" y="179"/>
                    <a:pt x="1435" y="179"/>
                  </a:cubicBezTo>
                  <a:cubicBezTo>
                    <a:pt x="1449" y="179"/>
                    <a:pt x="1457" y="174"/>
                    <a:pt x="1463" y="165"/>
                  </a:cubicBezTo>
                  <a:cubicBezTo>
                    <a:pt x="1463" y="164"/>
                    <a:pt x="1463" y="163"/>
                    <a:pt x="1463" y="162"/>
                  </a:cubicBezTo>
                  <a:cubicBezTo>
                    <a:pt x="1462" y="162"/>
                    <a:pt x="1461" y="161"/>
                    <a:pt x="1460" y="161"/>
                  </a:cubicBezTo>
                  <a:cubicBezTo>
                    <a:pt x="1453" y="158"/>
                    <a:pt x="1440" y="165"/>
                    <a:pt x="1434" y="166"/>
                  </a:cubicBezTo>
                  <a:cubicBezTo>
                    <a:pt x="1428" y="167"/>
                    <a:pt x="1413" y="167"/>
                    <a:pt x="1408" y="164"/>
                  </a:cubicBezTo>
                  <a:cubicBezTo>
                    <a:pt x="1406" y="163"/>
                    <a:pt x="1405" y="161"/>
                    <a:pt x="1404" y="160"/>
                  </a:cubicBezTo>
                  <a:cubicBezTo>
                    <a:pt x="1404" y="159"/>
                    <a:pt x="1404" y="157"/>
                    <a:pt x="1404" y="156"/>
                  </a:cubicBezTo>
                  <a:cubicBezTo>
                    <a:pt x="1406" y="155"/>
                    <a:pt x="1407" y="154"/>
                    <a:pt x="1408" y="153"/>
                  </a:cubicBezTo>
                  <a:cubicBezTo>
                    <a:pt x="1418" y="153"/>
                    <a:pt x="1426" y="153"/>
                    <a:pt x="1436" y="153"/>
                  </a:cubicBezTo>
                  <a:cubicBezTo>
                    <a:pt x="1438" y="152"/>
                    <a:pt x="1442" y="149"/>
                    <a:pt x="1444" y="149"/>
                  </a:cubicBezTo>
                  <a:cubicBezTo>
                    <a:pt x="1448" y="147"/>
                    <a:pt x="1452" y="148"/>
                    <a:pt x="1455" y="147"/>
                  </a:cubicBezTo>
                  <a:cubicBezTo>
                    <a:pt x="1456" y="146"/>
                    <a:pt x="1456" y="146"/>
                    <a:pt x="1457" y="145"/>
                  </a:cubicBezTo>
                  <a:cubicBezTo>
                    <a:pt x="1456" y="143"/>
                    <a:pt x="1454" y="139"/>
                    <a:pt x="1456" y="136"/>
                  </a:cubicBezTo>
                  <a:cubicBezTo>
                    <a:pt x="1458" y="129"/>
                    <a:pt x="1460" y="125"/>
                    <a:pt x="1464" y="118"/>
                  </a:cubicBezTo>
                  <a:cubicBezTo>
                    <a:pt x="1463" y="117"/>
                    <a:pt x="1462" y="117"/>
                    <a:pt x="1461" y="117"/>
                  </a:cubicBezTo>
                  <a:cubicBezTo>
                    <a:pt x="1455" y="118"/>
                    <a:pt x="1451" y="121"/>
                    <a:pt x="1442" y="122"/>
                  </a:cubicBezTo>
                  <a:close/>
                  <a:moveTo>
                    <a:pt x="1272" y="127"/>
                  </a:moveTo>
                  <a:cubicBezTo>
                    <a:pt x="1272" y="125"/>
                    <a:pt x="1271" y="126"/>
                    <a:pt x="1272" y="125"/>
                  </a:cubicBezTo>
                  <a:cubicBezTo>
                    <a:pt x="1274" y="119"/>
                    <a:pt x="1285" y="115"/>
                    <a:pt x="1292" y="119"/>
                  </a:cubicBezTo>
                  <a:cubicBezTo>
                    <a:pt x="1301" y="125"/>
                    <a:pt x="1318" y="137"/>
                    <a:pt x="1316" y="154"/>
                  </a:cubicBezTo>
                  <a:cubicBezTo>
                    <a:pt x="1310" y="157"/>
                    <a:pt x="1309" y="164"/>
                    <a:pt x="1298" y="164"/>
                  </a:cubicBezTo>
                  <a:cubicBezTo>
                    <a:pt x="1298" y="161"/>
                    <a:pt x="1294" y="159"/>
                    <a:pt x="1293" y="157"/>
                  </a:cubicBezTo>
                  <a:cubicBezTo>
                    <a:pt x="1292" y="155"/>
                    <a:pt x="1292" y="152"/>
                    <a:pt x="1291" y="149"/>
                  </a:cubicBezTo>
                  <a:cubicBezTo>
                    <a:pt x="1288" y="143"/>
                    <a:pt x="1279" y="128"/>
                    <a:pt x="1272" y="127"/>
                  </a:cubicBezTo>
                  <a:close/>
                  <a:moveTo>
                    <a:pt x="1216" y="87"/>
                  </a:moveTo>
                  <a:cubicBezTo>
                    <a:pt x="1216" y="86"/>
                    <a:pt x="1217" y="85"/>
                    <a:pt x="1217" y="84"/>
                  </a:cubicBezTo>
                  <a:cubicBezTo>
                    <a:pt x="1222" y="85"/>
                    <a:pt x="1227" y="86"/>
                    <a:pt x="1232" y="87"/>
                  </a:cubicBezTo>
                  <a:cubicBezTo>
                    <a:pt x="1237" y="89"/>
                    <a:pt x="1256" y="82"/>
                    <a:pt x="1257" y="79"/>
                  </a:cubicBezTo>
                  <a:cubicBezTo>
                    <a:pt x="1260" y="74"/>
                    <a:pt x="1260" y="41"/>
                    <a:pt x="1257" y="36"/>
                  </a:cubicBezTo>
                  <a:cubicBezTo>
                    <a:pt x="1255" y="31"/>
                    <a:pt x="1252" y="30"/>
                    <a:pt x="1252" y="23"/>
                  </a:cubicBezTo>
                  <a:cubicBezTo>
                    <a:pt x="1256" y="21"/>
                    <a:pt x="1256" y="20"/>
                    <a:pt x="1264" y="20"/>
                  </a:cubicBezTo>
                  <a:cubicBezTo>
                    <a:pt x="1272" y="26"/>
                    <a:pt x="1273" y="39"/>
                    <a:pt x="1273" y="54"/>
                  </a:cubicBezTo>
                  <a:cubicBezTo>
                    <a:pt x="1273" y="59"/>
                    <a:pt x="1271" y="74"/>
                    <a:pt x="1272" y="74"/>
                  </a:cubicBezTo>
                  <a:cubicBezTo>
                    <a:pt x="1276" y="75"/>
                    <a:pt x="1290" y="70"/>
                    <a:pt x="1293" y="68"/>
                  </a:cubicBezTo>
                  <a:cubicBezTo>
                    <a:pt x="1293" y="63"/>
                    <a:pt x="1292" y="61"/>
                    <a:pt x="1288" y="58"/>
                  </a:cubicBezTo>
                  <a:cubicBezTo>
                    <a:pt x="1288" y="57"/>
                    <a:pt x="1288" y="55"/>
                    <a:pt x="1288" y="53"/>
                  </a:cubicBezTo>
                  <a:cubicBezTo>
                    <a:pt x="1289" y="53"/>
                    <a:pt x="1290" y="54"/>
                    <a:pt x="1290" y="54"/>
                  </a:cubicBezTo>
                  <a:cubicBezTo>
                    <a:pt x="1293" y="55"/>
                    <a:pt x="1295" y="59"/>
                    <a:pt x="1298" y="59"/>
                  </a:cubicBezTo>
                  <a:cubicBezTo>
                    <a:pt x="1306" y="62"/>
                    <a:pt x="1314" y="60"/>
                    <a:pt x="1321" y="63"/>
                  </a:cubicBezTo>
                  <a:cubicBezTo>
                    <a:pt x="1322" y="64"/>
                    <a:pt x="1322" y="63"/>
                    <a:pt x="1322" y="65"/>
                  </a:cubicBezTo>
                  <a:cubicBezTo>
                    <a:pt x="1322" y="67"/>
                    <a:pt x="1322" y="69"/>
                    <a:pt x="1322" y="71"/>
                  </a:cubicBezTo>
                  <a:cubicBezTo>
                    <a:pt x="1321" y="71"/>
                    <a:pt x="1320" y="74"/>
                    <a:pt x="1319" y="75"/>
                  </a:cubicBezTo>
                  <a:cubicBezTo>
                    <a:pt x="1317" y="76"/>
                    <a:pt x="1310" y="75"/>
                    <a:pt x="1308" y="76"/>
                  </a:cubicBezTo>
                  <a:cubicBezTo>
                    <a:pt x="1301" y="79"/>
                    <a:pt x="1273" y="90"/>
                    <a:pt x="1268" y="95"/>
                  </a:cubicBezTo>
                  <a:cubicBezTo>
                    <a:pt x="1264" y="99"/>
                    <a:pt x="1266" y="105"/>
                    <a:pt x="1264" y="110"/>
                  </a:cubicBezTo>
                  <a:cubicBezTo>
                    <a:pt x="1260" y="123"/>
                    <a:pt x="1250" y="153"/>
                    <a:pt x="1232" y="145"/>
                  </a:cubicBezTo>
                  <a:cubicBezTo>
                    <a:pt x="1230" y="145"/>
                    <a:pt x="1229" y="145"/>
                    <a:pt x="1228" y="145"/>
                  </a:cubicBezTo>
                  <a:cubicBezTo>
                    <a:pt x="1225" y="143"/>
                    <a:pt x="1223" y="141"/>
                    <a:pt x="1220" y="139"/>
                  </a:cubicBezTo>
                  <a:cubicBezTo>
                    <a:pt x="1220" y="138"/>
                    <a:pt x="1220" y="137"/>
                    <a:pt x="1220" y="135"/>
                  </a:cubicBezTo>
                  <a:cubicBezTo>
                    <a:pt x="1222" y="135"/>
                    <a:pt x="1225" y="131"/>
                    <a:pt x="1227" y="130"/>
                  </a:cubicBezTo>
                  <a:cubicBezTo>
                    <a:pt x="1232" y="128"/>
                    <a:pt x="1236" y="129"/>
                    <a:pt x="1240" y="127"/>
                  </a:cubicBezTo>
                  <a:cubicBezTo>
                    <a:pt x="1246" y="125"/>
                    <a:pt x="1256" y="107"/>
                    <a:pt x="1254" y="101"/>
                  </a:cubicBezTo>
                  <a:cubicBezTo>
                    <a:pt x="1246" y="100"/>
                    <a:pt x="1236" y="101"/>
                    <a:pt x="1228" y="101"/>
                  </a:cubicBezTo>
                  <a:cubicBezTo>
                    <a:pt x="1225" y="98"/>
                    <a:pt x="1222" y="96"/>
                    <a:pt x="1219" y="93"/>
                  </a:cubicBezTo>
                  <a:cubicBezTo>
                    <a:pt x="1217" y="91"/>
                    <a:pt x="1217" y="88"/>
                    <a:pt x="1216" y="87"/>
                  </a:cubicBezTo>
                  <a:close/>
                  <a:moveTo>
                    <a:pt x="1110" y="21"/>
                  </a:moveTo>
                  <a:cubicBezTo>
                    <a:pt x="1110" y="20"/>
                    <a:pt x="1110" y="19"/>
                    <a:pt x="1110" y="17"/>
                  </a:cubicBezTo>
                  <a:cubicBezTo>
                    <a:pt x="1110" y="17"/>
                    <a:pt x="1111" y="16"/>
                    <a:pt x="1112" y="16"/>
                  </a:cubicBezTo>
                  <a:cubicBezTo>
                    <a:pt x="1124" y="17"/>
                    <a:pt x="1148" y="19"/>
                    <a:pt x="1147" y="35"/>
                  </a:cubicBezTo>
                  <a:cubicBezTo>
                    <a:pt x="1142" y="43"/>
                    <a:pt x="1140" y="49"/>
                    <a:pt x="1128" y="45"/>
                  </a:cubicBezTo>
                  <a:cubicBezTo>
                    <a:pt x="1127" y="43"/>
                    <a:pt x="1126" y="41"/>
                    <a:pt x="1124" y="39"/>
                  </a:cubicBezTo>
                  <a:cubicBezTo>
                    <a:pt x="1123" y="38"/>
                    <a:pt x="1121" y="38"/>
                    <a:pt x="1119" y="37"/>
                  </a:cubicBezTo>
                  <a:cubicBezTo>
                    <a:pt x="1119" y="31"/>
                    <a:pt x="1113" y="23"/>
                    <a:pt x="1110" y="21"/>
                  </a:cubicBezTo>
                  <a:close/>
                  <a:moveTo>
                    <a:pt x="1055" y="126"/>
                  </a:moveTo>
                  <a:cubicBezTo>
                    <a:pt x="1058" y="127"/>
                    <a:pt x="1062" y="127"/>
                    <a:pt x="1064" y="125"/>
                  </a:cubicBezTo>
                  <a:cubicBezTo>
                    <a:pt x="1066" y="124"/>
                    <a:pt x="1068" y="125"/>
                    <a:pt x="1070" y="123"/>
                  </a:cubicBezTo>
                  <a:cubicBezTo>
                    <a:pt x="1074" y="119"/>
                    <a:pt x="1070" y="109"/>
                    <a:pt x="1066" y="107"/>
                  </a:cubicBezTo>
                  <a:cubicBezTo>
                    <a:pt x="1066" y="107"/>
                    <a:pt x="1064" y="107"/>
                    <a:pt x="1064" y="107"/>
                  </a:cubicBezTo>
                  <a:cubicBezTo>
                    <a:pt x="1056" y="125"/>
                    <a:pt x="1056" y="125"/>
                    <a:pt x="1056" y="125"/>
                  </a:cubicBezTo>
                  <a:cubicBezTo>
                    <a:pt x="1056" y="125"/>
                    <a:pt x="1056" y="126"/>
                    <a:pt x="1055" y="126"/>
                  </a:cubicBezTo>
                  <a:close/>
                  <a:moveTo>
                    <a:pt x="1021" y="158"/>
                  </a:moveTo>
                  <a:cubicBezTo>
                    <a:pt x="1021" y="153"/>
                    <a:pt x="1024" y="148"/>
                    <a:pt x="1024" y="143"/>
                  </a:cubicBezTo>
                  <a:cubicBezTo>
                    <a:pt x="1025" y="140"/>
                    <a:pt x="1023" y="136"/>
                    <a:pt x="1024" y="133"/>
                  </a:cubicBezTo>
                  <a:cubicBezTo>
                    <a:pt x="1031" y="132"/>
                    <a:pt x="1042" y="114"/>
                    <a:pt x="1048" y="108"/>
                  </a:cubicBezTo>
                  <a:cubicBezTo>
                    <a:pt x="1051" y="106"/>
                    <a:pt x="1056" y="103"/>
                    <a:pt x="1059" y="102"/>
                  </a:cubicBezTo>
                  <a:cubicBezTo>
                    <a:pt x="1060" y="102"/>
                    <a:pt x="1062" y="102"/>
                    <a:pt x="1063" y="103"/>
                  </a:cubicBezTo>
                  <a:cubicBezTo>
                    <a:pt x="1068" y="104"/>
                    <a:pt x="1072" y="102"/>
                    <a:pt x="1075" y="101"/>
                  </a:cubicBezTo>
                  <a:cubicBezTo>
                    <a:pt x="1075" y="99"/>
                    <a:pt x="1075" y="97"/>
                    <a:pt x="1074" y="95"/>
                  </a:cubicBezTo>
                  <a:cubicBezTo>
                    <a:pt x="1074" y="95"/>
                    <a:pt x="1072" y="92"/>
                    <a:pt x="1072" y="93"/>
                  </a:cubicBezTo>
                  <a:cubicBezTo>
                    <a:pt x="1069" y="93"/>
                    <a:pt x="1067" y="96"/>
                    <a:pt x="1065" y="97"/>
                  </a:cubicBezTo>
                  <a:cubicBezTo>
                    <a:pt x="1064" y="97"/>
                    <a:pt x="1062" y="97"/>
                    <a:pt x="1060" y="97"/>
                  </a:cubicBezTo>
                  <a:cubicBezTo>
                    <a:pt x="1051" y="97"/>
                    <a:pt x="1045" y="88"/>
                    <a:pt x="1047" y="79"/>
                  </a:cubicBezTo>
                  <a:cubicBezTo>
                    <a:pt x="1056" y="81"/>
                    <a:pt x="1069" y="81"/>
                    <a:pt x="1076" y="76"/>
                  </a:cubicBezTo>
                  <a:cubicBezTo>
                    <a:pt x="1078" y="64"/>
                    <a:pt x="1079" y="47"/>
                    <a:pt x="1083" y="37"/>
                  </a:cubicBezTo>
                  <a:cubicBezTo>
                    <a:pt x="1085" y="34"/>
                    <a:pt x="1081" y="25"/>
                    <a:pt x="1084" y="18"/>
                  </a:cubicBezTo>
                  <a:cubicBezTo>
                    <a:pt x="1085" y="18"/>
                    <a:pt x="1087" y="18"/>
                    <a:pt x="1089" y="18"/>
                  </a:cubicBezTo>
                  <a:cubicBezTo>
                    <a:pt x="1090" y="19"/>
                    <a:pt x="1091" y="21"/>
                    <a:pt x="1092" y="22"/>
                  </a:cubicBezTo>
                  <a:cubicBezTo>
                    <a:pt x="1092" y="24"/>
                    <a:pt x="1097" y="47"/>
                    <a:pt x="1096" y="49"/>
                  </a:cubicBezTo>
                  <a:cubicBezTo>
                    <a:pt x="1095" y="53"/>
                    <a:pt x="1090" y="67"/>
                    <a:pt x="1092" y="70"/>
                  </a:cubicBezTo>
                  <a:cubicBezTo>
                    <a:pt x="1092" y="71"/>
                    <a:pt x="1092" y="71"/>
                    <a:pt x="1093" y="71"/>
                  </a:cubicBezTo>
                  <a:cubicBezTo>
                    <a:pt x="1099" y="71"/>
                    <a:pt x="1107" y="67"/>
                    <a:pt x="1109" y="62"/>
                  </a:cubicBezTo>
                  <a:cubicBezTo>
                    <a:pt x="1110" y="58"/>
                    <a:pt x="1107" y="56"/>
                    <a:pt x="1108" y="54"/>
                  </a:cubicBezTo>
                  <a:cubicBezTo>
                    <a:pt x="1108" y="54"/>
                    <a:pt x="1109" y="54"/>
                    <a:pt x="1109" y="54"/>
                  </a:cubicBezTo>
                  <a:cubicBezTo>
                    <a:pt x="1113" y="56"/>
                    <a:pt x="1126" y="58"/>
                    <a:pt x="1132" y="59"/>
                  </a:cubicBezTo>
                  <a:cubicBezTo>
                    <a:pt x="1132" y="61"/>
                    <a:pt x="1132" y="63"/>
                    <a:pt x="1132" y="65"/>
                  </a:cubicBezTo>
                  <a:cubicBezTo>
                    <a:pt x="1131" y="65"/>
                    <a:pt x="1130" y="66"/>
                    <a:pt x="1130" y="66"/>
                  </a:cubicBezTo>
                  <a:cubicBezTo>
                    <a:pt x="1129" y="66"/>
                    <a:pt x="1129" y="65"/>
                    <a:pt x="1129" y="65"/>
                  </a:cubicBezTo>
                  <a:cubicBezTo>
                    <a:pt x="1120" y="68"/>
                    <a:pt x="1100" y="77"/>
                    <a:pt x="1098" y="84"/>
                  </a:cubicBezTo>
                  <a:cubicBezTo>
                    <a:pt x="1096" y="84"/>
                    <a:pt x="1093" y="83"/>
                    <a:pt x="1092" y="85"/>
                  </a:cubicBezTo>
                  <a:cubicBezTo>
                    <a:pt x="1085" y="89"/>
                    <a:pt x="1090" y="98"/>
                    <a:pt x="1088" y="106"/>
                  </a:cubicBezTo>
                  <a:cubicBezTo>
                    <a:pt x="1087" y="109"/>
                    <a:pt x="1086" y="112"/>
                    <a:pt x="1087" y="115"/>
                  </a:cubicBezTo>
                  <a:cubicBezTo>
                    <a:pt x="1088" y="115"/>
                    <a:pt x="1089" y="116"/>
                    <a:pt x="1090" y="116"/>
                  </a:cubicBezTo>
                  <a:cubicBezTo>
                    <a:pt x="1095" y="108"/>
                    <a:pt x="1106" y="105"/>
                    <a:pt x="1114" y="111"/>
                  </a:cubicBezTo>
                  <a:cubicBezTo>
                    <a:pt x="1122" y="117"/>
                    <a:pt x="1116" y="123"/>
                    <a:pt x="1119" y="131"/>
                  </a:cubicBezTo>
                  <a:cubicBezTo>
                    <a:pt x="1120" y="136"/>
                    <a:pt x="1126" y="139"/>
                    <a:pt x="1128" y="145"/>
                  </a:cubicBezTo>
                  <a:cubicBezTo>
                    <a:pt x="1128" y="145"/>
                    <a:pt x="1128" y="147"/>
                    <a:pt x="1129" y="146"/>
                  </a:cubicBezTo>
                  <a:cubicBezTo>
                    <a:pt x="1134" y="161"/>
                    <a:pt x="1113" y="161"/>
                    <a:pt x="1105" y="160"/>
                  </a:cubicBezTo>
                  <a:cubicBezTo>
                    <a:pt x="1104" y="158"/>
                    <a:pt x="1102" y="156"/>
                    <a:pt x="1101" y="154"/>
                  </a:cubicBezTo>
                  <a:cubicBezTo>
                    <a:pt x="1098" y="145"/>
                    <a:pt x="1098" y="133"/>
                    <a:pt x="1090" y="130"/>
                  </a:cubicBezTo>
                  <a:cubicBezTo>
                    <a:pt x="1076" y="139"/>
                    <a:pt x="1092" y="160"/>
                    <a:pt x="1085" y="177"/>
                  </a:cubicBezTo>
                  <a:cubicBezTo>
                    <a:pt x="1085" y="177"/>
                    <a:pt x="1085" y="177"/>
                    <a:pt x="1085" y="177"/>
                  </a:cubicBezTo>
                  <a:cubicBezTo>
                    <a:pt x="1083" y="175"/>
                    <a:pt x="1080" y="175"/>
                    <a:pt x="1079" y="173"/>
                  </a:cubicBezTo>
                  <a:cubicBezTo>
                    <a:pt x="1075" y="170"/>
                    <a:pt x="1072" y="163"/>
                    <a:pt x="1070" y="156"/>
                  </a:cubicBezTo>
                  <a:cubicBezTo>
                    <a:pt x="1068" y="149"/>
                    <a:pt x="1074" y="143"/>
                    <a:pt x="1072" y="139"/>
                  </a:cubicBezTo>
                  <a:cubicBezTo>
                    <a:pt x="1071" y="139"/>
                    <a:pt x="1071" y="138"/>
                    <a:pt x="1070" y="137"/>
                  </a:cubicBezTo>
                  <a:cubicBezTo>
                    <a:pt x="1065" y="137"/>
                    <a:pt x="1056" y="139"/>
                    <a:pt x="1054" y="144"/>
                  </a:cubicBezTo>
                  <a:cubicBezTo>
                    <a:pt x="1053" y="147"/>
                    <a:pt x="1054" y="149"/>
                    <a:pt x="1053" y="151"/>
                  </a:cubicBezTo>
                  <a:cubicBezTo>
                    <a:pt x="1050" y="156"/>
                    <a:pt x="1042" y="170"/>
                    <a:pt x="1038" y="172"/>
                  </a:cubicBezTo>
                  <a:cubicBezTo>
                    <a:pt x="1034" y="173"/>
                    <a:pt x="1030" y="171"/>
                    <a:pt x="1027" y="169"/>
                  </a:cubicBezTo>
                  <a:cubicBezTo>
                    <a:pt x="1028" y="163"/>
                    <a:pt x="1024" y="158"/>
                    <a:pt x="1021" y="158"/>
                  </a:cubicBezTo>
                  <a:close/>
                  <a:moveTo>
                    <a:pt x="913" y="65"/>
                  </a:moveTo>
                  <a:cubicBezTo>
                    <a:pt x="914" y="65"/>
                    <a:pt x="913" y="65"/>
                    <a:pt x="915" y="65"/>
                  </a:cubicBezTo>
                  <a:cubicBezTo>
                    <a:pt x="919" y="64"/>
                    <a:pt x="929" y="61"/>
                    <a:pt x="931" y="58"/>
                  </a:cubicBezTo>
                  <a:cubicBezTo>
                    <a:pt x="931" y="57"/>
                    <a:pt x="931" y="55"/>
                    <a:pt x="931" y="54"/>
                  </a:cubicBezTo>
                  <a:cubicBezTo>
                    <a:pt x="929" y="49"/>
                    <a:pt x="924" y="45"/>
                    <a:pt x="920" y="43"/>
                  </a:cubicBezTo>
                  <a:cubicBezTo>
                    <a:pt x="920" y="43"/>
                    <a:pt x="920" y="43"/>
                    <a:pt x="919" y="43"/>
                  </a:cubicBezTo>
                  <a:cubicBezTo>
                    <a:pt x="917" y="47"/>
                    <a:pt x="913" y="58"/>
                    <a:pt x="913" y="65"/>
                  </a:cubicBezTo>
                  <a:close/>
                  <a:moveTo>
                    <a:pt x="862" y="136"/>
                  </a:moveTo>
                  <a:cubicBezTo>
                    <a:pt x="863" y="139"/>
                    <a:pt x="864" y="143"/>
                    <a:pt x="865" y="147"/>
                  </a:cubicBezTo>
                  <a:cubicBezTo>
                    <a:pt x="870" y="155"/>
                    <a:pt x="887" y="161"/>
                    <a:pt x="898" y="154"/>
                  </a:cubicBezTo>
                  <a:cubicBezTo>
                    <a:pt x="900" y="149"/>
                    <a:pt x="886" y="129"/>
                    <a:pt x="882" y="126"/>
                  </a:cubicBezTo>
                  <a:cubicBezTo>
                    <a:pt x="886" y="126"/>
                    <a:pt x="890" y="126"/>
                    <a:pt x="894" y="126"/>
                  </a:cubicBezTo>
                  <a:cubicBezTo>
                    <a:pt x="896" y="127"/>
                    <a:pt x="913" y="133"/>
                    <a:pt x="914" y="132"/>
                  </a:cubicBezTo>
                  <a:cubicBezTo>
                    <a:pt x="918" y="129"/>
                    <a:pt x="918" y="106"/>
                    <a:pt x="916" y="105"/>
                  </a:cubicBezTo>
                  <a:cubicBezTo>
                    <a:pt x="914" y="104"/>
                    <a:pt x="913" y="104"/>
                    <a:pt x="912" y="104"/>
                  </a:cubicBezTo>
                  <a:cubicBezTo>
                    <a:pt x="910" y="107"/>
                    <a:pt x="907" y="113"/>
                    <a:pt x="904" y="116"/>
                  </a:cubicBezTo>
                  <a:cubicBezTo>
                    <a:pt x="903" y="116"/>
                    <a:pt x="902" y="116"/>
                    <a:pt x="902" y="116"/>
                  </a:cubicBezTo>
                  <a:cubicBezTo>
                    <a:pt x="900" y="112"/>
                    <a:pt x="897" y="108"/>
                    <a:pt x="895" y="103"/>
                  </a:cubicBezTo>
                  <a:cubicBezTo>
                    <a:pt x="893" y="99"/>
                    <a:pt x="896" y="91"/>
                    <a:pt x="894" y="87"/>
                  </a:cubicBezTo>
                  <a:cubicBezTo>
                    <a:pt x="881" y="85"/>
                    <a:pt x="881" y="95"/>
                    <a:pt x="876" y="101"/>
                  </a:cubicBezTo>
                  <a:cubicBezTo>
                    <a:pt x="869" y="111"/>
                    <a:pt x="862" y="119"/>
                    <a:pt x="862" y="136"/>
                  </a:cubicBezTo>
                  <a:close/>
                  <a:moveTo>
                    <a:pt x="801" y="141"/>
                  </a:moveTo>
                  <a:cubicBezTo>
                    <a:pt x="801" y="139"/>
                    <a:pt x="801" y="137"/>
                    <a:pt x="801" y="134"/>
                  </a:cubicBezTo>
                  <a:cubicBezTo>
                    <a:pt x="804" y="132"/>
                    <a:pt x="806" y="128"/>
                    <a:pt x="810" y="126"/>
                  </a:cubicBezTo>
                  <a:cubicBezTo>
                    <a:pt x="808" y="123"/>
                    <a:pt x="808" y="120"/>
                    <a:pt x="808" y="116"/>
                  </a:cubicBezTo>
                  <a:cubicBezTo>
                    <a:pt x="811" y="116"/>
                    <a:pt x="820" y="118"/>
                    <a:pt x="825" y="116"/>
                  </a:cubicBezTo>
                  <a:cubicBezTo>
                    <a:pt x="830" y="115"/>
                    <a:pt x="851" y="107"/>
                    <a:pt x="854" y="104"/>
                  </a:cubicBezTo>
                  <a:cubicBezTo>
                    <a:pt x="856" y="100"/>
                    <a:pt x="854" y="87"/>
                    <a:pt x="856" y="83"/>
                  </a:cubicBezTo>
                  <a:cubicBezTo>
                    <a:pt x="857" y="81"/>
                    <a:pt x="863" y="72"/>
                    <a:pt x="861" y="69"/>
                  </a:cubicBezTo>
                  <a:cubicBezTo>
                    <a:pt x="856" y="62"/>
                    <a:pt x="835" y="75"/>
                    <a:pt x="835" y="59"/>
                  </a:cubicBezTo>
                  <a:cubicBezTo>
                    <a:pt x="836" y="59"/>
                    <a:pt x="836" y="59"/>
                    <a:pt x="837" y="58"/>
                  </a:cubicBezTo>
                  <a:cubicBezTo>
                    <a:pt x="840" y="58"/>
                    <a:pt x="843" y="59"/>
                    <a:pt x="845" y="60"/>
                  </a:cubicBezTo>
                  <a:cubicBezTo>
                    <a:pt x="850" y="57"/>
                    <a:pt x="865" y="52"/>
                    <a:pt x="868" y="47"/>
                  </a:cubicBezTo>
                  <a:cubicBezTo>
                    <a:pt x="873" y="39"/>
                    <a:pt x="871" y="30"/>
                    <a:pt x="878" y="23"/>
                  </a:cubicBezTo>
                  <a:cubicBezTo>
                    <a:pt x="884" y="23"/>
                    <a:pt x="888" y="24"/>
                    <a:pt x="893" y="26"/>
                  </a:cubicBezTo>
                  <a:cubicBezTo>
                    <a:pt x="890" y="36"/>
                    <a:pt x="882" y="41"/>
                    <a:pt x="878" y="49"/>
                  </a:cubicBezTo>
                  <a:cubicBezTo>
                    <a:pt x="875" y="56"/>
                    <a:pt x="874" y="68"/>
                    <a:pt x="873" y="74"/>
                  </a:cubicBezTo>
                  <a:cubicBezTo>
                    <a:pt x="873" y="76"/>
                    <a:pt x="873" y="78"/>
                    <a:pt x="873" y="80"/>
                  </a:cubicBezTo>
                  <a:cubicBezTo>
                    <a:pt x="872" y="80"/>
                    <a:pt x="870" y="88"/>
                    <a:pt x="870" y="90"/>
                  </a:cubicBezTo>
                  <a:cubicBezTo>
                    <a:pt x="871" y="90"/>
                    <a:pt x="871" y="91"/>
                    <a:pt x="871" y="91"/>
                  </a:cubicBezTo>
                  <a:cubicBezTo>
                    <a:pt x="872" y="91"/>
                    <a:pt x="872" y="90"/>
                    <a:pt x="873" y="90"/>
                  </a:cubicBezTo>
                  <a:cubicBezTo>
                    <a:pt x="873" y="90"/>
                    <a:pt x="873" y="90"/>
                    <a:pt x="874" y="90"/>
                  </a:cubicBezTo>
                  <a:cubicBezTo>
                    <a:pt x="875" y="89"/>
                    <a:pt x="877" y="87"/>
                    <a:pt x="877" y="85"/>
                  </a:cubicBezTo>
                  <a:cubicBezTo>
                    <a:pt x="877" y="84"/>
                    <a:pt x="877" y="83"/>
                    <a:pt x="877" y="82"/>
                  </a:cubicBezTo>
                  <a:cubicBezTo>
                    <a:pt x="878" y="80"/>
                    <a:pt x="880" y="79"/>
                    <a:pt x="881" y="77"/>
                  </a:cubicBezTo>
                  <a:cubicBezTo>
                    <a:pt x="887" y="77"/>
                    <a:pt x="895" y="75"/>
                    <a:pt x="897" y="72"/>
                  </a:cubicBezTo>
                  <a:cubicBezTo>
                    <a:pt x="899" y="67"/>
                    <a:pt x="897" y="58"/>
                    <a:pt x="899" y="55"/>
                  </a:cubicBezTo>
                  <a:cubicBezTo>
                    <a:pt x="901" y="51"/>
                    <a:pt x="904" y="42"/>
                    <a:pt x="905" y="38"/>
                  </a:cubicBezTo>
                  <a:cubicBezTo>
                    <a:pt x="907" y="29"/>
                    <a:pt x="898" y="22"/>
                    <a:pt x="903" y="17"/>
                  </a:cubicBezTo>
                  <a:cubicBezTo>
                    <a:pt x="907" y="13"/>
                    <a:pt x="915" y="19"/>
                    <a:pt x="917" y="21"/>
                  </a:cubicBezTo>
                  <a:cubicBezTo>
                    <a:pt x="921" y="25"/>
                    <a:pt x="916" y="31"/>
                    <a:pt x="918" y="36"/>
                  </a:cubicBezTo>
                  <a:cubicBezTo>
                    <a:pt x="920" y="41"/>
                    <a:pt x="930" y="45"/>
                    <a:pt x="934" y="47"/>
                  </a:cubicBezTo>
                  <a:cubicBezTo>
                    <a:pt x="938" y="48"/>
                    <a:pt x="943" y="48"/>
                    <a:pt x="948" y="49"/>
                  </a:cubicBezTo>
                  <a:cubicBezTo>
                    <a:pt x="948" y="49"/>
                    <a:pt x="949" y="50"/>
                    <a:pt x="949" y="50"/>
                  </a:cubicBezTo>
                  <a:cubicBezTo>
                    <a:pt x="949" y="51"/>
                    <a:pt x="948" y="53"/>
                    <a:pt x="948" y="54"/>
                  </a:cubicBezTo>
                  <a:cubicBezTo>
                    <a:pt x="945" y="60"/>
                    <a:pt x="935" y="64"/>
                    <a:pt x="930" y="67"/>
                  </a:cubicBezTo>
                  <a:cubicBezTo>
                    <a:pt x="926" y="70"/>
                    <a:pt x="924" y="75"/>
                    <a:pt x="921" y="77"/>
                  </a:cubicBezTo>
                  <a:cubicBezTo>
                    <a:pt x="916" y="80"/>
                    <a:pt x="910" y="79"/>
                    <a:pt x="908" y="83"/>
                  </a:cubicBezTo>
                  <a:cubicBezTo>
                    <a:pt x="908" y="85"/>
                    <a:pt x="907" y="85"/>
                    <a:pt x="907" y="87"/>
                  </a:cubicBezTo>
                  <a:cubicBezTo>
                    <a:pt x="905" y="86"/>
                    <a:pt x="906" y="90"/>
                    <a:pt x="906" y="91"/>
                  </a:cubicBezTo>
                  <a:cubicBezTo>
                    <a:pt x="910" y="93"/>
                    <a:pt x="924" y="95"/>
                    <a:pt x="926" y="99"/>
                  </a:cubicBezTo>
                  <a:cubicBezTo>
                    <a:pt x="930" y="105"/>
                    <a:pt x="930" y="119"/>
                    <a:pt x="928" y="129"/>
                  </a:cubicBezTo>
                  <a:cubicBezTo>
                    <a:pt x="927" y="131"/>
                    <a:pt x="926" y="134"/>
                    <a:pt x="927" y="138"/>
                  </a:cubicBezTo>
                  <a:cubicBezTo>
                    <a:pt x="944" y="144"/>
                    <a:pt x="968" y="157"/>
                    <a:pt x="946" y="175"/>
                  </a:cubicBezTo>
                  <a:cubicBezTo>
                    <a:pt x="930" y="175"/>
                    <a:pt x="930" y="166"/>
                    <a:pt x="917" y="161"/>
                  </a:cubicBezTo>
                  <a:cubicBezTo>
                    <a:pt x="915" y="161"/>
                    <a:pt x="906" y="165"/>
                    <a:pt x="905" y="165"/>
                  </a:cubicBezTo>
                  <a:cubicBezTo>
                    <a:pt x="903" y="165"/>
                    <a:pt x="901" y="165"/>
                    <a:pt x="899" y="165"/>
                  </a:cubicBezTo>
                  <a:cubicBezTo>
                    <a:pt x="892" y="168"/>
                    <a:pt x="882" y="170"/>
                    <a:pt x="874" y="168"/>
                  </a:cubicBezTo>
                  <a:cubicBezTo>
                    <a:pt x="872" y="163"/>
                    <a:pt x="867" y="157"/>
                    <a:pt x="863" y="153"/>
                  </a:cubicBezTo>
                  <a:cubicBezTo>
                    <a:pt x="863" y="153"/>
                    <a:pt x="863" y="153"/>
                    <a:pt x="863" y="153"/>
                  </a:cubicBezTo>
                  <a:cubicBezTo>
                    <a:pt x="862" y="154"/>
                    <a:pt x="862" y="154"/>
                    <a:pt x="862" y="154"/>
                  </a:cubicBezTo>
                  <a:cubicBezTo>
                    <a:pt x="862" y="162"/>
                    <a:pt x="869" y="172"/>
                    <a:pt x="864" y="179"/>
                  </a:cubicBezTo>
                  <a:cubicBezTo>
                    <a:pt x="863" y="179"/>
                    <a:pt x="861" y="179"/>
                    <a:pt x="859" y="178"/>
                  </a:cubicBezTo>
                  <a:cubicBezTo>
                    <a:pt x="855" y="176"/>
                    <a:pt x="854" y="171"/>
                    <a:pt x="851" y="167"/>
                  </a:cubicBezTo>
                  <a:cubicBezTo>
                    <a:pt x="850" y="165"/>
                    <a:pt x="850" y="163"/>
                    <a:pt x="849" y="161"/>
                  </a:cubicBezTo>
                  <a:cubicBezTo>
                    <a:pt x="846" y="159"/>
                    <a:pt x="844" y="156"/>
                    <a:pt x="841" y="153"/>
                  </a:cubicBezTo>
                  <a:cubicBezTo>
                    <a:pt x="839" y="151"/>
                    <a:pt x="840" y="146"/>
                    <a:pt x="837" y="144"/>
                  </a:cubicBezTo>
                  <a:cubicBezTo>
                    <a:pt x="834" y="141"/>
                    <a:pt x="817" y="153"/>
                    <a:pt x="809" y="149"/>
                  </a:cubicBezTo>
                  <a:cubicBezTo>
                    <a:pt x="806" y="147"/>
                    <a:pt x="803" y="144"/>
                    <a:pt x="801" y="141"/>
                  </a:cubicBezTo>
                  <a:close/>
                  <a:moveTo>
                    <a:pt x="704" y="44"/>
                  </a:moveTo>
                  <a:cubicBezTo>
                    <a:pt x="705" y="43"/>
                    <a:pt x="706" y="43"/>
                    <a:pt x="707" y="42"/>
                  </a:cubicBezTo>
                  <a:cubicBezTo>
                    <a:pt x="707" y="41"/>
                    <a:pt x="707" y="41"/>
                    <a:pt x="706" y="40"/>
                  </a:cubicBezTo>
                  <a:cubicBezTo>
                    <a:pt x="706" y="40"/>
                    <a:pt x="706" y="40"/>
                    <a:pt x="706" y="40"/>
                  </a:cubicBezTo>
                  <a:cubicBezTo>
                    <a:pt x="706" y="40"/>
                    <a:pt x="706" y="40"/>
                    <a:pt x="705" y="40"/>
                  </a:cubicBezTo>
                  <a:cubicBezTo>
                    <a:pt x="705" y="41"/>
                    <a:pt x="705" y="43"/>
                    <a:pt x="704" y="44"/>
                  </a:cubicBezTo>
                  <a:close/>
                  <a:moveTo>
                    <a:pt x="702" y="45"/>
                  </a:moveTo>
                  <a:cubicBezTo>
                    <a:pt x="702" y="46"/>
                    <a:pt x="703" y="46"/>
                    <a:pt x="703" y="46"/>
                  </a:cubicBezTo>
                  <a:cubicBezTo>
                    <a:pt x="704" y="46"/>
                    <a:pt x="704" y="46"/>
                    <a:pt x="704" y="45"/>
                  </a:cubicBezTo>
                  <a:cubicBezTo>
                    <a:pt x="704" y="45"/>
                    <a:pt x="704" y="45"/>
                    <a:pt x="704" y="45"/>
                  </a:cubicBezTo>
                  <a:cubicBezTo>
                    <a:pt x="704" y="45"/>
                    <a:pt x="704" y="44"/>
                    <a:pt x="704" y="44"/>
                  </a:cubicBezTo>
                  <a:cubicBezTo>
                    <a:pt x="704" y="44"/>
                    <a:pt x="703" y="43"/>
                    <a:pt x="703" y="43"/>
                  </a:cubicBezTo>
                  <a:cubicBezTo>
                    <a:pt x="703" y="43"/>
                    <a:pt x="703" y="44"/>
                    <a:pt x="702" y="44"/>
                  </a:cubicBezTo>
                  <a:cubicBezTo>
                    <a:pt x="702" y="45"/>
                    <a:pt x="702" y="45"/>
                    <a:pt x="702" y="45"/>
                  </a:cubicBezTo>
                  <a:close/>
                  <a:moveTo>
                    <a:pt x="637" y="47"/>
                  </a:moveTo>
                  <a:cubicBezTo>
                    <a:pt x="637" y="41"/>
                    <a:pt x="637" y="35"/>
                    <a:pt x="639" y="30"/>
                  </a:cubicBezTo>
                  <a:cubicBezTo>
                    <a:pt x="639" y="27"/>
                    <a:pt x="639" y="25"/>
                    <a:pt x="638" y="23"/>
                  </a:cubicBezTo>
                  <a:cubicBezTo>
                    <a:pt x="640" y="23"/>
                    <a:pt x="647" y="21"/>
                    <a:pt x="647" y="21"/>
                  </a:cubicBezTo>
                  <a:cubicBezTo>
                    <a:pt x="652" y="29"/>
                    <a:pt x="651" y="39"/>
                    <a:pt x="658" y="45"/>
                  </a:cubicBezTo>
                  <a:cubicBezTo>
                    <a:pt x="658" y="48"/>
                    <a:pt x="658" y="51"/>
                    <a:pt x="658" y="55"/>
                  </a:cubicBezTo>
                  <a:cubicBezTo>
                    <a:pt x="656" y="55"/>
                    <a:pt x="654" y="58"/>
                    <a:pt x="653" y="59"/>
                  </a:cubicBezTo>
                  <a:cubicBezTo>
                    <a:pt x="643" y="59"/>
                    <a:pt x="640" y="53"/>
                    <a:pt x="637" y="47"/>
                  </a:cubicBezTo>
                  <a:close/>
                  <a:moveTo>
                    <a:pt x="621" y="118"/>
                  </a:moveTo>
                  <a:cubicBezTo>
                    <a:pt x="621" y="113"/>
                    <a:pt x="621" y="109"/>
                    <a:pt x="621" y="105"/>
                  </a:cubicBezTo>
                  <a:cubicBezTo>
                    <a:pt x="628" y="104"/>
                    <a:pt x="632" y="97"/>
                    <a:pt x="636" y="92"/>
                  </a:cubicBezTo>
                  <a:cubicBezTo>
                    <a:pt x="640" y="85"/>
                    <a:pt x="652" y="76"/>
                    <a:pt x="660" y="71"/>
                  </a:cubicBezTo>
                  <a:cubicBezTo>
                    <a:pt x="663" y="70"/>
                    <a:pt x="678" y="62"/>
                    <a:pt x="677" y="61"/>
                  </a:cubicBezTo>
                  <a:cubicBezTo>
                    <a:pt x="680" y="60"/>
                    <a:pt x="693" y="54"/>
                    <a:pt x="694" y="51"/>
                  </a:cubicBezTo>
                  <a:cubicBezTo>
                    <a:pt x="694" y="50"/>
                    <a:pt x="694" y="50"/>
                    <a:pt x="694" y="50"/>
                  </a:cubicBezTo>
                  <a:cubicBezTo>
                    <a:pt x="692" y="49"/>
                    <a:pt x="681" y="45"/>
                    <a:pt x="680" y="44"/>
                  </a:cubicBezTo>
                  <a:cubicBezTo>
                    <a:pt x="678" y="43"/>
                    <a:pt x="676" y="39"/>
                    <a:pt x="675" y="39"/>
                  </a:cubicBezTo>
                  <a:cubicBezTo>
                    <a:pt x="675" y="38"/>
                    <a:pt x="675" y="37"/>
                    <a:pt x="675" y="37"/>
                  </a:cubicBezTo>
                  <a:cubicBezTo>
                    <a:pt x="684" y="39"/>
                    <a:pt x="702" y="36"/>
                    <a:pt x="707" y="33"/>
                  </a:cubicBezTo>
                  <a:cubicBezTo>
                    <a:pt x="709" y="31"/>
                    <a:pt x="712" y="28"/>
                    <a:pt x="716" y="27"/>
                  </a:cubicBezTo>
                  <a:cubicBezTo>
                    <a:pt x="721" y="26"/>
                    <a:pt x="736" y="34"/>
                    <a:pt x="739" y="36"/>
                  </a:cubicBezTo>
                  <a:cubicBezTo>
                    <a:pt x="739" y="38"/>
                    <a:pt x="738" y="39"/>
                    <a:pt x="738" y="41"/>
                  </a:cubicBezTo>
                  <a:cubicBezTo>
                    <a:pt x="736" y="42"/>
                    <a:pt x="734" y="44"/>
                    <a:pt x="732" y="45"/>
                  </a:cubicBezTo>
                  <a:cubicBezTo>
                    <a:pt x="731" y="45"/>
                    <a:pt x="730" y="45"/>
                    <a:pt x="730" y="45"/>
                  </a:cubicBezTo>
                  <a:cubicBezTo>
                    <a:pt x="724" y="47"/>
                    <a:pt x="709" y="51"/>
                    <a:pt x="705" y="55"/>
                  </a:cubicBezTo>
                  <a:cubicBezTo>
                    <a:pt x="706" y="56"/>
                    <a:pt x="706" y="57"/>
                    <a:pt x="706" y="58"/>
                  </a:cubicBezTo>
                  <a:cubicBezTo>
                    <a:pt x="708" y="59"/>
                    <a:pt x="710" y="60"/>
                    <a:pt x="712" y="61"/>
                  </a:cubicBezTo>
                  <a:cubicBezTo>
                    <a:pt x="713" y="61"/>
                    <a:pt x="715" y="61"/>
                    <a:pt x="717" y="61"/>
                  </a:cubicBezTo>
                  <a:cubicBezTo>
                    <a:pt x="724" y="65"/>
                    <a:pt x="744" y="92"/>
                    <a:pt x="730" y="103"/>
                  </a:cubicBezTo>
                  <a:cubicBezTo>
                    <a:pt x="728" y="104"/>
                    <a:pt x="716" y="108"/>
                    <a:pt x="717" y="108"/>
                  </a:cubicBezTo>
                  <a:cubicBezTo>
                    <a:pt x="711" y="111"/>
                    <a:pt x="705" y="106"/>
                    <a:pt x="702" y="111"/>
                  </a:cubicBezTo>
                  <a:cubicBezTo>
                    <a:pt x="702" y="114"/>
                    <a:pt x="702" y="117"/>
                    <a:pt x="702" y="120"/>
                  </a:cubicBezTo>
                  <a:cubicBezTo>
                    <a:pt x="699" y="125"/>
                    <a:pt x="694" y="130"/>
                    <a:pt x="690" y="134"/>
                  </a:cubicBezTo>
                  <a:cubicBezTo>
                    <a:pt x="690" y="136"/>
                    <a:pt x="690" y="137"/>
                    <a:pt x="691" y="137"/>
                  </a:cubicBezTo>
                  <a:cubicBezTo>
                    <a:pt x="692" y="139"/>
                    <a:pt x="695" y="139"/>
                    <a:pt x="697" y="139"/>
                  </a:cubicBezTo>
                  <a:cubicBezTo>
                    <a:pt x="698" y="138"/>
                    <a:pt x="699" y="137"/>
                    <a:pt x="700" y="134"/>
                  </a:cubicBezTo>
                  <a:cubicBezTo>
                    <a:pt x="711" y="134"/>
                    <a:pt x="716" y="138"/>
                    <a:pt x="726" y="140"/>
                  </a:cubicBezTo>
                  <a:cubicBezTo>
                    <a:pt x="727" y="143"/>
                    <a:pt x="730" y="149"/>
                    <a:pt x="729" y="151"/>
                  </a:cubicBezTo>
                  <a:cubicBezTo>
                    <a:pt x="728" y="152"/>
                    <a:pt x="727" y="154"/>
                    <a:pt x="725" y="155"/>
                  </a:cubicBezTo>
                  <a:cubicBezTo>
                    <a:pt x="716" y="158"/>
                    <a:pt x="712" y="149"/>
                    <a:pt x="705" y="150"/>
                  </a:cubicBezTo>
                  <a:cubicBezTo>
                    <a:pt x="704" y="149"/>
                    <a:pt x="700" y="153"/>
                    <a:pt x="699" y="155"/>
                  </a:cubicBezTo>
                  <a:cubicBezTo>
                    <a:pt x="698" y="157"/>
                    <a:pt x="700" y="159"/>
                    <a:pt x="700" y="160"/>
                  </a:cubicBezTo>
                  <a:cubicBezTo>
                    <a:pt x="700" y="162"/>
                    <a:pt x="700" y="164"/>
                    <a:pt x="700" y="166"/>
                  </a:cubicBezTo>
                  <a:cubicBezTo>
                    <a:pt x="702" y="174"/>
                    <a:pt x="698" y="180"/>
                    <a:pt x="692" y="183"/>
                  </a:cubicBezTo>
                  <a:cubicBezTo>
                    <a:pt x="685" y="187"/>
                    <a:pt x="666" y="181"/>
                    <a:pt x="662" y="179"/>
                  </a:cubicBezTo>
                  <a:cubicBezTo>
                    <a:pt x="662" y="177"/>
                    <a:pt x="653" y="173"/>
                    <a:pt x="651" y="173"/>
                  </a:cubicBezTo>
                  <a:cubicBezTo>
                    <a:pt x="651" y="172"/>
                    <a:pt x="652" y="172"/>
                    <a:pt x="652" y="172"/>
                  </a:cubicBezTo>
                  <a:cubicBezTo>
                    <a:pt x="660" y="170"/>
                    <a:pt x="676" y="168"/>
                    <a:pt x="683" y="163"/>
                  </a:cubicBezTo>
                  <a:cubicBezTo>
                    <a:pt x="685" y="162"/>
                    <a:pt x="692" y="157"/>
                    <a:pt x="689" y="155"/>
                  </a:cubicBezTo>
                  <a:cubicBezTo>
                    <a:pt x="685" y="154"/>
                    <a:pt x="675" y="155"/>
                    <a:pt x="672" y="157"/>
                  </a:cubicBezTo>
                  <a:cubicBezTo>
                    <a:pt x="668" y="159"/>
                    <a:pt x="653" y="154"/>
                    <a:pt x="652" y="153"/>
                  </a:cubicBezTo>
                  <a:cubicBezTo>
                    <a:pt x="650" y="152"/>
                    <a:pt x="650" y="151"/>
                    <a:pt x="649" y="149"/>
                  </a:cubicBezTo>
                  <a:cubicBezTo>
                    <a:pt x="649" y="148"/>
                    <a:pt x="649" y="148"/>
                    <a:pt x="650" y="147"/>
                  </a:cubicBezTo>
                  <a:cubicBezTo>
                    <a:pt x="660" y="147"/>
                    <a:pt x="674" y="146"/>
                    <a:pt x="684" y="144"/>
                  </a:cubicBezTo>
                  <a:cubicBezTo>
                    <a:pt x="685" y="143"/>
                    <a:pt x="685" y="142"/>
                    <a:pt x="686" y="141"/>
                  </a:cubicBezTo>
                  <a:cubicBezTo>
                    <a:pt x="686" y="141"/>
                    <a:pt x="686" y="141"/>
                    <a:pt x="686" y="140"/>
                  </a:cubicBezTo>
                  <a:cubicBezTo>
                    <a:pt x="684" y="139"/>
                    <a:pt x="684" y="138"/>
                    <a:pt x="682" y="137"/>
                  </a:cubicBezTo>
                  <a:cubicBezTo>
                    <a:pt x="682" y="133"/>
                    <a:pt x="681" y="129"/>
                    <a:pt x="683" y="125"/>
                  </a:cubicBezTo>
                  <a:cubicBezTo>
                    <a:pt x="685" y="122"/>
                    <a:pt x="691" y="115"/>
                    <a:pt x="690" y="111"/>
                  </a:cubicBezTo>
                  <a:cubicBezTo>
                    <a:pt x="690" y="109"/>
                    <a:pt x="689" y="109"/>
                    <a:pt x="688" y="109"/>
                  </a:cubicBezTo>
                  <a:cubicBezTo>
                    <a:pt x="680" y="105"/>
                    <a:pt x="670" y="123"/>
                    <a:pt x="665" y="118"/>
                  </a:cubicBezTo>
                  <a:cubicBezTo>
                    <a:pt x="666" y="112"/>
                    <a:pt x="667" y="106"/>
                    <a:pt x="670" y="102"/>
                  </a:cubicBezTo>
                  <a:cubicBezTo>
                    <a:pt x="675" y="96"/>
                    <a:pt x="690" y="97"/>
                    <a:pt x="695" y="102"/>
                  </a:cubicBezTo>
                  <a:cubicBezTo>
                    <a:pt x="701" y="102"/>
                    <a:pt x="703" y="100"/>
                    <a:pt x="707" y="98"/>
                  </a:cubicBezTo>
                  <a:cubicBezTo>
                    <a:pt x="711" y="95"/>
                    <a:pt x="717" y="94"/>
                    <a:pt x="720" y="90"/>
                  </a:cubicBezTo>
                  <a:cubicBezTo>
                    <a:pt x="720" y="89"/>
                    <a:pt x="720" y="88"/>
                    <a:pt x="720" y="89"/>
                  </a:cubicBezTo>
                  <a:cubicBezTo>
                    <a:pt x="726" y="78"/>
                    <a:pt x="710" y="68"/>
                    <a:pt x="705" y="66"/>
                  </a:cubicBezTo>
                  <a:cubicBezTo>
                    <a:pt x="694" y="63"/>
                    <a:pt x="681" y="76"/>
                    <a:pt x="678" y="81"/>
                  </a:cubicBezTo>
                  <a:cubicBezTo>
                    <a:pt x="670" y="91"/>
                    <a:pt x="657" y="97"/>
                    <a:pt x="649" y="107"/>
                  </a:cubicBezTo>
                  <a:cubicBezTo>
                    <a:pt x="645" y="112"/>
                    <a:pt x="646" y="118"/>
                    <a:pt x="644" y="123"/>
                  </a:cubicBezTo>
                  <a:cubicBezTo>
                    <a:pt x="643" y="127"/>
                    <a:pt x="640" y="131"/>
                    <a:pt x="639" y="133"/>
                  </a:cubicBezTo>
                  <a:cubicBezTo>
                    <a:pt x="632" y="134"/>
                    <a:pt x="625" y="130"/>
                    <a:pt x="623" y="125"/>
                  </a:cubicBezTo>
                  <a:cubicBezTo>
                    <a:pt x="621" y="123"/>
                    <a:pt x="623" y="120"/>
                    <a:pt x="621" y="118"/>
                  </a:cubicBezTo>
                  <a:close/>
                  <a:moveTo>
                    <a:pt x="537" y="94"/>
                  </a:moveTo>
                  <a:cubicBezTo>
                    <a:pt x="538" y="94"/>
                    <a:pt x="540" y="93"/>
                    <a:pt x="540" y="92"/>
                  </a:cubicBezTo>
                  <a:cubicBezTo>
                    <a:pt x="541" y="91"/>
                    <a:pt x="540" y="90"/>
                    <a:pt x="540" y="89"/>
                  </a:cubicBezTo>
                  <a:cubicBezTo>
                    <a:pt x="539" y="90"/>
                    <a:pt x="539" y="90"/>
                    <a:pt x="539" y="90"/>
                  </a:cubicBezTo>
                  <a:cubicBezTo>
                    <a:pt x="538" y="91"/>
                    <a:pt x="538" y="93"/>
                    <a:pt x="537" y="94"/>
                  </a:cubicBezTo>
                  <a:close/>
                  <a:moveTo>
                    <a:pt x="503" y="79"/>
                  </a:moveTo>
                  <a:cubicBezTo>
                    <a:pt x="504" y="80"/>
                    <a:pt x="505" y="81"/>
                    <a:pt x="507" y="79"/>
                  </a:cubicBezTo>
                  <a:cubicBezTo>
                    <a:pt x="507" y="77"/>
                    <a:pt x="508" y="77"/>
                    <a:pt x="508" y="75"/>
                  </a:cubicBezTo>
                  <a:cubicBezTo>
                    <a:pt x="508" y="75"/>
                    <a:pt x="507" y="75"/>
                    <a:pt x="507" y="74"/>
                  </a:cubicBezTo>
                  <a:cubicBezTo>
                    <a:pt x="506" y="75"/>
                    <a:pt x="505" y="75"/>
                    <a:pt x="504" y="75"/>
                  </a:cubicBezTo>
                  <a:cubicBezTo>
                    <a:pt x="504" y="77"/>
                    <a:pt x="504" y="77"/>
                    <a:pt x="503" y="79"/>
                  </a:cubicBezTo>
                  <a:close/>
                  <a:moveTo>
                    <a:pt x="491" y="115"/>
                  </a:moveTo>
                  <a:cubicBezTo>
                    <a:pt x="496" y="117"/>
                    <a:pt x="504" y="111"/>
                    <a:pt x="507" y="108"/>
                  </a:cubicBezTo>
                  <a:cubicBezTo>
                    <a:pt x="506" y="107"/>
                    <a:pt x="506" y="105"/>
                    <a:pt x="506" y="104"/>
                  </a:cubicBezTo>
                  <a:cubicBezTo>
                    <a:pt x="505" y="104"/>
                    <a:pt x="505" y="103"/>
                    <a:pt x="504" y="103"/>
                  </a:cubicBezTo>
                  <a:cubicBezTo>
                    <a:pt x="501" y="105"/>
                    <a:pt x="494" y="109"/>
                    <a:pt x="491" y="113"/>
                  </a:cubicBezTo>
                  <a:cubicBezTo>
                    <a:pt x="491" y="113"/>
                    <a:pt x="491" y="114"/>
                    <a:pt x="491" y="115"/>
                  </a:cubicBezTo>
                  <a:close/>
                  <a:moveTo>
                    <a:pt x="460" y="78"/>
                  </a:moveTo>
                  <a:cubicBezTo>
                    <a:pt x="461" y="79"/>
                    <a:pt x="462" y="79"/>
                    <a:pt x="463" y="79"/>
                  </a:cubicBezTo>
                  <a:cubicBezTo>
                    <a:pt x="466" y="77"/>
                    <a:pt x="468" y="75"/>
                    <a:pt x="470" y="73"/>
                  </a:cubicBezTo>
                  <a:cubicBezTo>
                    <a:pt x="470" y="71"/>
                    <a:pt x="470" y="71"/>
                    <a:pt x="470" y="69"/>
                  </a:cubicBezTo>
                  <a:cubicBezTo>
                    <a:pt x="468" y="69"/>
                    <a:pt x="467" y="70"/>
                    <a:pt x="466" y="70"/>
                  </a:cubicBezTo>
                  <a:cubicBezTo>
                    <a:pt x="464" y="71"/>
                    <a:pt x="461" y="74"/>
                    <a:pt x="460" y="78"/>
                  </a:cubicBezTo>
                  <a:close/>
                  <a:moveTo>
                    <a:pt x="453" y="106"/>
                  </a:moveTo>
                  <a:cubicBezTo>
                    <a:pt x="454" y="106"/>
                    <a:pt x="454" y="106"/>
                    <a:pt x="455" y="106"/>
                  </a:cubicBezTo>
                  <a:cubicBezTo>
                    <a:pt x="457" y="103"/>
                    <a:pt x="473" y="90"/>
                    <a:pt x="469" y="87"/>
                  </a:cubicBezTo>
                  <a:cubicBezTo>
                    <a:pt x="458" y="82"/>
                    <a:pt x="453" y="96"/>
                    <a:pt x="453" y="106"/>
                  </a:cubicBezTo>
                  <a:close/>
                  <a:moveTo>
                    <a:pt x="438" y="93"/>
                  </a:moveTo>
                  <a:cubicBezTo>
                    <a:pt x="439" y="93"/>
                    <a:pt x="440" y="94"/>
                    <a:pt x="440" y="95"/>
                  </a:cubicBezTo>
                  <a:cubicBezTo>
                    <a:pt x="442" y="95"/>
                    <a:pt x="443" y="95"/>
                    <a:pt x="444" y="95"/>
                  </a:cubicBezTo>
                  <a:cubicBezTo>
                    <a:pt x="445" y="94"/>
                    <a:pt x="446" y="93"/>
                    <a:pt x="446" y="92"/>
                  </a:cubicBezTo>
                  <a:cubicBezTo>
                    <a:pt x="445" y="91"/>
                    <a:pt x="444" y="91"/>
                    <a:pt x="444" y="90"/>
                  </a:cubicBezTo>
                  <a:cubicBezTo>
                    <a:pt x="444" y="91"/>
                    <a:pt x="439" y="91"/>
                    <a:pt x="438" y="92"/>
                  </a:cubicBezTo>
                  <a:cubicBezTo>
                    <a:pt x="438" y="92"/>
                    <a:pt x="438" y="92"/>
                    <a:pt x="438" y="93"/>
                  </a:cubicBezTo>
                  <a:close/>
                  <a:moveTo>
                    <a:pt x="425" y="130"/>
                  </a:moveTo>
                  <a:cubicBezTo>
                    <a:pt x="429" y="129"/>
                    <a:pt x="448" y="117"/>
                    <a:pt x="439" y="112"/>
                  </a:cubicBezTo>
                  <a:cubicBezTo>
                    <a:pt x="438" y="112"/>
                    <a:pt x="438" y="112"/>
                    <a:pt x="437" y="112"/>
                  </a:cubicBezTo>
                  <a:cubicBezTo>
                    <a:pt x="435" y="119"/>
                    <a:pt x="428" y="123"/>
                    <a:pt x="425" y="130"/>
                  </a:cubicBezTo>
                  <a:close/>
                  <a:moveTo>
                    <a:pt x="398" y="150"/>
                  </a:moveTo>
                  <a:cubicBezTo>
                    <a:pt x="398" y="144"/>
                    <a:pt x="399" y="138"/>
                    <a:pt x="399" y="133"/>
                  </a:cubicBezTo>
                  <a:cubicBezTo>
                    <a:pt x="403" y="131"/>
                    <a:pt x="426" y="102"/>
                    <a:pt x="429" y="97"/>
                  </a:cubicBezTo>
                  <a:cubicBezTo>
                    <a:pt x="428" y="96"/>
                    <a:pt x="428" y="96"/>
                    <a:pt x="426" y="96"/>
                  </a:cubicBezTo>
                  <a:cubicBezTo>
                    <a:pt x="424" y="97"/>
                    <a:pt x="405" y="104"/>
                    <a:pt x="401" y="101"/>
                  </a:cubicBezTo>
                  <a:cubicBezTo>
                    <a:pt x="400" y="100"/>
                    <a:pt x="400" y="100"/>
                    <a:pt x="400" y="100"/>
                  </a:cubicBezTo>
                  <a:cubicBezTo>
                    <a:pt x="400" y="86"/>
                    <a:pt x="411" y="79"/>
                    <a:pt x="418" y="74"/>
                  </a:cubicBezTo>
                  <a:cubicBezTo>
                    <a:pt x="424" y="70"/>
                    <a:pt x="428" y="65"/>
                    <a:pt x="432" y="60"/>
                  </a:cubicBezTo>
                  <a:cubicBezTo>
                    <a:pt x="437" y="54"/>
                    <a:pt x="450" y="45"/>
                    <a:pt x="453" y="38"/>
                  </a:cubicBezTo>
                  <a:cubicBezTo>
                    <a:pt x="454" y="34"/>
                    <a:pt x="454" y="29"/>
                    <a:pt x="454" y="25"/>
                  </a:cubicBezTo>
                  <a:cubicBezTo>
                    <a:pt x="462" y="22"/>
                    <a:pt x="468" y="24"/>
                    <a:pt x="473" y="28"/>
                  </a:cubicBezTo>
                  <a:cubicBezTo>
                    <a:pt x="468" y="46"/>
                    <a:pt x="437" y="68"/>
                    <a:pt x="423" y="81"/>
                  </a:cubicBezTo>
                  <a:cubicBezTo>
                    <a:pt x="420" y="84"/>
                    <a:pt x="416" y="86"/>
                    <a:pt x="413" y="89"/>
                  </a:cubicBezTo>
                  <a:cubicBezTo>
                    <a:pt x="413" y="90"/>
                    <a:pt x="413" y="90"/>
                    <a:pt x="414" y="90"/>
                  </a:cubicBezTo>
                  <a:cubicBezTo>
                    <a:pt x="419" y="90"/>
                    <a:pt x="426" y="88"/>
                    <a:pt x="430" y="86"/>
                  </a:cubicBezTo>
                  <a:cubicBezTo>
                    <a:pt x="436" y="85"/>
                    <a:pt x="441" y="85"/>
                    <a:pt x="447" y="84"/>
                  </a:cubicBezTo>
                  <a:cubicBezTo>
                    <a:pt x="451" y="81"/>
                    <a:pt x="451" y="77"/>
                    <a:pt x="453" y="73"/>
                  </a:cubicBezTo>
                  <a:cubicBezTo>
                    <a:pt x="457" y="67"/>
                    <a:pt x="460" y="60"/>
                    <a:pt x="466" y="55"/>
                  </a:cubicBezTo>
                  <a:cubicBezTo>
                    <a:pt x="469" y="55"/>
                    <a:pt x="472" y="55"/>
                    <a:pt x="474" y="55"/>
                  </a:cubicBezTo>
                  <a:cubicBezTo>
                    <a:pt x="475" y="57"/>
                    <a:pt x="477" y="58"/>
                    <a:pt x="478" y="59"/>
                  </a:cubicBezTo>
                  <a:cubicBezTo>
                    <a:pt x="481" y="63"/>
                    <a:pt x="483" y="67"/>
                    <a:pt x="485" y="71"/>
                  </a:cubicBezTo>
                  <a:cubicBezTo>
                    <a:pt x="488" y="69"/>
                    <a:pt x="495" y="62"/>
                    <a:pt x="492" y="57"/>
                  </a:cubicBezTo>
                  <a:cubicBezTo>
                    <a:pt x="491" y="54"/>
                    <a:pt x="488" y="53"/>
                    <a:pt x="490" y="49"/>
                  </a:cubicBezTo>
                  <a:cubicBezTo>
                    <a:pt x="490" y="46"/>
                    <a:pt x="498" y="42"/>
                    <a:pt x="502" y="43"/>
                  </a:cubicBezTo>
                  <a:cubicBezTo>
                    <a:pt x="502" y="47"/>
                    <a:pt x="506" y="51"/>
                    <a:pt x="508" y="53"/>
                  </a:cubicBezTo>
                  <a:cubicBezTo>
                    <a:pt x="515" y="55"/>
                    <a:pt x="513" y="47"/>
                    <a:pt x="514" y="43"/>
                  </a:cubicBezTo>
                  <a:cubicBezTo>
                    <a:pt x="517" y="34"/>
                    <a:pt x="512" y="13"/>
                    <a:pt x="524" y="13"/>
                  </a:cubicBezTo>
                  <a:cubicBezTo>
                    <a:pt x="525" y="15"/>
                    <a:pt x="530" y="19"/>
                    <a:pt x="532" y="21"/>
                  </a:cubicBezTo>
                  <a:cubicBezTo>
                    <a:pt x="532" y="21"/>
                    <a:pt x="532" y="21"/>
                    <a:pt x="533" y="21"/>
                  </a:cubicBezTo>
                  <a:cubicBezTo>
                    <a:pt x="535" y="25"/>
                    <a:pt x="536" y="27"/>
                    <a:pt x="539" y="30"/>
                  </a:cubicBezTo>
                  <a:cubicBezTo>
                    <a:pt x="541" y="34"/>
                    <a:pt x="544" y="42"/>
                    <a:pt x="545" y="47"/>
                  </a:cubicBezTo>
                  <a:cubicBezTo>
                    <a:pt x="546" y="51"/>
                    <a:pt x="542" y="54"/>
                    <a:pt x="543" y="59"/>
                  </a:cubicBezTo>
                  <a:cubicBezTo>
                    <a:pt x="546" y="65"/>
                    <a:pt x="553" y="69"/>
                    <a:pt x="556" y="75"/>
                  </a:cubicBezTo>
                  <a:cubicBezTo>
                    <a:pt x="558" y="79"/>
                    <a:pt x="558" y="83"/>
                    <a:pt x="560" y="85"/>
                  </a:cubicBezTo>
                  <a:cubicBezTo>
                    <a:pt x="564" y="89"/>
                    <a:pt x="570" y="91"/>
                    <a:pt x="574" y="95"/>
                  </a:cubicBezTo>
                  <a:cubicBezTo>
                    <a:pt x="574" y="97"/>
                    <a:pt x="574" y="98"/>
                    <a:pt x="574" y="99"/>
                  </a:cubicBezTo>
                  <a:cubicBezTo>
                    <a:pt x="572" y="100"/>
                    <a:pt x="570" y="102"/>
                    <a:pt x="568" y="103"/>
                  </a:cubicBezTo>
                  <a:cubicBezTo>
                    <a:pt x="565" y="105"/>
                    <a:pt x="561" y="104"/>
                    <a:pt x="559" y="105"/>
                  </a:cubicBezTo>
                  <a:cubicBezTo>
                    <a:pt x="552" y="106"/>
                    <a:pt x="543" y="109"/>
                    <a:pt x="539" y="114"/>
                  </a:cubicBezTo>
                  <a:cubicBezTo>
                    <a:pt x="536" y="117"/>
                    <a:pt x="536" y="135"/>
                    <a:pt x="535" y="141"/>
                  </a:cubicBezTo>
                  <a:cubicBezTo>
                    <a:pt x="535" y="143"/>
                    <a:pt x="534" y="145"/>
                    <a:pt x="534" y="148"/>
                  </a:cubicBezTo>
                  <a:cubicBezTo>
                    <a:pt x="532" y="152"/>
                    <a:pt x="531" y="158"/>
                    <a:pt x="530" y="163"/>
                  </a:cubicBezTo>
                  <a:cubicBezTo>
                    <a:pt x="530" y="164"/>
                    <a:pt x="530" y="165"/>
                    <a:pt x="530" y="166"/>
                  </a:cubicBezTo>
                  <a:cubicBezTo>
                    <a:pt x="526" y="174"/>
                    <a:pt x="524" y="181"/>
                    <a:pt x="520" y="187"/>
                  </a:cubicBezTo>
                  <a:cubicBezTo>
                    <a:pt x="520" y="190"/>
                    <a:pt x="520" y="193"/>
                    <a:pt x="520" y="195"/>
                  </a:cubicBezTo>
                  <a:cubicBezTo>
                    <a:pt x="519" y="195"/>
                    <a:pt x="519" y="195"/>
                    <a:pt x="519" y="195"/>
                  </a:cubicBezTo>
                  <a:cubicBezTo>
                    <a:pt x="518" y="193"/>
                    <a:pt x="515" y="191"/>
                    <a:pt x="514" y="189"/>
                  </a:cubicBezTo>
                  <a:cubicBezTo>
                    <a:pt x="511" y="185"/>
                    <a:pt x="511" y="181"/>
                    <a:pt x="509" y="177"/>
                  </a:cubicBezTo>
                  <a:cubicBezTo>
                    <a:pt x="509" y="175"/>
                    <a:pt x="509" y="173"/>
                    <a:pt x="509" y="171"/>
                  </a:cubicBezTo>
                  <a:cubicBezTo>
                    <a:pt x="507" y="163"/>
                    <a:pt x="509" y="147"/>
                    <a:pt x="508" y="135"/>
                  </a:cubicBezTo>
                  <a:cubicBezTo>
                    <a:pt x="507" y="135"/>
                    <a:pt x="506" y="135"/>
                    <a:pt x="507" y="134"/>
                  </a:cubicBezTo>
                  <a:cubicBezTo>
                    <a:pt x="497" y="136"/>
                    <a:pt x="489" y="139"/>
                    <a:pt x="481" y="142"/>
                  </a:cubicBezTo>
                  <a:cubicBezTo>
                    <a:pt x="476" y="142"/>
                    <a:pt x="472" y="143"/>
                    <a:pt x="467" y="143"/>
                  </a:cubicBezTo>
                  <a:cubicBezTo>
                    <a:pt x="462" y="138"/>
                    <a:pt x="463" y="125"/>
                    <a:pt x="465" y="119"/>
                  </a:cubicBezTo>
                  <a:cubicBezTo>
                    <a:pt x="470" y="117"/>
                    <a:pt x="476" y="112"/>
                    <a:pt x="478" y="108"/>
                  </a:cubicBezTo>
                  <a:cubicBezTo>
                    <a:pt x="478" y="107"/>
                    <a:pt x="478" y="105"/>
                    <a:pt x="478" y="104"/>
                  </a:cubicBezTo>
                  <a:cubicBezTo>
                    <a:pt x="484" y="97"/>
                    <a:pt x="492" y="90"/>
                    <a:pt x="488" y="77"/>
                  </a:cubicBezTo>
                  <a:cubicBezTo>
                    <a:pt x="488" y="77"/>
                    <a:pt x="488" y="77"/>
                    <a:pt x="487" y="77"/>
                  </a:cubicBezTo>
                  <a:cubicBezTo>
                    <a:pt x="473" y="87"/>
                    <a:pt x="476" y="96"/>
                    <a:pt x="467" y="109"/>
                  </a:cubicBezTo>
                  <a:cubicBezTo>
                    <a:pt x="461" y="117"/>
                    <a:pt x="456" y="117"/>
                    <a:pt x="452" y="129"/>
                  </a:cubicBezTo>
                  <a:cubicBezTo>
                    <a:pt x="448" y="140"/>
                    <a:pt x="457" y="156"/>
                    <a:pt x="457" y="165"/>
                  </a:cubicBezTo>
                  <a:cubicBezTo>
                    <a:pt x="455" y="165"/>
                    <a:pt x="455" y="167"/>
                    <a:pt x="454" y="167"/>
                  </a:cubicBezTo>
                  <a:cubicBezTo>
                    <a:pt x="452" y="167"/>
                    <a:pt x="452" y="167"/>
                    <a:pt x="450" y="167"/>
                  </a:cubicBezTo>
                  <a:cubicBezTo>
                    <a:pt x="447" y="163"/>
                    <a:pt x="444" y="159"/>
                    <a:pt x="442" y="153"/>
                  </a:cubicBezTo>
                  <a:cubicBezTo>
                    <a:pt x="440" y="149"/>
                    <a:pt x="441" y="145"/>
                    <a:pt x="439" y="141"/>
                  </a:cubicBezTo>
                  <a:cubicBezTo>
                    <a:pt x="438" y="141"/>
                    <a:pt x="438" y="141"/>
                    <a:pt x="437" y="141"/>
                  </a:cubicBezTo>
                  <a:cubicBezTo>
                    <a:pt x="431" y="151"/>
                    <a:pt x="418" y="157"/>
                    <a:pt x="402" y="157"/>
                  </a:cubicBezTo>
                  <a:cubicBezTo>
                    <a:pt x="402" y="156"/>
                    <a:pt x="400" y="155"/>
                    <a:pt x="400" y="155"/>
                  </a:cubicBezTo>
                  <a:cubicBezTo>
                    <a:pt x="398" y="153"/>
                    <a:pt x="398" y="151"/>
                    <a:pt x="398" y="150"/>
                  </a:cubicBezTo>
                  <a:close/>
                  <a:moveTo>
                    <a:pt x="278" y="104"/>
                  </a:moveTo>
                  <a:cubicBezTo>
                    <a:pt x="279" y="106"/>
                    <a:pt x="280" y="109"/>
                    <a:pt x="281" y="111"/>
                  </a:cubicBezTo>
                  <a:cubicBezTo>
                    <a:pt x="282" y="111"/>
                    <a:pt x="282" y="111"/>
                    <a:pt x="282" y="111"/>
                  </a:cubicBezTo>
                  <a:cubicBezTo>
                    <a:pt x="283" y="108"/>
                    <a:pt x="286" y="101"/>
                    <a:pt x="283" y="99"/>
                  </a:cubicBezTo>
                  <a:cubicBezTo>
                    <a:pt x="283" y="99"/>
                    <a:pt x="282" y="99"/>
                    <a:pt x="282" y="98"/>
                  </a:cubicBezTo>
                  <a:cubicBezTo>
                    <a:pt x="281" y="98"/>
                    <a:pt x="280" y="98"/>
                    <a:pt x="279" y="99"/>
                  </a:cubicBezTo>
                  <a:cubicBezTo>
                    <a:pt x="279" y="102"/>
                    <a:pt x="278" y="101"/>
                    <a:pt x="278" y="104"/>
                  </a:cubicBezTo>
                  <a:close/>
                  <a:moveTo>
                    <a:pt x="257" y="97"/>
                  </a:moveTo>
                  <a:cubicBezTo>
                    <a:pt x="257" y="97"/>
                    <a:pt x="257" y="98"/>
                    <a:pt x="257" y="99"/>
                  </a:cubicBezTo>
                  <a:cubicBezTo>
                    <a:pt x="258" y="99"/>
                    <a:pt x="258" y="99"/>
                    <a:pt x="258" y="99"/>
                  </a:cubicBezTo>
                  <a:cubicBezTo>
                    <a:pt x="258" y="99"/>
                    <a:pt x="259" y="99"/>
                    <a:pt x="259" y="99"/>
                  </a:cubicBezTo>
                  <a:cubicBezTo>
                    <a:pt x="260" y="98"/>
                    <a:pt x="260" y="97"/>
                    <a:pt x="261" y="97"/>
                  </a:cubicBezTo>
                  <a:cubicBezTo>
                    <a:pt x="261" y="95"/>
                    <a:pt x="261" y="95"/>
                    <a:pt x="260" y="93"/>
                  </a:cubicBezTo>
                  <a:cubicBezTo>
                    <a:pt x="260" y="93"/>
                    <a:pt x="260" y="93"/>
                    <a:pt x="260" y="93"/>
                  </a:cubicBezTo>
                  <a:cubicBezTo>
                    <a:pt x="259" y="93"/>
                    <a:pt x="259" y="93"/>
                    <a:pt x="259" y="93"/>
                  </a:cubicBezTo>
                  <a:cubicBezTo>
                    <a:pt x="258" y="94"/>
                    <a:pt x="258" y="95"/>
                    <a:pt x="257" y="97"/>
                  </a:cubicBezTo>
                  <a:close/>
                  <a:moveTo>
                    <a:pt x="236" y="104"/>
                  </a:moveTo>
                  <a:cubicBezTo>
                    <a:pt x="236" y="105"/>
                    <a:pt x="237" y="105"/>
                    <a:pt x="238" y="105"/>
                  </a:cubicBezTo>
                  <a:cubicBezTo>
                    <a:pt x="241" y="104"/>
                    <a:pt x="242" y="102"/>
                    <a:pt x="245" y="100"/>
                  </a:cubicBezTo>
                  <a:cubicBezTo>
                    <a:pt x="245" y="99"/>
                    <a:pt x="245" y="98"/>
                    <a:pt x="245" y="97"/>
                  </a:cubicBezTo>
                  <a:cubicBezTo>
                    <a:pt x="244" y="97"/>
                    <a:pt x="244" y="97"/>
                    <a:pt x="244" y="97"/>
                  </a:cubicBezTo>
                  <a:cubicBezTo>
                    <a:pt x="244" y="97"/>
                    <a:pt x="243" y="97"/>
                    <a:pt x="242" y="97"/>
                  </a:cubicBezTo>
                  <a:cubicBezTo>
                    <a:pt x="240" y="99"/>
                    <a:pt x="238" y="101"/>
                    <a:pt x="236" y="104"/>
                  </a:cubicBezTo>
                  <a:close/>
                  <a:moveTo>
                    <a:pt x="216" y="151"/>
                  </a:moveTo>
                  <a:cubicBezTo>
                    <a:pt x="217" y="152"/>
                    <a:pt x="225" y="157"/>
                    <a:pt x="226" y="158"/>
                  </a:cubicBezTo>
                  <a:cubicBezTo>
                    <a:pt x="230" y="159"/>
                    <a:pt x="253" y="155"/>
                    <a:pt x="254" y="154"/>
                  </a:cubicBezTo>
                  <a:cubicBezTo>
                    <a:pt x="254" y="153"/>
                    <a:pt x="253" y="151"/>
                    <a:pt x="252" y="149"/>
                  </a:cubicBezTo>
                  <a:cubicBezTo>
                    <a:pt x="253" y="149"/>
                    <a:pt x="253" y="149"/>
                    <a:pt x="253" y="149"/>
                  </a:cubicBezTo>
                  <a:cubicBezTo>
                    <a:pt x="259" y="147"/>
                    <a:pt x="266" y="162"/>
                    <a:pt x="274" y="147"/>
                  </a:cubicBezTo>
                  <a:cubicBezTo>
                    <a:pt x="280" y="149"/>
                    <a:pt x="289" y="157"/>
                    <a:pt x="296" y="153"/>
                  </a:cubicBezTo>
                  <a:cubicBezTo>
                    <a:pt x="309" y="147"/>
                    <a:pt x="312" y="126"/>
                    <a:pt x="312" y="104"/>
                  </a:cubicBezTo>
                  <a:cubicBezTo>
                    <a:pt x="312" y="97"/>
                    <a:pt x="313" y="86"/>
                    <a:pt x="310" y="81"/>
                  </a:cubicBezTo>
                  <a:cubicBezTo>
                    <a:pt x="310" y="78"/>
                    <a:pt x="310" y="75"/>
                    <a:pt x="310" y="73"/>
                  </a:cubicBezTo>
                  <a:cubicBezTo>
                    <a:pt x="310" y="67"/>
                    <a:pt x="310" y="56"/>
                    <a:pt x="308" y="51"/>
                  </a:cubicBezTo>
                  <a:cubicBezTo>
                    <a:pt x="308" y="49"/>
                    <a:pt x="307" y="45"/>
                    <a:pt x="307" y="43"/>
                  </a:cubicBezTo>
                  <a:cubicBezTo>
                    <a:pt x="305" y="35"/>
                    <a:pt x="304" y="27"/>
                    <a:pt x="301" y="21"/>
                  </a:cubicBezTo>
                  <a:cubicBezTo>
                    <a:pt x="270" y="17"/>
                    <a:pt x="248" y="27"/>
                    <a:pt x="235" y="46"/>
                  </a:cubicBezTo>
                  <a:cubicBezTo>
                    <a:pt x="232" y="50"/>
                    <a:pt x="222" y="63"/>
                    <a:pt x="225" y="70"/>
                  </a:cubicBezTo>
                  <a:cubicBezTo>
                    <a:pt x="233" y="70"/>
                    <a:pt x="243" y="58"/>
                    <a:pt x="249" y="54"/>
                  </a:cubicBezTo>
                  <a:cubicBezTo>
                    <a:pt x="250" y="54"/>
                    <a:pt x="254" y="53"/>
                    <a:pt x="254" y="53"/>
                  </a:cubicBezTo>
                  <a:cubicBezTo>
                    <a:pt x="280" y="51"/>
                    <a:pt x="264" y="71"/>
                    <a:pt x="264" y="83"/>
                  </a:cubicBezTo>
                  <a:cubicBezTo>
                    <a:pt x="268" y="85"/>
                    <a:pt x="278" y="95"/>
                    <a:pt x="284" y="92"/>
                  </a:cubicBezTo>
                  <a:cubicBezTo>
                    <a:pt x="284" y="91"/>
                    <a:pt x="285" y="90"/>
                    <a:pt x="286" y="90"/>
                  </a:cubicBezTo>
                  <a:cubicBezTo>
                    <a:pt x="293" y="90"/>
                    <a:pt x="311" y="103"/>
                    <a:pt x="302" y="112"/>
                  </a:cubicBezTo>
                  <a:cubicBezTo>
                    <a:pt x="299" y="115"/>
                    <a:pt x="294" y="117"/>
                    <a:pt x="290" y="120"/>
                  </a:cubicBezTo>
                  <a:cubicBezTo>
                    <a:pt x="285" y="123"/>
                    <a:pt x="280" y="129"/>
                    <a:pt x="274" y="133"/>
                  </a:cubicBezTo>
                  <a:cubicBezTo>
                    <a:pt x="274" y="133"/>
                    <a:pt x="272" y="133"/>
                    <a:pt x="273" y="134"/>
                  </a:cubicBezTo>
                  <a:cubicBezTo>
                    <a:pt x="268" y="137"/>
                    <a:pt x="260" y="139"/>
                    <a:pt x="254" y="143"/>
                  </a:cubicBezTo>
                  <a:cubicBezTo>
                    <a:pt x="251" y="145"/>
                    <a:pt x="243" y="143"/>
                    <a:pt x="240" y="143"/>
                  </a:cubicBezTo>
                  <a:cubicBezTo>
                    <a:pt x="238" y="140"/>
                    <a:pt x="232" y="133"/>
                    <a:pt x="236" y="127"/>
                  </a:cubicBezTo>
                  <a:cubicBezTo>
                    <a:pt x="237" y="124"/>
                    <a:pt x="242" y="120"/>
                    <a:pt x="244" y="119"/>
                  </a:cubicBezTo>
                  <a:cubicBezTo>
                    <a:pt x="244" y="116"/>
                    <a:pt x="243" y="116"/>
                    <a:pt x="241" y="116"/>
                  </a:cubicBezTo>
                  <a:cubicBezTo>
                    <a:pt x="238" y="121"/>
                    <a:pt x="227" y="110"/>
                    <a:pt x="226" y="108"/>
                  </a:cubicBezTo>
                  <a:cubicBezTo>
                    <a:pt x="226" y="105"/>
                    <a:pt x="226" y="102"/>
                    <a:pt x="226" y="99"/>
                  </a:cubicBezTo>
                  <a:cubicBezTo>
                    <a:pt x="229" y="98"/>
                    <a:pt x="231" y="95"/>
                    <a:pt x="234" y="93"/>
                  </a:cubicBezTo>
                  <a:cubicBezTo>
                    <a:pt x="242" y="89"/>
                    <a:pt x="256" y="87"/>
                    <a:pt x="252" y="74"/>
                  </a:cubicBezTo>
                  <a:cubicBezTo>
                    <a:pt x="252" y="74"/>
                    <a:pt x="251" y="74"/>
                    <a:pt x="250" y="74"/>
                  </a:cubicBezTo>
                  <a:cubicBezTo>
                    <a:pt x="246" y="78"/>
                    <a:pt x="227" y="77"/>
                    <a:pt x="223" y="83"/>
                  </a:cubicBezTo>
                  <a:cubicBezTo>
                    <a:pt x="220" y="86"/>
                    <a:pt x="223" y="93"/>
                    <a:pt x="221" y="97"/>
                  </a:cubicBezTo>
                  <a:cubicBezTo>
                    <a:pt x="219" y="97"/>
                    <a:pt x="220" y="103"/>
                    <a:pt x="218" y="105"/>
                  </a:cubicBezTo>
                  <a:cubicBezTo>
                    <a:pt x="214" y="114"/>
                    <a:pt x="219" y="132"/>
                    <a:pt x="217" y="141"/>
                  </a:cubicBezTo>
                  <a:cubicBezTo>
                    <a:pt x="217" y="144"/>
                    <a:pt x="216" y="149"/>
                    <a:pt x="216" y="151"/>
                  </a:cubicBezTo>
                  <a:close/>
                  <a:moveTo>
                    <a:pt x="197" y="154"/>
                  </a:moveTo>
                  <a:cubicBezTo>
                    <a:pt x="197" y="141"/>
                    <a:pt x="202" y="127"/>
                    <a:pt x="205" y="115"/>
                  </a:cubicBezTo>
                  <a:cubicBezTo>
                    <a:pt x="205" y="113"/>
                    <a:pt x="205" y="110"/>
                    <a:pt x="205" y="107"/>
                  </a:cubicBezTo>
                  <a:cubicBezTo>
                    <a:pt x="205" y="93"/>
                    <a:pt x="199" y="79"/>
                    <a:pt x="201" y="66"/>
                  </a:cubicBezTo>
                  <a:cubicBezTo>
                    <a:pt x="205" y="39"/>
                    <a:pt x="229" y="25"/>
                    <a:pt x="252" y="17"/>
                  </a:cubicBezTo>
                  <a:cubicBezTo>
                    <a:pt x="261" y="15"/>
                    <a:pt x="289" y="6"/>
                    <a:pt x="300" y="13"/>
                  </a:cubicBezTo>
                  <a:cubicBezTo>
                    <a:pt x="302" y="13"/>
                    <a:pt x="306" y="13"/>
                    <a:pt x="308" y="15"/>
                  </a:cubicBezTo>
                  <a:cubicBezTo>
                    <a:pt x="330" y="29"/>
                    <a:pt x="324" y="79"/>
                    <a:pt x="325" y="113"/>
                  </a:cubicBezTo>
                  <a:cubicBezTo>
                    <a:pt x="325" y="129"/>
                    <a:pt x="328" y="154"/>
                    <a:pt x="320" y="163"/>
                  </a:cubicBezTo>
                  <a:cubicBezTo>
                    <a:pt x="318" y="166"/>
                    <a:pt x="294" y="183"/>
                    <a:pt x="287" y="179"/>
                  </a:cubicBezTo>
                  <a:cubicBezTo>
                    <a:pt x="280" y="175"/>
                    <a:pt x="274" y="165"/>
                    <a:pt x="264" y="164"/>
                  </a:cubicBezTo>
                  <a:cubicBezTo>
                    <a:pt x="261" y="163"/>
                    <a:pt x="257" y="167"/>
                    <a:pt x="254" y="168"/>
                  </a:cubicBezTo>
                  <a:cubicBezTo>
                    <a:pt x="252" y="169"/>
                    <a:pt x="230" y="173"/>
                    <a:pt x="226" y="171"/>
                  </a:cubicBezTo>
                  <a:cubicBezTo>
                    <a:pt x="221" y="170"/>
                    <a:pt x="220" y="167"/>
                    <a:pt x="216" y="164"/>
                  </a:cubicBezTo>
                  <a:cubicBezTo>
                    <a:pt x="216" y="164"/>
                    <a:pt x="216" y="164"/>
                    <a:pt x="216" y="164"/>
                  </a:cubicBezTo>
                  <a:cubicBezTo>
                    <a:pt x="213" y="166"/>
                    <a:pt x="211" y="170"/>
                    <a:pt x="206" y="170"/>
                  </a:cubicBezTo>
                  <a:cubicBezTo>
                    <a:pt x="204" y="168"/>
                    <a:pt x="202" y="166"/>
                    <a:pt x="201" y="164"/>
                  </a:cubicBezTo>
                  <a:cubicBezTo>
                    <a:pt x="199" y="161"/>
                    <a:pt x="199" y="158"/>
                    <a:pt x="197" y="154"/>
                  </a:cubicBezTo>
                  <a:close/>
                  <a:moveTo>
                    <a:pt x="83" y="79"/>
                  </a:moveTo>
                  <a:cubicBezTo>
                    <a:pt x="84" y="83"/>
                    <a:pt x="84" y="85"/>
                    <a:pt x="85" y="87"/>
                  </a:cubicBezTo>
                  <a:cubicBezTo>
                    <a:pt x="92" y="84"/>
                    <a:pt x="115" y="69"/>
                    <a:pt x="116" y="62"/>
                  </a:cubicBezTo>
                  <a:cubicBezTo>
                    <a:pt x="116" y="62"/>
                    <a:pt x="116" y="62"/>
                    <a:pt x="115" y="62"/>
                  </a:cubicBezTo>
                  <a:cubicBezTo>
                    <a:pt x="111" y="60"/>
                    <a:pt x="105" y="62"/>
                    <a:pt x="101" y="63"/>
                  </a:cubicBezTo>
                  <a:cubicBezTo>
                    <a:pt x="98" y="63"/>
                    <a:pt x="96" y="63"/>
                    <a:pt x="93" y="63"/>
                  </a:cubicBezTo>
                  <a:cubicBezTo>
                    <a:pt x="84" y="65"/>
                    <a:pt x="82" y="70"/>
                    <a:pt x="83" y="79"/>
                  </a:cubicBezTo>
                  <a:close/>
                  <a:moveTo>
                    <a:pt x="32" y="97"/>
                  </a:moveTo>
                  <a:cubicBezTo>
                    <a:pt x="36" y="101"/>
                    <a:pt x="36" y="104"/>
                    <a:pt x="36" y="112"/>
                  </a:cubicBezTo>
                  <a:cubicBezTo>
                    <a:pt x="38" y="113"/>
                    <a:pt x="38" y="113"/>
                    <a:pt x="38" y="114"/>
                  </a:cubicBezTo>
                  <a:cubicBezTo>
                    <a:pt x="41" y="114"/>
                    <a:pt x="44" y="114"/>
                    <a:pt x="46" y="113"/>
                  </a:cubicBezTo>
                  <a:cubicBezTo>
                    <a:pt x="47" y="111"/>
                    <a:pt x="50" y="108"/>
                    <a:pt x="50" y="106"/>
                  </a:cubicBezTo>
                  <a:cubicBezTo>
                    <a:pt x="52" y="100"/>
                    <a:pt x="53" y="86"/>
                    <a:pt x="49" y="83"/>
                  </a:cubicBezTo>
                  <a:cubicBezTo>
                    <a:pt x="49" y="83"/>
                    <a:pt x="49" y="82"/>
                    <a:pt x="48" y="82"/>
                  </a:cubicBezTo>
                  <a:cubicBezTo>
                    <a:pt x="42" y="82"/>
                    <a:pt x="34" y="89"/>
                    <a:pt x="32" y="94"/>
                  </a:cubicBezTo>
                  <a:cubicBezTo>
                    <a:pt x="32" y="95"/>
                    <a:pt x="32" y="96"/>
                    <a:pt x="32" y="97"/>
                  </a:cubicBezTo>
                  <a:close/>
                  <a:moveTo>
                    <a:pt x="3" y="66"/>
                  </a:moveTo>
                  <a:cubicBezTo>
                    <a:pt x="9" y="66"/>
                    <a:pt x="12" y="70"/>
                    <a:pt x="14" y="73"/>
                  </a:cubicBezTo>
                  <a:cubicBezTo>
                    <a:pt x="16" y="73"/>
                    <a:pt x="18" y="73"/>
                    <a:pt x="19" y="73"/>
                  </a:cubicBezTo>
                  <a:cubicBezTo>
                    <a:pt x="22" y="71"/>
                    <a:pt x="24" y="69"/>
                    <a:pt x="26" y="67"/>
                  </a:cubicBezTo>
                  <a:cubicBezTo>
                    <a:pt x="31" y="64"/>
                    <a:pt x="38" y="63"/>
                    <a:pt x="44" y="60"/>
                  </a:cubicBezTo>
                  <a:cubicBezTo>
                    <a:pt x="48" y="57"/>
                    <a:pt x="51" y="59"/>
                    <a:pt x="54" y="55"/>
                  </a:cubicBezTo>
                  <a:cubicBezTo>
                    <a:pt x="57" y="47"/>
                    <a:pt x="51" y="40"/>
                    <a:pt x="54" y="31"/>
                  </a:cubicBezTo>
                  <a:cubicBezTo>
                    <a:pt x="55" y="26"/>
                    <a:pt x="56" y="23"/>
                    <a:pt x="57" y="17"/>
                  </a:cubicBezTo>
                  <a:cubicBezTo>
                    <a:pt x="57" y="17"/>
                    <a:pt x="56" y="5"/>
                    <a:pt x="58" y="7"/>
                  </a:cubicBezTo>
                  <a:cubicBezTo>
                    <a:pt x="58" y="6"/>
                    <a:pt x="58" y="6"/>
                    <a:pt x="59" y="6"/>
                  </a:cubicBezTo>
                  <a:cubicBezTo>
                    <a:pt x="69" y="5"/>
                    <a:pt x="83" y="21"/>
                    <a:pt x="92" y="27"/>
                  </a:cubicBezTo>
                  <a:cubicBezTo>
                    <a:pt x="92" y="35"/>
                    <a:pt x="89" y="43"/>
                    <a:pt x="90" y="51"/>
                  </a:cubicBezTo>
                  <a:cubicBezTo>
                    <a:pt x="100" y="55"/>
                    <a:pt x="115" y="50"/>
                    <a:pt x="126" y="48"/>
                  </a:cubicBezTo>
                  <a:cubicBezTo>
                    <a:pt x="130" y="48"/>
                    <a:pt x="134" y="48"/>
                    <a:pt x="138" y="49"/>
                  </a:cubicBezTo>
                  <a:cubicBezTo>
                    <a:pt x="140" y="50"/>
                    <a:pt x="142" y="53"/>
                    <a:pt x="144" y="53"/>
                  </a:cubicBezTo>
                  <a:cubicBezTo>
                    <a:pt x="144" y="53"/>
                    <a:pt x="144" y="55"/>
                    <a:pt x="144" y="55"/>
                  </a:cubicBezTo>
                  <a:cubicBezTo>
                    <a:pt x="140" y="59"/>
                    <a:pt x="136" y="64"/>
                    <a:pt x="133" y="68"/>
                  </a:cubicBezTo>
                  <a:cubicBezTo>
                    <a:pt x="130" y="71"/>
                    <a:pt x="120" y="76"/>
                    <a:pt x="114" y="79"/>
                  </a:cubicBezTo>
                  <a:cubicBezTo>
                    <a:pt x="110" y="82"/>
                    <a:pt x="104" y="83"/>
                    <a:pt x="104" y="90"/>
                  </a:cubicBezTo>
                  <a:cubicBezTo>
                    <a:pt x="105" y="91"/>
                    <a:pt x="106" y="91"/>
                    <a:pt x="106" y="92"/>
                  </a:cubicBezTo>
                  <a:cubicBezTo>
                    <a:pt x="114" y="95"/>
                    <a:pt x="125" y="91"/>
                    <a:pt x="128" y="99"/>
                  </a:cubicBezTo>
                  <a:cubicBezTo>
                    <a:pt x="129" y="101"/>
                    <a:pt x="130" y="103"/>
                    <a:pt x="129" y="105"/>
                  </a:cubicBezTo>
                  <a:cubicBezTo>
                    <a:pt x="124" y="112"/>
                    <a:pt x="112" y="106"/>
                    <a:pt x="105" y="111"/>
                  </a:cubicBezTo>
                  <a:cubicBezTo>
                    <a:pt x="99" y="115"/>
                    <a:pt x="94" y="120"/>
                    <a:pt x="89" y="124"/>
                  </a:cubicBezTo>
                  <a:cubicBezTo>
                    <a:pt x="84" y="127"/>
                    <a:pt x="79" y="125"/>
                    <a:pt x="76" y="130"/>
                  </a:cubicBezTo>
                  <a:cubicBezTo>
                    <a:pt x="72" y="136"/>
                    <a:pt x="76" y="147"/>
                    <a:pt x="74" y="153"/>
                  </a:cubicBezTo>
                  <a:cubicBezTo>
                    <a:pt x="74" y="155"/>
                    <a:pt x="73" y="156"/>
                    <a:pt x="73" y="157"/>
                  </a:cubicBezTo>
                  <a:cubicBezTo>
                    <a:pt x="64" y="159"/>
                    <a:pt x="66" y="177"/>
                    <a:pt x="59" y="183"/>
                  </a:cubicBezTo>
                  <a:cubicBezTo>
                    <a:pt x="57" y="172"/>
                    <a:pt x="50" y="162"/>
                    <a:pt x="48" y="152"/>
                  </a:cubicBezTo>
                  <a:cubicBezTo>
                    <a:pt x="48" y="147"/>
                    <a:pt x="50" y="142"/>
                    <a:pt x="46" y="139"/>
                  </a:cubicBezTo>
                  <a:cubicBezTo>
                    <a:pt x="44" y="138"/>
                    <a:pt x="40" y="139"/>
                    <a:pt x="38" y="138"/>
                  </a:cubicBezTo>
                  <a:cubicBezTo>
                    <a:pt x="36" y="132"/>
                    <a:pt x="34" y="123"/>
                    <a:pt x="26" y="121"/>
                  </a:cubicBezTo>
                  <a:cubicBezTo>
                    <a:pt x="23" y="120"/>
                    <a:pt x="22" y="122"/>
                    <a:pt x="17" y="122"/>
                  </a:cubicBezTo>
                  <a:cubicBezTo>
                    <a:pt x="16" y="120"/>
                    <a:pt x="15" y="116"/>
                    <a:pt x="14" y="114"/>
                  </a:cubicBezTo>
                  <a:cubicBezTo>
                    <a:pt x="12" y="111"/>
                    <a:pt x="7" y="110"/>
                    <a:pt x="5" y="107"/>
                  </a:cubicBezTo>
                  <a:cubicBezTo>
                    <a:pt x="5" y="107"/>
                    <a:pt x="5" y="107"/>
                    <a:pt x="5" y="107"/>
                  </a:cubicBezTo>
                  <a:cubicBezTo>
                    <a:pt x="3" y="102"/>
                    <a:pt x="5" y="99"/>
                    <a:pt x="4" y="96"/>
                  </a:cubicBezTo>
                  <a:cubicBezTo>
                    <a:pt x="4" y="94"/>
                    <a:pt x="1" y="93"/>
                    <a:pt x="0" y="90"/>
                  </a:cubicBezTo>
                  <a:cubicBezTo>
                    <a:pt x="4" y="85"/>
                    <a:pt x="3" y="76"/>
                    <a:pt x="3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37"/>
            <p:cNvSpPr>
              <a:spLocks noEditPoints="1"/>
            </p:cNvSpPr>
            <p:nvPr userDrawn="1"/>
          </p:nvSpPr>
          <p:spPr bwMode="auto">
            <a:xfrm>
              <a:off x="8798004" y="4643720"/>
              <a:ext cx="334964" cy="325436"/>
            </a:xfrm>
            <a:custGeom>
              <a:avLst/>
              <a:gdLst>
                <a:gd name="T0" fmla="*/ 218 w 225"/>
                <a:gd name="T1" fmla="*/ 76 h 216"/>
                <a:gd name="T2" fmla="*/ 170 w 225"/>
                <a:gd name="T3" fmla="*/ 32 h 216"/>
                <a:gd name="T4" fmla="*/ 113 w 225"/>
                <a:gd name="T5" fmla="*/ 0 h 216"/>
                <a:gd name="T6" fmla="*/ 56 w 225"/>
                <a:gd name="T7" fmla="*/ 32 h 216"/>
                <a:gd name="T8" fmla="*/ 8 w 225"/>
                <a:gd name="T9" fmla="*/ 76 h 216"/>
                <a:gd name="T10" fmla="*/ 21 w 225"/>
                <a:gd name="T11" fmla="*/ 140 h 216"/>
                <a:gd name="T12" fmla="*/ 48 w 225"/>
                <a:gd name="T13" fmla="*/ 200 h 216"/>
                <a:gd name="T14" fmla="*/ 112 w 225"/>
                <a:gd name="T15" fmla="*/ 207 h 216"/>
                <a:gd name="T16" fmla="*/ 177 w 225"/>
                <a:gd name="T17" fmla="*/ 200 h 216"/>
                <a:gd name="T18" fmla="*/ 204 w 225"/>
                <a:gd name="T19" fmla="*/ 140 h 216"/>
                <a:gd name="T20" fmla="*/ 218 w 225"/>
                <a:gd name="T21" fmla="*/ 76 h 216"/>
                <a:gd name="T22" fmla="*/ 113 w 225"/>
                <a:gd name="T23" fmla="*/ 201 h 216"/>
                <a:gd name="T24" fmla="*/ 22 w 225"/>
                <a:gd name="T25" fmla="*/ 110 h 216"/>
                <a:gd name="T26" fmla="*/ 113 w 225"/>
                <a:gd name="T27" fmla="*/ 20 h 216"/>
                <a:gd name="T28" fmla="*/ 204 w 225"/>
                <a:gd name="T29" fmla="*/ 111 h 216"/>
                <a:gd name="T30" fmla="*/ 113 w 225"/>
                <a:gd name="T31" fmla="*/ 201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25" h="216">
                  <a:moveTo>
                    <a:pt x="218" y="76"/>
                  </a:moveTo>
                  <a:cubicBezTo>
                    <a:pt x="210" y="53"/>
                    <a:pt x="191" y="37"/>
                    <a:pt x="170" y="32"/>
                  </a:cubicBezTo>
                  <a:cubicBezTo>
                    <a:pt x="158" y="13"/>
                    <a:pt x="137" y="0"/>
                    <a:pt x="113" y="0"/>
                  </a:cubicBezTo>
                  <a:cubicBezTo>
                    <a:pt x="89" y="0"/>
                    <a:pt x="68" y="13"/>
                    <a:pt x="56" y="32"/>
                  </a:cubicBezTo>
                  <a:cubicBezTo>
                    <a:pt x="34" y="37"/>
                    <a:pt x="15" y="53"/>
                    <a:pt x="8" y="76"/>
                  </a:cubicBezTo>
                  <a:cubicBezTo>
                    <a:pt x="0" y="99"/>
                    <a:pt x="6" y="123"/>
                    <a:pt x="21" y="140"/>
                  </a:cubicBezTo>
                  <a:cubicBezTo>
                    <a:pt x="18" y="163"/>
                    <a:pt x="28" y="185"/>
                    <a:pt x="48" y="200"/>
                  </a:cubicBezTo>
                  <a:cubicBezTo>
                    <a:pt x="67" y="214"/>
                    <a:pt x="92" y="216"/>
                    <a:pt x="112" y="207"/>
                  </a:cubicBezTo>
                  <a:cubicBezTo>
                    <a:pt x="133" y="216"/>
                    <a:pt x="158" y="214"/>
                    <a:pt x="177" y="200"/>
                  </a:cubicBezTo>
                  <a:cubicBezTo>
                    <a:pt x="197" y="186"/>
                    <a:pt x="206" y="163"/>
                    <a:pt x="204" y="140"/>
                  </a:cubicBezTo>
                  <a:cubicBezTo>
                    <a:pt x="220" y="123"/>
                    <a:pt x="225" y="99"/>
                    <a:pt x="218" y="76"/>
                  </a:cubicBezTo>
                  <a:close/>
                  <a:moveTo>
                    <a:pt x="113" y="201"/>
                  </a:moveTo>
                  <a:cubicBezTo>
                    <a:pt x="63" y="201"/>
                    <a:pt x="22" y="160"/>
                    <a:pt x="22" y="110"/>
                  </a:cubicBezTo>
                  <a:cubicBezTo>
                    <a:pt x="22" y="60"/>
                    <a:pt x="62" y="20"/>
                    <a:pt x="113" y="20"/>
                  </a:cubicBezTo>
                  <a:cubicBezTo>
                    <a:pt x="163" y="20"/>
                    <a:pt x="204" y="61"/>
                    <a:pt x="204" y="111"/>
                  </a:cubicBezTo>
                  <a:cubicBezTo>
                    <a:pt x="204" y="161"/>
                    <a:pt x="163" y="201"/>
                    <a:pt x="113" y="20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Freeform 38"/>
            <p:cNvSpPr>
              <a:spLocks noEditPoints="1"/>
            </p:cNvSpPr>
            <p:nvPr userDrawn="1"/>
          </p:nvSpPr>
          <p:spPr bwMode="auto">
            <a:xfrm>
              <a:off x="8872617" y="4775483"/>
              <a:ext cx="84138" cy="26988"/>
            </a:xfrm>
            <a:custGeom>
              <a:avLst/>
              <a:gdLst>
                <a:gd name="T0" fmla="*/ 4 w 56"/>
                <a:gd name="T1" fmla="*/ 17 h 18"/>
                <a:gd name="T2" fmla="*/ 0 w 56"/>
                <a:gd name="T3" fmla="*/ 7 h 18"/>
                <a:gd name="T4" fmla="*/ 3 w 56"/>
                <a:gd name="T5" fmla="*/ 2 h 18"/>
                <a:gd name="T6" fmla="*/ 8 w 56"/>
                <a:gd name="T7" fmla="*/ 0 h 18"/>
                <a:gd name="T8" fmla="*/ 15 w 56"/>
                <a:gd name="T9" fmla="*/ 13 h 18"/>
                <a:gd name="T10" fmla="*/ 19 w 56"/>
                <a:gd name="T11" fmla="*/ 14 h 18"/>
                <a:gd name="T12" fmla="*/ 22 w 56"/>
                <a:gd name="T13" fmla="*/ 14 h 18"/>
                <a:gd name="T14" fmla="*/ 20 w 56"/>
                <a:gd name="T15" fmla="*/ 12 h 18"/>
                <a:gd name="T16" fmla="*/ 14 w 56"/>
                <a:gd name="T17" fmla="*/ 6 h 18"/>
                <a:gd name="T18" fmla="*/ 20 w 56"/>
                <a:gd name="T19" fmla="*/ 0 h 18"/>
                <a:gd name="T20" fmla="*/ 26 w 56"/>
                <a:gd name="T21" fmla="*/ 8 h 18"/>
                <a:gd name="T22" fmla="*/ 19 w 56"/>
                <a:gd name="T23" fmla="*/ 18 h 18"/>
                <a:gd name="T24" fmla="*/ 15 w 56"/>
                <a:gd name="T25" fmla="*/ 13 h 18"/>
                <a:gd name="T26" fmla="*/ 22 w 56"/>
                <a:gd name="T27" fmla="*/ 3 h 18"/>
                <a:gd name="T28" fmla="*/ 18 w 56"/>
                <a:gd name="T29" fmla="*/ 3 h 18"/>
                <a:gd name="T30" fmla="*/ 18 w 56"/>
                <a:gd name="T31" fmla="*/ 8 h 18"/>
                <a:gd name="T32" fmla="*/ 22 w 56"/>
                <a:gd name="T33" fmla="*/ 8 h 18"/>
                <a:gd name="T34" fmla="*/ 30 w 56"/>
                <a:gd name="T35" fmla="*/ 13 h 18"/>
                <a:gd name="T36" fmla="*/ 34 w 56"/>
                <a:gd name="T37" fmla="*/ 14 h 18"/>
                <a:gd name="T38" fmla="*/ 38 w 56"/>
                <a:gd name="T39" fmla="*/ 14 h 18"/>
                <a:gd name="T40" fmla="*/ 38 w 56"/>
                <a:gd name="T41" fmla="*/ 9 h 18"/>
                <a:gd name="T42" fmla="*/ 33 w 56"/>
                <a:gd name="T43" fmla="*/ 10 h 18"/>
                <a:gd name="T44" fmla="*/ 32 w 56"/>
                <a:gd name="T45" fmla="*/ 0 h 18"/>
                <a:gd name="T46" fmla="*/ 41 w 56"/>
                <a:gd name="T47" fmla="*/ 3 h 18"/>
                <a:gd name="T48" fmla="*/ 34 w 56"/>
                <a:gd name="T49" fmla="*/ 6 h 18"/>
                <a:gd name="T50" fmla="*/ 41 w 56"/>
                <a:gd name="T51" fmla="*/ 8 h 18"/>
                <a:gd name="T52" fmla="*/ 41 w 56"/>
                <a:gd name="T53" fmla="*/ 16 h 18"/>
                <a:gd name="T54" fmla="*/ 32 w 56"/>
                <a:gd name="T55" fmla="*/ 17 h 18"/>
                <a:gd name="T56" fmla="*/ 48 w 56"/>
                <a:gd name="T57" fmla="*/ 8 h 18"/>
                <a:gd name="T58" fmla="*/ 45 w 56"/>
                <a:gd name="T59" fmla="*/ 4 h 18"/>
                <a:gd name="T60" fmla="*/ 50 w 56"/>
                <a:gd name="T61" fmla="*/ 0 h 18"/>
                <a:gd name="T62" fmla="*/ 56 w 56"/>
                <a:gd name="T63" fmla="*/ 4 h 18"/>
                <a:gd name="T64" fmla="*/ 53 w 56"/>
                <a:gd name="T65" fmla="*/ 8 h 18"/>
                <a:gd name="T66" fmla="*/ 56 w 56"/>
                <a:gd name="T67" fmla="*/ 12 h 18"/>
                <a:gd name="T68" fmla="*/ 50 w 56"/>
                <a:gd name="T69" fmla="*/ 18 h 18"/>
                <a:gd name="T70" fmla="*/ 44 w 56"/>
                <a:gd name="T71" fmla="*/ 13 h 18"/>
                <a:gd name="T72" fmla="*/ 48 w 56"/>
                <a:gd name="T73" fmla="*/ 8 h 18"/>
                <a:gd name="T74" fmla="*/ 49 w 56"/>
                <a:gd name="T75" fmla="*/ 6 h 18"/>
                <a:gd name="T76" fmla="*/ 52 w 56"/>
                <a:gd name="T77" fmla="*/ 6 h 18"/>
                <a:gd name="T78" fmla="*/ 52 w 56"/>
                <a:gd name="T79" fmla="*/ 3 h 18"/>
                <a:gd name="T80" fmla="*/ 49 w 56"/>
                <a:gd name="T81" fmla="*/ 3 h 18"/>
                <a:gd name="T82" fmla="*/ 48 w 56"/>
                <a:gd name="T83" fmla="*/ 12 h 18"/>
                <a:gd name="T84" fmla="*/ 51 w 56"/>
                <a:gd name="T85" fmla="*/ 15 h 18"/>
                <a:gd name="T86" fmla="*/ 54 w 56"/>
                <a:gd name="T87" fmla="*/ 12 h 18"/>
                <a:gd name="T88" fmla="*/ 51 w 56"/>
                <a:gd name="T89" fmla="*/ 9 h 18"/>
                <a:gd name="T90" fmla="*/ 48 w 56"/>
                <a:gd name="T91" fmla="*/ 12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6" h="18">
                  <a:moveTo>
                    <a:pt x="8" y="17"/>
                  </a:moveTo>
                  <a:cubicBezTo>
                    <a:pt x="4" y="17"/>
                    <a:pt x="4" y="17"/>
                    <a:pt x="4" y="17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6"/>
                    <a:pt x="2" y="6"/>
                    <a:pt x="0" y="7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4"/>
                    <a:pt x="2" y="3"/>
                    <a:pt x="3" y="2"/>
                  </a:cubicBezTo>
                  <a:cubicBezTo>
                    <a:pt x="4" y="2"/>
                    <a:pt x="4" y="1"/>
                    <a:pt x="5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7"/>
                    <a:pt x="8" y="17"/>
                    <a:pt x="8" y="17"/>
                  </a:cubicBezTo>
                  <a:close/>
                  <a:moveTo>
                    <a:pt x="15" y="13"/>
                  </a:moveTo>
                  <a:cubicBezTo>
                    <a:pt x="18" y="13"/>
                    <a:pt x="18" y="13"/>
                    <a:pt x="18" y="13"/>
                  </a:cubicBezTo>
                  <a:cubicBezTo>
                    <a:pt x="18" y="14"/>
                    <a:pt x="18" y="14"/>
                    <a:pt x="19" y="14"/>
                  </a:cubicBezTo>
                  <a:cubicBezTo>
                    <a:pt x="19" y="15"/>
                    <a:pt x="20" y="15"/>
                    <a:pt x="20" y="15"/>
                  </a:cubicBezTo>
                  <a:cubicBezTo>
                    <a:pt x="21" y="15"/>
                    <a:pt x="21" y="14"/>
                    <a:pt x="22" y="14"/>
                  </a:cubicBezTo>
                  <a:cubicBezTo>
                    <a:pt x="22" y="13"/>
                    <a:pt x="23" y="12"/>
                    <a:pt x="23" y="10"/>
                  </a:cubicBezTo>
                  <a:cubicBezTo>
                    <a:pt x="22" y="11"/>
                    <a:pt x="21" y="12"/>
                    <a:pt x="20" y="12"/>
                  </a:cubicBezTo>
                  <a:cubicBezTo>
                    <a:pt x="18" y="12"/>
                    <a:pt x="17" y="11"/>
                    <a:pt x="16" y="10"/>
                  </a:cubicBezTo>
                  <a:cubicBezTo>
                    <a:pt x="15" y="9"/>
                    <a:pt x="14" y="8"/>
                    <a:pt x="14" y="6"/>
                  </a:cubicBezTo>
                  <a:cubicBezTo>
                    <a:pt x="14" y="4"/>
                    <a:pt x="15" y="2"/>
                    <a:pt x="16" y="1"/>
                  </a:cubicBezTo>
                  <a:cubicBezTo>
                    <a:pt x="17" y="0"/>
                    <a:pt x="18" y="0"/>
                    <a:pt x="20" y="0"/>
                  </a:cubicBezTo>
                  <a:cubicBezTo>
                    <a:pt x="22" y="0"/>
                    <a:pt x="23" y="0"/>
                    <a:pt x="24" y="2"/>
                  </a:cubicBezTo>
                  <a:cubicBezTo>
                    <a:pt x="26" y="3"/>
                    <a:pt x="26" y="5"/>
                    <a:pt x="26" y="8"/>
                  </a:cubicBezTo>
                  <a:cubicBezTo>
                    <a:pt x="26" y="12"/>
                    <a:pt x="25" y="14"/>
                    <a:pt x="24" y="16"/>
                  </a:cubicBezTo>
                  <a:cubicBezTo>
                    <a:pt x="23" y="17"/>
                    <a:pt x="21" y="18"/>
                    <a:pt x="19" y="18"/>
                  </a:cubicBezTo>
                  <a:cubicBezTo>
                    <a:pt x="18" y="18"/>
                    <a:pt x="17" y="17"/>
                    <a:pt x="16" y="16"/>
                  </a:cubicBezTo>
                  <a:cubicBezTo>
                    <a:pt x="16" y="16"/>
                    <a:pt x="15" y="15"/>
                    <a:pt x="15" y="13"/>
                  </a:cubicBezTo>
                  <a:close/>
                  <a:moveTo>
                    <a:pt x="22" y="6"/>
                  </a:moveTo>
                  <a:cubicBezTo>
                    <a:pt x="22" y="4"/>
                    <a:pt x="22" y="4"/>
                    <a:pt x="22" y="3"/>
                  </a:cubicBezTo>
                  <a:cubicBezTo>
                    <a:pt x="21" y="2"/>
                    <a:pt x="21" y="2"/>
                    <a:pt x="20" y="2"/>
                  </a:cubicBezTo>
                  <a:cubicBezTo>
                    <a:pt x="19" y="2"/>
                    <a:pt x="19" y="3"/>
                    <a:pt x="18" y="3"/>
                  </a:cubicBezTo>
                  <a:cubicBezTo>
                    <a:pt x="18" y="4"/>
                    <a:pt x="18" y="4"/>
                    <a:pt x="18" y="6"/>
                  </a:cubicBezTo>
                  <a:cubicBezTo>
                    <a:pt x="18" y="7"/>
                    <a:pt x="18" y="8"/>
                    <a:pt x="18" y="8"/>
                  </a:cubicBezTo>
                  <a:cubicBezTo>
                    <a:pt x="19" y="8"/>
                    <a:pt x="20" y="9"/>
                    <a:pt x="20" y="9"/>
                  </a:cubicBezTo>
                  <a:cubicBezTo>
                    <a:pt x="21" y="9"/>
                    <a:pt x="21" y="8"/>
                    <a:pt x="22" y="8"/>
                  </a:cubicBezTo>
                  <a:cubicBezTo>
                    <a:pt x="22" y="8"/>
                    <a:pt x="22" y="7"/>
                    <a:pt x="22" y="6"/>
                  </a:cubicBezTo>
                  <a:close/>
                  <a:moveTo>
                    <a:pt x="30" y="13"/>
                  </a:moveTo>
                  <a:cubicBezTo>
                    <a:pt x="34" y="12"/>
                    <a:pt x="34" y="12"/>
                    <a:pt x="34" y="12"/>
                  </a:cubicBezTo>
                  <a:cubicBezTo>
                    <a:pt x="34" y="13"/>
                    <a:pt x="34" y="14"/>
                    <a:pt x="34" y="14"/>
                  </a:cubicBezTo>
                  <a:cubicBezTo>
                    <a:pt x="35" y="15"/>
                    <a:pt x="36" y="15"/>
                    <a:pt x="36" y="15"/>
                  </a:cubicBezTo>
                  <a:cubicBezTo>
                    <a:pt x="37" y="15"/>
                    <a:pt x="37" y="15"/>
                    <a:pt x="38" y="14"/>
                  </a:cubicBezTo>
                  <a:cubicBezTo>
                    <a:pt x="38" y="14"/>
                    <a:pt x="39" y="13"/>
                    <a:pt x="39" y="12"/>
                  </a:cubicBezTo>
                  <a:cubicBezTo>
                    <a:pt x="39" y="10"/>
                    <a:pt x="38" y="10"/>
                    <a:pt x="38" y="9"/>
                  </a:cubicBezTo>
                  <a:cubicBezTo>
                    <a:pt x="38" y="9"/>
                    <a:pt x="37" y="8"/>
                    <a:pt x="36" y="8"/>
                  </a:cubicBezTo>
                  <a:cubicBezTo>
                    <a:pt x="35" y="8"/>
                    <a:pt x="34" y="9"/>
                    <a:pt x="33" y="10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3"/>
                    <a:pt x="41" y="3"/>
                    <a:pt x="41" y="3"/>
                  </a:cubicBezTo>
                  <a:cubicBezTo>
                    <a:pt x="35" y="3"/>
                    <a:pt x="35" y="3"/>
                    <a:pt x="35" y="3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5" y="6"/>
                    <a:pt x="36" y="6"/>
                    <a:pt x="37" y="6"/>
                  </a:cubicBezTo>
                  <a:cubicBezTo>
                    <a:pt x="38" y="6"/>
                    <a:pt x="40" y="6"/>
                    <a:pt x="41" y="8"/>
                  </a:cubicBezTo>
                  <a:cubicBezTo>
                    <a:pt x="42" y="9"/>
                    <a:pt x="42" y="10"/>
                    <a:pt x="42" y="12"/>
                  </a:cubicBezTo>
                  <a:cubicBezTo>
                    <a:pt x="42" y="14"/>
                    <a:pt x="42" y="15"/>
                    <a:pt x="41" y="16"/>
                  </a:cubicBezTo>
                  <a:cubicBezTo>
                    <a:pt x="40" y="18"/>
                    <a:pt x="38" y="18"/>
                    <a:pt x="36" y="18"/>
                  </a:cubicBezTo>
                  <a:cubicBezTo>
                    <a:pt x="35" y="18"/>
                    <a:pt x="33" y="18"/>
                    <a:pt x="32" y="17"/>
                  </a:cubicBezTo>
                  <a:cubicBezTo>
                    <a:pt x="31" y="16"/>
                    <a:pt x="30" y="14"/>
                    <a:pt x="30" y="13"/>
                  </a:cubicBezTo>
                  <a:close/>
                  <a:moveTo>
                    <a:pt x="48" y="8"/>
                  </a:moveTo>
                  <a:cubicBezTo>
                    <a:pt x="47" y="7"/>
                    <a:pt x="46" y="7"/>
                    <a:pt x="46" y="6"/>
                  </a:cubicBezTo>
                  <a:cubicBezTo>
                    <a:pt x="46" y="5"/>
                    <a:pt x="45" y="5"/>
                    <a:pt x="45" y="4"/>
                  </a:cubicBezTo>
                  <a:cubicBezTo>
                    <a:pt x="45" y="3"/>
                    <a:pt x="46" y="2"/>
                    <a:pt x="46" y="1"/>
                  </a:cubicBezTo>
                  <a:cubicBezTo>
                    <a:pt x="47" y="0"/>
                    <a:pt x="49" y="0"/>
                    <a:pt x="50" y="0"/>
                  </a:cubicBezTo>
                  <a:cubicBezTo>
                    <a:pt x="52" y="0"/>
                    <a:pt x="54" y="0"/>
                    <a:pt x="54" y="1"/>
                  </a:cubicBezTo>
                  <a:cubicBezTo>
                    <a:pt x="55" y="2"/>
                    <a:pt x="56" y="3"/>
                    <a:pt x="56" y="4"/>
                  </a:cubicBezTo>
                  <a:cubicBezTo>
                    <a:pt x="56" y="5"/>
                    <a:pt x="56" y="6"/>
                    <a:pt x="55" y="6"/>
                  </a:cubicBezTo>
                  <a:cubicBezTo>
                    <a:pt x="55" y="7"/>
                    <a:pt x="54" y="8"/>
                    <a:pt x="53" y="8"/>
                  </a:cubicBezTo>
                  <a:cubicBezTo>
                    <a:pt x="54" y="8"/>
                    <a:pt x="55" y="9"/>
                    <a:pt x="56" y="10"/>
                  </a:cubicBezTo>
                  <a:cubicBezTo>
                    <a:pt x="56" y="10"/>
                    <a:pt x="56" y="11"/>
                    <a:pt x="56" y="12"/>
                  </a:cubicBezTo>
                  <a:cubicBezTo>
                    <a:pt x="56" y="14"/>
                    <a:pt x="56" y="15"/>
                    <a:pt x="55" y="16"/>
                  </a:cubicBezTo>
                  <a:cubicBezTo>
                    <a:pt x="54" y="18"/>
                    <a:pt x="52" y="18"/>
                    <a:pt x="50" y="18"/>
                  </a:cubicBezTo>
                  <a:cubicBezTo>
                    <a:pt x="49" y="18"/>
                    <a:pt x="48" y="18"/>
                    <a:pt x="46" y="17"/>
                  </a:cubicBezTo>
                  <a:cubicBezTo>
                    <a:pt x="45" y="16"/>
                    <a:pt x="44" y="14"/>
                    <a:pt x="44" y="13"/>
                  </a:cubicBezTo>
                  <a:cubicBezTo>
                    <a:pt x="44" y="12"/>
                    <a:pt x="45" y="11"/>
                    <a:pt x="45" y="10"/>
                  </a:cubicBezTo>
                  <a:cubicBezTo>
                    <a:pt x="46" y="9"/>
                    <a:pt x="47" y="8"/>
                    <a:pt x="48" y="8"/>
                  </a:cubicBezTo>
                  <a:close/>
                  <a:moveTo>
                    <a:pt x="49" y="4"/>
                  </a:moveTo>
                  <a:cubicBezTo>
                    <a:pt x="49" y="5"/>
                    <a:pt x="49" y="6"/>
                    <a:pt x="49" y="6"/>
                  </a:cubicBezTo>
                  <a:cubicBezTo>
                    <a:pt x="50" y="6"/>
                    <a:pt x="50" y="6"/>
                    <a:pt x="51" y="6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3" y="6"/>
                    <a:pt x="53" y="5"/>
                    <a:pt x="53" y="4"/>
                  </a:cubicBezTo>
                  <a:cubicBezTo>
                    <a:pt x="53" y="4"/>
                    <a:pt x="53" y="3"/>
                    <a:pt x="52" y="3"/>
                  </a:cubicBezTo>
                  <a:cubicBezTo>
                    <a:pt x="52" y="2"/>
                    <a:pt x="52" y="2"/>
                    <a:pt x="51" y="2"/>
                  </a:cubicBezTo>
                  <a:cubicBezTo>
                    <a:pt x="50" y="2"/>
                    <a:pt x="50" y="2"/>
                    <a:pt x="49" y="3"/>
                  </a:cubicBezTo>
                  <a:cubicBezTo>
                    <a:pt x="49" y="3"/>
                    <a:pt x="49" y="4"/>
                    <a:pt x="49" y="4"/>
                  </a:cubicBezTo>
                  <a:close/>
                  <a:moveTo>
                    <a:pt x="48" y="12"/>
                  </a:moveTo>
                  <a:cubicBezTo>
                    <a:pt x="48" y="13"/>
                    <a:pt x="49" y="14"/>
                    <a:pt x="49" y="14"/>
                  </a:cubicBezTo>
                  <a:cubicBezTo>
                    <a:pt x="50" y="15"/>
                    <a:pt x="50" y="15"/>
                    <a:pt x="51" y="15"/>
                  </a:cubicBezTo>
                  <a:cubicBezTo>
                    <a:pt x="52" y="15"/>
                    <a:pt x="52" y="15"/>
                    <a:pt x="53" y="14"/>
                  </a:cubicBezTo>
                  <a:cubicBezTo>
                    <a:pt x="53" y="14"/>
                    <a:pt x="54" y="13"/>
                    <a:pt x="54" y="12"/>
                  </a:cubicBezTo>
                  <a:cubicBezTo>
                    <a:pt x="54" y="11"/>
                    <a:pt x="53" y="10"/>
                    <a:pt x="53" y="10"/>
                  </a:cubicBezTo>
                  <a:cubicBezTo>
                    <a:pt x="52" y="10"/>
                    <a:pt x="52" y="9"/>
                    <a:pt x="51" y="9"/>
                  </a:cubicBezTo>
                  <a:cubicBezTo>
                    <a:pt x="50" y="9"/>
                    <a:pt x="50" y="10"/>
                    <a:pt x="49" y="10"/>
                  </a:cubicBezTo>
                  <a:cubicBezTo>
                    <a:pt x="49" y="11"/>
                    <a:pt x="48" y="11"/>
                    <a:pt x="4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Freeform 39"/>
            <p:cNvSpPr>
              <a:spLocks noEditPoints="1"/>
            </p:cNvSpPr>
            <p:nvPr userDrawn="1"/>
          </p:nvSpPr>
          <p:spPr bwMode="auto">
            <a:xfrm>
              <a:off x="8729742" y="4570696"/>
              <a:ext cx="474664" cy="477836"/>
            </a:xfrm>
            <a:custGeom>
              <a:avLst/>
              <a:gdLst>
                <a:gd name="T0" fmla="*/ 159 w 318"/>
                <a:gd name="T1" fmla="*/ 0 h 318"/>
                <a:gd name="T2" fmla="*/ 0 w 318"/>
                <a:gd name="T3" fmla="*/ 159 h 318"/>
                <a:gd name="T4" fmla="*/ 159 w 318"/>
                <a:gd name="T5" fmla="*/ 318 h 318"/>
                <a:gd name="T6" fmla="*/ 318 w 318"/>
                <a:gd name="T7" fmla="*/ 159 h 318"/>
                <a:gd name="T8" fmla="*/ 159 w 318"/>
                <a:gd name="T9" fmla="*/ 0 h 318"/>
                <a:gd name="T10" fmla="*/ 159 w 318"/>
                <a:gd name="T11" fmla="*/ 312 h 318"/>
                <a:gd name="T12" fmla="*/ 6 w 318"/>
                <a:gd name="T13" fmla="*/ 159 h 318"/>
                <a:gd name="T14" fmla="*/ 159 w 318"/>
                <a:gd name="T15" fmla="*/ 6 h 318"/>
                <a:gd name="T16" fmla="*/ 312 w 318"/>
                <a:gd name="T17" fmla="*/ 160 h 318"/>
                <a:gd name="T18" fmla="*/ 159 w 318"/>
                <a:gd name="T19" fmla="*/ 312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8" h="318">
                  <a:moveTo>
                    <a:pt x="159" y="0"/>
                  </a:moveTo>
                  <a:cubicBezTo>
                    <a:pt x="71" y="0"/>
                    <a:pt x="0" y="72"/>
                    <a:pt x="0" y="159"/>
                  </a:cubicBezTo>
                  <a:cubicBezTo>
                    <a:pt x="0" y="247"/>
                    <a:pt x="71" y="318"/>
                    <a:pt x="159" y="318"/>
                  </a:cubicBezTo>
                  <a:cubicBezTo>
                    <a:pt x="246" y="318"/>
                    <a:pt x="318" y="247"/>
                    <a:pt x="318" y="159"/>
                  </a:cubicBezTo>
                  <a:cubicBezTo>
                    <a:pt x="317" y="72"/>
                    <a:pt x="246" y="0"/>
                    <a:pt x="159" y="0"/>
                  </a:cubicBezTo>
                  <a:close/>
                  <a:moveTo>
                    <a:pt x="159" y="312"/>
                  </a:moveTo>
                  <a:cubicBezTo>
                    <a:pt x="74" y="312"/>
                    <a:pt x="6" y="244"/>
                    <a:pt x="6" y="159"/>
                  </a:cubicBezTo>
                  <a:cubicBezTo>
                    <a:pt x="6" y="75"/>
                    <a:pt x="74" y="6"/>
                    <a:pt x="159" y="6"/>
                  </a:cubicBezTo>
                  <a:cubicBezTo>
                    <a:pt x="243" y="6"/>
                    <a:pt x="312" y="75"/>
                    <a:pt x="312" y="160"/>
                  </a:cubicBezTo>
                  <a:cubicBezTo>
                    <a:pt x="312" y="244"/>
                    <a:pt x="243" y="312"/>
                    <a:pt x="159" y="3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Freeform 40"/>
            <p:cNvSpPr>
              <a:spLocks noEditPoints="1"/>
            </p:cNvSpPr>
            <p:nvPr userDrawn="1"/>
          </p:nvSpPr>
          <p:spPr bwMode="auto">
            <a:xfrm>
              <a:off x="8763079" y="4810405"/>
              <a:ext cx="407989" cy="204787"/>
            </a:xfrm>
            <a:custGeom>
              <a:avLst/>
              <a:gdLst>
                <a:gd name="T0" fmla="*/ 258 w 274"/>
                <a:gd name="T1" fmla="*/ 63 h 137"/>
                <a:gd name="T2" fmla="*/ 1 w 274"/>
                <a:gd name="T3" fmla="*/ 12 h 137"/>
                <a:gd name="T4" fmla="*/ 14 w 274"/>
                <a:gd name="T5" fmla="*/ 9 h 137"/>
                <a:gd name="T6" fmla="*/ 1 w 274"/>
                <a:gd name="T7" fmla="*/ 17 h 137"/>
                <a:gd name="T8" fmla="*/ 16 w 274"/>
                <a:gd name="T9" fmla="*/ 29 h 137"/>
                <a:gd name="T10" fmla="*/ 11 w 274"/>
                <a:gd name="T11" fmla="*/ 27 h 137"/>
                <a:gd name="T12" fmla="*/ 14 w 274"/>
                <a:gd name="T13" fmla="*/ 36 h 137"/>
                <a:gd name="T14" fmla="*/ 18 w 274"/>
                <a:gd name="T15" fmla="*/ 47 h 137"/>
                <a:gd name="T16" fmla="*/ 21 w 274"/>
                <a:gd name="T17" fmla="*/ 57 h 137"/>
                <a:gd name="T18" fmla="*/ 21 w 274"/>
                <a:gd name="T19" fmla="*/ 55 h 137"/>
                <a:gd name="T20" fmla="*/ 19 w 274"/>
                <a:gd name="T21" fmla="*/ 66 h 137"/>
                <a:gd name="T22" fmla="*/ 22 w 274"/>
                <a:gd name="T23" fmla="*/ 62 h 137"/>
                <a:gd name="T24" fmla="*/ 22 w 274"/>
                <a:gd name="T25" fmla="*/ 71 h 137"/>
                <a:gd name="T26" fmla="*/ 30 w 274"/>
                <a:gd name="T27" fmla="*/ 71 h 137"/>
                <a:gd name="T28" fmla="*/ 30 w 274"/>
                <a:gd name="T29" fmla="*/ 86 h 137"/>
                <a:gd name="T30" fmla="*/ 36 w 274"/>
                <a:gd name="T31" fmla="*/ 79 h 137"/>
                <a:gd name="T32" fmla="*/ 47 w 274"/>
                <a:gd name="T33" fmla="*/ 90 h 137"/>
                <a:gd name="T34" fmla="*/ 58 w 274"/>
                <a:gd name="T35" fmla="*/ 96 h 137"/>
                <a:gd name="T36" fmla="*/ 51 w 274"/>
                <a:gd name="T37" fmla="*/ 95 h 137"/>
                <a:gd name="T38" fmla="*/ 58 w 274"/>
                <a:gd name="T39" fmla="*/ 105 h 137"/>
                <a:gd name="T40" fmla="*/ 67 w 274"/>
                <a:gd name="T41" fmla="*/ 106 h 137"/>
                <a:gd name="T42" fmla="*/ 76 w 274"/>
                <a:gd name="T43" fmla="*/ 112 h 137"/>
                <a:gd name="T44" fmla="*/ 82 w 274"/>
                <a:gd name="T45" fmla="*/ 111 h 137"/>
                <a:gd name="T46" fmla="*/ 78 w 274"/>
                <a:gd name="T47" fmla="*/ 113 h 137"/>
                <a:gd name="T48" fmla="*/ 83 w 274"/>
                <a:gd name="T49" fmla="*/ 123 h 137"/>
                <a:gd name="T50" fmla="*/ 97 w 274"/>
                <a:gd name="T51" fmla="*/ 121 h 137"/>
                <a:gd name="T52" fmla="*/ 100 w 274"/>
                <a:gd name="T53" fmla="*/ 125 h 137"/>
                <a:gd name="T54" fmla="*/ 108 w 274"/>
                <a:gd name="T55" fmla="*/ 126 h 137"/>
                <a:gd name="T56" fmla="*/ 113 w 274"/>
                <a:gd name="T57" fmla="*/ 126 h 137"/>
                <a:gd name="T58" fmla="*/ 132 w 274"/>
                <a:gd name="T59" fmla="*/ 136 h 137"/>
                <a:gd name="T60" fmla="*/ 126 w 274"/>
                <a:gd name="T61" fmla="*/ 130 h 137"/>
                <a:gd name="T62" fmla="*/ 128 w 274"/>
                <a:gd name="T63" fmla="*/ 135 h 137"/>
                <a:gd name="T64" fmla="*/ 135 w 274"/>
                <a:gd name="T65" fmla="*/ 135 h 137"/>
                <a:gd name="T66" fmla="*/ 149 w 274"/>
                <a:gd name="T67" fmla="*/ 136 h 137"/>
                <a:gd name="T68" fmla="*/ 152 w 274"/>
                <a:gd name="T69" fmla="*/ 133 h 137"/>
                <a:gd name="T70" fmla="*/ 167 w 274"/>
                <a:gd name="T71" fmla="*/ 131 h 137"/>
                <a:gd name="T72" fmla="*/ 180 w 274"/>
                <a:gd name="T73" fmla="*/ 128 h 137"/>
                <a:gd name="T74" fmla="*/ 175 w 274"/>
                <a:gd name="T75" fmla="*/ 122 h 137"/>
                <a:gd name="T76" fmla="*/ 187 w 274"/>
                <a:gd name="T77" fmla="*/ 119 h 137"/>
                <a:gd name="T78" fmla="*/ 192 w 274"/>
                <a:gd name="T79" fmla="*/ 117 h 137"/>
                <a:gd name="T80" fmla="*/ 199 w 274"/>
                <a:gd name="T81" fmla="*/ 119 h 137"/>
                <a:gd name="T82" fmla="*/ 203 w 274"/>
                <a:gd name="T83" fmla="*/ 119 h 137"/>
                <a:gd name="T84" fmla="*/ 217 w 274"/>
                <a:gd name="T85" fmla="*/ 111 h 137"/>
                <a:gd name="T86" fmla="*/ 217 w 274"/>
                <a:gd name="T87" fmla="*/ 106 h 137"/>
                <a:gd name="T88" fmla="*/ 232 w 274"/>
                <a:gd name="T89" fmla="*/ 96 h 137"/>
                <a:gd name="T90" fmla="*/ 231 w 274"/>
                <a:gd name="T91" fmla="*/ 97 h 137"/>
                <a:gd name="T92" fmla="*/ 238 w 274"/>
                <a:gd name="T93" fmla="*/ 95 h 137"/>
                <a:gd name="T94" fmla="*/ 234 w 274"/>
                <a:gd name="T95" fmla="*/ 85 h 137"/>
                <a:gd name="T96" fmla="*/ 242 w 274"/>
                <a:gd name="T97" fmla="*/ 73 h 137"/>
                <a:gd name="T98" fmla="*/ 238 w 274"/>
                <a:gd name="T99" fmla="*/ 77 h 137"/>
                <a:gd name="T100" fmla="*/ 252 w 274"/>
                <a:gd name="T101" fmla="*/ 71 h 137"/>
                <a:gd name="T102" fmla="*/ 266 w 274"/>
                <a:gd name="T103" fmla="*/ 40 h 137"/>
                <a:gd name="T104" fmla="*/ 258 w 274"/>
                <a:gd name="T105" fmla="*/ 48 h 137"/>
                <a:gd name="T106" fmla="*/ 268 w 274"/>
                <a:gd name="T107" fmla="*/ 35 h 137"/>
                <a:gd name="T108" fmla="*/ 259 w 274"/>
                <a:gd name="T109" fmla="*/ 22 h 137"/>
                <a:gd name="T110" fmla="*/ 262 w 274"/>
                <a:gd name="T111" fmla="*/ 27 h 137"/>
                <a:gd name="T112" fmla="*/ 273 w 274"/>
                <a:gd name="T113" fmla="*/ 17 h 137"/>
                <a:gd name="T114" fmla="*/ 273 w 274"/>
                <a:gd name="T115" fmla="*/ 12 h 137"/>
                <a:gd name="T116" fmla="*/ 266 w 274"/>
                <a:gd name="T117" fmla="*/ 7 h 137"/>
                <a:gd name="T118" fmla="*/ 269 w 274"/>
                <a:gd name="T119" fmla="*/ 7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74" h="137">
                  <a:moveTo>
                    <a:pt x="250" y="51"/>
                  </a:moveTo>
                  <a:cubicBezTo>
                    <a:pt x="250" y="51"/>
                    <a:pt x="250" y="51"/>
                    <a:pt x="250" y="51"/>
                  </a:cubicBezTo>
                  <a:cubicBezTo>
                    <a:pt x="250" y="52"/>
                    <a:pt x="250" y="52"/>
                    <a:pt x="250" y="52"/>
                  </a:cubicBezTo>
                  <a:cubicBezTo>
                    <a:pt x="250" y="53"/>
                    <a:pt x="250" y="53"/>
                    <a:pt x="249" y="53"/>
                  </a:cubicBezTo>
                  <a:cubicBezTo>
                    <a:pt x="249" y="53"/>
                    <a:pt x="248" y="53"/>
                    <a:pt x="248" y="53"/>
                  </a:cubicBezTo>
                  <a:cubicBezTo>
                    <a:pt x="248" y="53"/>
                    <a:pt x="248" y="53"/>
                    <a:pt x="248" y="53"/>
                  </a:cubicBezTo>
                  <a:cubicBezTo>
                    <a:pt x="248" y="54"/>
                    <a:pt x="248" y="54"/>
                    <a:pt x="249" y="55"/>
                  </a:cubicBezTo>
                  <a:cubicBezTo>
                    <a:pt x="251" y="56"/>
                    <a:pt x="251" y="56"/>
                    <a:pt x="251" y="56"/>
                  </a:cubicBezTo>
                  <a:cubicBezTo>
                    <a:pt x="252" y="53"/>
                    <a:pt x="252" y="53"/>
                    <a:pt x="252" y="53"/>
                  </a:cubicBezTo>
                  <a:cubicBezTo>
                    <a:pt x="253" y="54"/>
                    <a:pt x="253" y="54"/>
                    <a:pt x="253" y="54"/>
                  </a:cubicBezTo>
                  <a:cubicBezTo>
                    <a:pt x="252" y="56"/>
                    <a:pt x="252" y="56"/>
                    <a:pt x="252" y="56"/>
                  </a:cubicBezTo>
                  <a:cubicBezTo>
                    <a:pt x="258" y="59"/>
                    <a:pt x="258" y="59"/>
                    <a:pt x="258" y="59"/>
                  </a:cubicBezTo>
                  <a:cubicBezTo>
                    <a:pt x="258" y="60"/>
                    <a:pt x="259" y="59"/>
                    <a:pt x="260" y="58"/>
                  </a:cubicBezTo>
                  <a:cubicBezTo>
                    <a:pt x="260" y="58"/>
                    <a:pt x="260" y="58"/>
                    <a:pt x="260" y="58"/>
                  </a:cubicBezTo>
                  <a:cubicBezTo>
                    <a:pt x="258" y="63"/>
                    <a:pt x="258" y="63"/>
                    <a:pt x="258" y="63"/>
                  </a:cubicBezTo>
                  <a:cubicBezTo>
                    <a:pt x="257" y="63"/>
                    <a:pt x="257" y="63"/>
                    <a:pt x="257" y="63"/>
                  </a:cubicBezTo>
                  <a:cubicBezTo>
                    <a:pt x="258" y="62"/>
                    <a:pt x="258" y="62"/>
                    <a:pt x="257" y="61"/>
                  </a:cubicBezTo>
                  <a:cubicBezTo>
                    <a:pt x="251" y="58"/>
                    <a:pt x="251" y="58"/>
                    <a:pt x="251" y="58"/>
                  </a:cubicBezTo>
                  <a:cubicBezTo>
                    <a:pt x="250" y="60"/>
                    <a:pt x="250" y="60"/>
                    <a:pt x="250" y="60"/>
                  </a:cubicBezTo>
                  <a:cubicBezTo>
                    <a:pt x="250" y="59"/>
                    <a:pt x="250" y="59"/>
                    <a:pt x="250" y="59"/>
                  </a:cubicBezTo>
                  <a:cubicBezTo>
                    <a:pt x="250" y="58"/>
                    <a:pt x="250" y="58"/>
                    <a:pt x="250" y="58"/>
                  </a:cubicBezTo>
                  <a:cubicBezTo>
                    <a:pt x="250" y="57"/>
                    <a:pt x="250" y="57"/>
                    <a:pt x="250" y="57"/>
                  </a:cubicBezTo>
                  <a:cubicBezTo>
                    <a:pt x="249" y="57"/>
                    <a:pt x="248" y="56"/>
                    <a:pt x="248" y="55"/>
                  </a:cubicBezTo>
                  <a:cubicBezTo>
                    <a:pt x="247" y="54"/>
                    <a:pt x="247" y="53"/>
                    <a:pt x="248" y="52"/>
                  </a:cubicBezTo>
                  <a:cubicBezTo>
                    <a:pt x="248" y="52"/>
                    <a:pt x="249" y="51"/>
                    <a:pt x="250" y="51"/>
                  </a:cubicBezTo>
                  <a:cubicBezTo>
                    <a:pt x="250" y="51"/>
                    <a:pt x="250" y="51"/>
                    <a:pt x="250" y="51"/>
                  </a:cubicBezTo>
                  <a:close/>
                  <a:moveTo>
                    <a:pt x="14" y="15"/>
                  </a:moveTo>
                  <a:cubicBezTo>
                    <a:pt x="14" y="14"/>
                    <a:pt x="14" y="13"/>
                    <a:pt x="12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4" y="13"/>
                    <a:pt x="2" y="13"/>
                    <a:pt x="1" y="12"/>
                  </a:cubicBezTo>
                  <a:cubicBezTo>
                    <a:pt x="0" y="11"/>
                    <a:pt x="0" y="10"/>
                    <a:pt x="0" y="8"/>
                  </a:cubicBezTo>
                  <a:cubicBezTo>
                    <a:pt x="0" y="7"/>
                    <a:pt x="0" y="5"/>
                    <a:pt x="1" y="5"/>
                  </a:cubicBezTo>
                  <a:cubicBezTo>
                    <a:pt x="2" y="3"/>
                    <a:pt x="3" y="3"/>
                    <a:pt x="5" y="3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3" y="2"/>
                    <a:pt x="13" y="1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5"/>
                    <a:pt x="13" y="4"/>
                    <a:pt x="12" y="4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4" y="5"/>
                    <a:pt x="3" y="5"/>
                    <a:pt x="2" y="5"/>
                  </a:cubicBezTo>
                  <a:cubicBezTo>
                    <a:pt x="1" y="6"/>
                    <a:pt x="1" y="7"/>
                    <a:pt x="1" y="8"/>
                  </a:cubicBezTo>
                  <a:cubicBezTo>
                    <a:pt x="1" y="11"/>
                    <a:pt x="3" y="12"/>
                    <a:pt x="6" y="12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4" y="11"/>
                    <a:pt x="14" y="11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4" y="15"/>
                    <a:pt x="14" y="15"/>
                    <a:pt x="14" y="15"/>
                  </a:cubicBezTo>
                  <a:close/>
                  <a:moveTo>
                    <a:pt x="3" y="27"/>
                  </a:move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3" y="24"/>
                    <a:pt x="4" y="24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3"/>
                    <a:pt x="10" y="23"/>
                    <a:pt x="10" y="22"/>
                  </a:cubicBezTo>
                  <a:cubicBezTo>
                    <a:pt x="11" y="22"/>
                    <a:pt x="11" y="21"/>
                    <a:pt x="10" y="21"/>
                  </a:cubicBezTo>
                  <a:cubicBezTo>
                    <a:pt x="10" y="20"/>
                    <a:pt x="10" y="19"/>
                    <a:pt x="9" y="19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2" y="20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8"/>
                    <a:pt x="2" y="18"/>
                    <a:pt x="3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7"/>
                    <a:pt x="9" y="17"/>
                    <a:pt x="9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1" y="20"/>
                    <a:pt x="12" y="21"/>
                    <a:pt x="12" y="22"/>
                  </a:cubicBezTo>
                  <a:cubicBezTo>
                    <a:pt x="12" y="23"/>
                    <a:pt x="11" y="24"/>
                    <a:pt x="9" y="25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3" y="26"/>
                    <a:pt x="3" y="26"/>
                    <a:pt x="3" y="27"/>
                  </a:cubicBezTo>
                  <a:cubicBezTo>
                    <a:pt x="3" y="27"/>
                    <a:pt x="3" y="27"/>
                    <a:pt x="3" y="27"/>
                  </a:cubicBezTo>
                  <a:close/>
                  <a:moveTo>
                    <a:pt x="16" y="29"/>
                  </a:moveTo>
                  <a:cubicBezTo>
                    <a:pt x="16" y="29"/>
                    <a:pt x="16" y="29"/>
                    <a:pt x="16" y="29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5" y="27"/>
                    <a:pt x="16" y="27"/>
                    <a:pt x="16" y="27"/>
                  </a:cubicBezTo>
                  <a:cubicBezTo>
                    <a:pt x="16" y="27"/>
                    <a:pt x="16" y="27"/>
                    <a:pt x="17" y="27"/>
                  </a:cubicBezTo>
                  <a:cubicBezTo>
                    <a:pt x="17" y="27"/>
                    <a:pt x="17" y="28"/>
                    <a:pt x="17" y="28"/>
                  </a:cubicBezTo>
                  <a:cubicBezTo>
                    <a:pt x="17" y="29"/>
                    <a:pt x="17" y="29"/>
                    <a:pt x="17" y="29"/>
                  </a:cubicBezTo>
                  <a:cubicBezTo>
                    <a:pt x="17" y="29"/>
                    <a:pt x="17" y="29"/>
                    <a:pt x="16" y="29"/>
                  </a:cubicBezTo>
                  <a:close/>
                  <a:moveTo>
                    <a:pt x="4" y="33"/>
                  </a:moveTo>
                  <a:cubicBezTo>
                    <a:pt x="3" y="29"/>
                    <a:pt x="3" y="29"/>
                    <a:pt x="3" y="29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4" y="30"/>
                    <a:pt x="4" y="30"/>
                    <a:pt x="5" y="30"/>
                  </a:cubicBezTo>
                  <a:cubicBezTo>
                    <a:pt x="10" y="29"/>
                    <a:pt x="10" y="29"/>
                    <a:pt x="10" y="29"/>
                  </a:cubicBezTo>
                  <a:cubicBezTo>
                    <a:pt x="11" y="29"/>
                    <a:pt x="11" y="28"/>
                    <a:pt x="11" y="28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5" y="32"/>
                    <a:pt x="5" y="32"/>
                    <a:pt x="5" y="32"/>
                  </a:cubicBezTo>
                  <a:cubicBezTo>
                    <a:pt x="5" y="32"/>
                    <a:pt x="4" y="33"/>
                    <a:pt x="4" y="33"/>
                  </a:cubicBezTo>
                  <a:cubicBezTo>
                    <a:pt x="4" y="33"/>
                    <a:pt x="4" y="33"/>
                    <a:pt x="4" y="33"/>
                  </a:cubicBezTo>
                  <a:close/>
                  <a:moveTo>
                    <a:pt x="16" y="42"/>
                  </a:moveTo>
                  <a:cubicBezTo>
                    <a:pt x="16" y="41"/>
                    <a:pt x="15" y="41"/>
                    <a:pt x="14" y="41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13" y="35"/>
                    <a:pt x="13" y="35"/>
                    <a:pt x="13" y="35"/>
                  </a:cubicBezTo>
                  <a:cubicBezTo>
                    <a:pt x="14" y="34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4" y="36"/>
                    <a:pt x="14" y="36"/>
                  </a:cubicBezTo>
                  <a:cubicBezTo>
                    <a:pt x="14" y="36"/>
                    <a:pt x="14" y="36"/>
                    <a:pt x="13" y="37"/>
                  </a:cubicBezTo>
                  <a:cubicBezTo>
                    <a:pt x="9" y="40"/>
                    <a:pt x="9" y="40"/>
                    <a:pt x="9" y="40"/>
                  </a:cubicBezTo>
                  <a:cubicBezTo>
                    <a:pt x="14" y="40"/>
                    <a:pt x="14" y="40"/>
                    <a:pt x="14" y="40"/>
                  </a:cubicBezTo>
                  <a:cubicBezTo>
                    <a:pt x="14" y="40"/>
                    <a:pt x="15" y="40"/>
                    <a:pt x="15" y="40"/>
                  </a:cubicBezTo>
                  <a:cubicBezTo>
                    <a:pt x="16" y="40"/>
                    <a:pt x="16" y="40"/>
                    <a:pt x="16" y="39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6" y="42"/>
                    <a:pt x="16" y="42"/>
                    <a:pt x="16" y="42"/>
                  </a:cubicBezTo>
                  <a:cubicBezTo>
                    <a:pt x="16" y="42"/>
                    <a:pt x="16" y="42"/>
                    <a:pt x="16" y="42"/>
                  </a:cubicBezTo>
                  <a:close/>
                  <a:moveTo>
                    <a:pt x="14" y="53"/>
                  </a:moveTo>
                  <a:cubicBezTo>
                    <a:pt x="13" y="53"/>
                    <a:pt x="12" y="53"/>
                    <a:pt x="11" y="52"/>
                  </a:cubicBezTo>
                  <a:cubicBezTo>
                    <a:pt x="10" y="51"/>
                    <a:pt x="10" y="51"/>
                    <a:pt x="9" y="50"/>
                  </a:cubicBezTo>
                  <a:cubicBezTo>
                    <a:pt x="9" y="49"/>
                    <a:pt x="9" y="48"/>
                    <a:pt x="9" y="47"/>
                  </a:cubicBezTo>
                  <a:cubicBezTo>
                    <a:pt x="10" y="46"/>
                    <a:pt x="11" y="45"/>
                    <a:pt x="12" y="45"/>
                  </a:cubicBezTo>
                  <a:cubicBezTo>
                    <a:pt x="13" y="44"/>
                    <a:pt x="14" y="44"/>
                    <a:pt x="16" y="45"/>
                  </a:cubicBezTo>
                  <a:cubicBezTo>
                    <a:pt x="17" y="45"/>
                    <a:pt x="18" y="46"/>
                    <a:pt x="18" y="47"/>
                  </a:cubicBezTo>
                  <a:cubicBezTo>
                    <a:pt x="18" y="48"/>
                    <a:pt x="18" y="49"/>
                    <a:pt x="18" y="50"/>
                  </a:cubicBezTo>
                  <a:cubicBezTo>
                    <a:pt x="18" y="51"/>
                    <a:pt x="17" y="51"/>
                    <a:pt x="16" y="52"/>
                  </a:cubicBezTo>
                  <a:cubicBezTo>
                    <a:pt x="14" y="46"/>
                    <a:pt x="14" y="46"/>
                    <a:pt x="14" y="46"/>
                  </a:cubicBezTo>
                  <a:cubicBezTo>
                    <a:pt x="12" y="46"/>
                    <a:pt x="12" y="47"/>
                    <a:pt x="11" y="48"/>
                  </a:cubicBezTo>
                  <a:cubicBezTo>
                    <a:pt x="10" y="49"/>
                    <a:pt x="10" y="49"/>
                    <a:pt x="10" y="51"/>
                  </a:cubicBezTo>
                  <a:cubicBezTo>
                    <a:pt x="11" y="51"/>
                    <a:pt x="11" y="52"/>
                    <a:pt x="12" y="52"/>
                  </a:cubicBezTo>
                  <a:cubicBezTo>
                    <a:pt x="13" y="52"/>
                    <a:pt x="14" y="52"/>
                    <a:pt x="14" y="53"/>
                  </a:cubicBezTo>
                  <a:cubicBezTo>
                    <a:pt x="14" y="53"/>
                    <a:pt x="14" y="53"/>
                    <a:pt x="14" y="53"/>
                  </a:cubicBezTo>
                  <a:close/>
                  <a:moveTo>
                    <a:pt x="16" y="49"/>
                  </a:moveTo>
                  <a:cubicBezTo>
                    <a:pt x="18" y="49"/>
                    <a:pt x="18" y="48"/>
                    <a:pt x="18" y="47"/>
                  </a:cubicBezTo>
                  <a:cubicBezTo>
                    <a:pt x="17" y="45"/>
                    <a:pt x="16" y="45"/>
                    <a:pt x="14" y="45"/>
                  </a:cubicBezTo>
                  <a:cubicBezTo>
                    <a:pt x="16" y="49"/>
                    <a:pt x="16" y="49"/>
                    <a:pt x="16" y="49"/>
                  </a:cubicBezTo>
                  <a:close/>
                  <a:moveTo>
                    <a:pt x="22" y="58"/>
                  </a:moveTo>
                  <a:cubicBezTo>
                    <a:pt x="22" y="58"/>
                    <a:pt x="21" y="58"/>
                    <a:pt x="21" y="57"/>
                  </a:cubicBezTo>
                  <a:cubicBezTo>
                    <a:pt x="21" y="57"/>
                    <a:pt x="21" y="57"/>
                    <a:pt x="21" y="57"/>
                  </a:cubicBezTo>
                  <a:cubicBezTo>
                    <a:pt x="21" y="56"/>
                    <a:pt x="21" y="56"/>
                    <a:pt x="21" y="56"/>
                  </a:cubicBezTo>
                  <a:cubicBezTo>
                    <a:pt x="21" y="55"/>
                    <a:pt x="21" y="55"/>
                    <a:pt x="20" y="55"/>
                  </a:cubicBezTo>
                  <a:cubicBezTo>
                    <a:pt x="20" y="55"/>
                    <a:pt x="20" y="55"/>
                    <a:pt x="19" y="55"/>
                  </a:cubicBezTo>
                  <a:cubicBezTo>
                    <a:pt x="15" y="57"/>
                    <a:pt x="15" y="57"/>
                    <a:pt x="15" y="57"/>
                  </a:cubicBezTo>
                  <a:cubicBezTo>
                    <a:pt x="14" y="58"/>
                    <a:pt x="14" y="59"/>
                    <a:pt x="14" y="59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3" y="56"/>
                    <a:pt x="14" y="56"/>
                    <a:pt x="14" y="56"/>
                  </a:cubicBezTo>
                  <a:cubicBezTo>
                    <a:pt x="19" y="54"/>
                    <a:pt x="19" y="54"/>
                    <a:pt x="19" y="54"/>
                  </a:cubicBezTo>
                  <a:cubicBezTo>
                    <a:pt x="20" y="53"/>
                    <a:pt x="20" y="53"/>
                    <a:pt x="20" y="53"/>
                  </a:cubicBezTo>
                  <a:cubicBezTo>
                    <a:pt x="20" y="53"/>
                    <a:pt x="20" y="52"/>
                    <a:pt x="20" y="52"/>
                  </a:cubicBezTo>
                  <a:cubicBezTo>
                    <a:pt x="20" y="52"/>
                    <a:pt x="20" y="52"/>
                    <a:pt x="20" y="52"/>
                  </a:cubicBezTo>
                  <a:cubicBezTo>
                    <a:pt x="22" y="54"/>
                    <a:pt x="22" y="54"/>
                    <a:pt x="22" y="54"/>
                  </a:cubicBezTo>
                  <a:cubicBezTo>
                    <a:pt x="21" y="55"/>
                    <a:pt x="21" y="55"/>
                    <a:pt x="21" y="55"/>
                  </a:cubicBezTo>
                  <a:cubicBezTo>
                    <a:pt x="22" y="55"/>
                    <a:pt x="23" y="56"/>
                    <a:pt x="24" y="57"/>
                  </a:cubicBezTo>
                  <a:cubicBezTo>
                    <a:pt x="24" y="57"/>
                    <a:pt x="24" y="57"/>
                    <a:pt x="24" y="57"/>
                  </a:cubicBezTo>
                  <a:cubicBezTo>
                    <a:pt x="23" y="58"/>
                    <a:pt x="22" y="58"/>
                    <a:pt x="22" y="58"/>
                  </a:cubicBezTo>
                  <a:close/>
                  <a:moveTo>
                    <a:pt x="21" y="67"/>
                  </a:moveTo>
                  <a:cubicBezTo>
                    <a:pt x="20" y="68"/>
                    <a:pt x="19" y="68"/>
                    <a:pt x="18" y="67"/>
                  </a:cubicBezTo>
                  <a:cubicBezTo>
                    <a:pt x="18" y="67"/>
                    <a:pt x="17" y="67"/>
                    <a:pt x="17" y="66"/>
                  </a:cubicBezTo>
                  <a:cubicBezTo>
                    <a:pt x="17" y="65"/>
                    <a:pt x="16" y="65"/>
                    <a:pt x="16" y="65"/>
                  </a:cubicBezTo>
                  <a:cubicBezTo>
                    <a:pt x="16" y="64"/>
                    <a:pt x="16" y="64"/>
                    <a:pt x="16" y="63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18" y="61"/>
                    <a:pt x="18" y="61"/>
                    <a:pt x="18" y="61"/>
                  </a:cubicBezTo>
                  <a:cubicBezTo>
                    <a:pt x="18" y="61"/>
                    <a:pt x="18" y="61"/>
                    <a:pt x="18" y="61"/>
                  </a:cubicBezTo>
                  <a:cubicBezTo>
                    <a:pt x="17" y="63"/>
                    <a:pt x="16" y="64"/>
                    <a:pt x="17" y="65"/>
                  </a:cubicBezTo>
                  <a:cubicBezTo>
                    <a:pt x="18" y="65"/>
                    <a:pt x="18" y="66"/>
                    <a:pt x="18" y="66"/>
                  </a:cubicBezTo>
                  <a:cubicBezTo>
                    <a:pt x="18" y="66"/>
                    <a:pt x="19" y="66"/>
                    <a:pt x="19" y="66"/>
                  </a:cubicBezTo>
                  <a:cubicBezTo>
                    <a:pt x="20" y="65"/>
                    <a:pt x="20" y="65"/>
                    <a:pt x="20" y="63"/>
                  </a:cubicBezTo>
                  <a:cubicBezTo>
                    <a:pt x="20" y="62"/>
                    <a:pt x="20" y="62"/>
                    <a:pt x="20" y="62"/>
                  </a:cubicBezTo>
                  <a:cubicBezTo>
                    <a:pt x="20" y="61"/>
                    <a:pt x="20" y="60"/>
                    <a:pt x="21" y="59"/>
                  </a:cubicBezTo>
                  <a:cubicBezTo>
                    <a:pt x="22" y="59"/>
                    <a:pt x="22" y="59"/>
                    <a:pt x="23" y="59"/>
                  </a:cubicBezTo>
                  <a:cubicBezTo>
                    <a:pt x="24" y="59"/>
                    <a:pt x="24" y="60"/>
                    <a:pt x="25" y="61"/>
                  </a:cubicBezTo>
                  <a:cubicBezTo>
                    <a:pt x="25" y="61"/>
                    <a:pt x="25" y="61"/>
                    <a:pt x="25" y="62"/>
                  </a:cubicBezTo>
                  <a:cubicBezTo>
                    <a:pt x="25" y="62"/>
                    <a:pt x="25" y="63"/>
                    <a:pt x="26" y="63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24" y="64"/>
                    <a:pt x="24" y="64"/>
                    <a:pt x="24" y="64"/>
                  </a:cubicBezTo>
                  <a:cubicBezTo>
                    <a:pt x="24" y="64"/>
                    <a:pt x="24" y="64"/>
                    <a:pt x="24" y="64"/>
                  </a:cubicBezTo>
                  <a:cubicBezTo>
                    <a:pt x="25" y="63"/>
                    <a:pt x="25" y="61"/>
                    <a:pt x="25" y="61"/>
                  </a:cubicBezTo>
                  <a:cubicBezTo>
                    <a:pt x="25" y="60"/>
                    <a:pt x="24" y="60"/>
                    <a:pt x="24" y="60"/>
                  </a:cubicBezTo>
                  <a:cubicBezTo>
                    <a:pt x="24" y="60"/>
                    <a:pt x="23" y="60"/>
                    <a:pt x="23" y="60"/>
                  </a:cubicBezTo>
                  <a:cubicBezTo>
                    <a:pt x="22" y="60"/>
                    <a:pt x="22" y="61"/>
                    <a:pt x="22" y="62"/>
                  </a:cubicBezTo>
                  <a:cubicBezTo>
                    <a:pt x="22" y="64"/>
                    <a:pt x="22" y="64"/>
                    <a:pt x="22" y="64"/>
                  </a:cubicBezTo>
                  <a:cubicBezTo>
                    <a:pt x="22" y="66"/>
                    <a:pt x="22" y="67"/>
                    <a:pt x="21" y="67"/>
                  </a:cubicBezTo>
                  <a:close/>
                  <a:moveTo>
                    <a:pt x="33" y="67"/>
                  </a:moveTo>
                  <a:cubicBezTo>
                    <a:pt x="32" y="67"/>
                    <a:pt x="32" y="67"/>
                    <a:pt x="32" y="67"/>
                  </a:cubicBezTo>
                  <a:cubicBezTo>
                    <a:pt x="32" y="67"/>
                    <a:pt x="32" y="66"/>
                    <a:pt x="31" y="66"/>
                  </a:cubicBezTo>
                  <a:cubicBezTo>
                    <a:pt x="31" y="66"/>
                    <a:pt x="31" y="66"/>
                    <a:pt x="31" y="65"/>
                  </a:cubicBezTo>
                  <a:cubicBezTo>
                    <a:pt x="31" y="65"/>
                    <a:pt x="32" y="65"/>
                    <a:pt x="32" y="65"/>
                  </a:cubicBezTo>
                  <a:cubicBezTo>
                    <a:pt x="32" y="65"/>
                    <a:pt x="32" y="64"/>
                    <a:pt x="32" y="65"/>
                  </a:cubicBezTo>
                  <a:cubicBezTo>
                    <a:pt x="33" y="65"/>
                    <a:pt x="33" y="65"/>
                    <a:pt x="33" y="65"/>
                  </a:cubicBezTo>
                  <a:cubicBezTo>
                    <a:pt x="33" y="65"/>
                    <a:pt x="34" y="65"/>
                    <a:pt x="33" y="66"/>
                  </a:cubicBezTo>
                  <a:cubicBezTo>
                    <a:pt x="33" y="66"/>
                    <a:pt x="33" y="66"/>
                    <a:pt x="33" y="67"/>
                  </a:cubicBezTo>
                  <a:close/>
                  <a:moveTo>
                    <a:pt x="22" y="75"/>
                  </a:moveTo>
                  <a:cubicBezTo>
                    <a:pt x="20" y="71"/>
                    <a:pt x="20" y="71"/>
                    <a:pt x="20" y="71"/>
                  </a:cubicBezTo>
                  <a:cubicBezTo>
                    <a:pt x="20" y="71"/>
                    <a:pt x="20" y="71"/>
                    <a:pt x="20" y="71"/>
                  </a:cubicBezTo>
                  <a:cubicBezTo>
                    <a:pt x="21" y="71"/>
                    <a:pt x="22" y="72"/>
                    <a:pt x="22" y="71"/>
                  </a:cubicBezTo>
                  <a:cubicBezTo>
                    <a:pt x="27" y="69"/>
                    <a:pt x="27" y="69"/>
                    <a:pt x="27" y="69"/>
                  </a:cubicBezTo>
                  <a:cubicBezTo>
                    <a:pt x="28" y="68"/>
                    <a:pt x="28" y="68"/>
                    <a:pt x="28" y="67"/>
                  </a:cubicBezTo>
                  <a:cubicBezTo>
                    <a:pt x="27" y="67"/>
                    <a:pt x="27" y="67"/>
                    <a:pt x="27" y="67"/>
                  </a:cubicBezTo>
                  <a:cubicBezTo>
                    <a:pt x="28" y="67"/>
                    <a:pt x="28" y="67"/>
                    <a:pt x="28" y="67"/>
                  </a:cubicBezTo>
                  <a:cubicBezTo>
                    <a:pt x="30" y="69"/>
                    <a:pt x="30" y="69"/>
                    <a:pt x="30" y="69"/>
                  </a:cubicBezTo>
                  <a:cubicBezTo>
                    <a:pt x="24" y="73"/>
                    <a:pt x="24" y="73"/>
                    <a:pt x="24" y="73"/>
                  </a:cubicBezTo>
                  <a:cubicBezTo>
                    <a:pt x="22" y="73"/>
                    <a:pt x="22" y="73"/>
                    <a:pt x="22" y="75"/>
                  </a:cubicBezTo>
                  <a:cubicBezTo>
                    <a:pt x="22" y="75"/>
                    <a:pt x="22" y="75"/>
                    <a:pt x="22" y="75"/>
                  </a:cubicBezTo>
                  <a:close/>
                  <a:moveTo>
                    <a:pt x="28" y="80"/>
                  </a:moveTo>
                  <a:cubicBezTo>
                    <a:pt x="27" y="80"/>
                    <a:pt x="26" y="80"/>
                    <a:pt x="26" y="79"/>
                  </a:cubicBezTo>
                  <a:cubicBezTo>
                    <a:pt x="26" y="79"/>
                    <a:pt x="25" y="79"/>
                    <a:pt x="25" y="79"/>
                  </a:cubicBezTo>
                  <a:cubicBezTo>
                    <a:pt x="24" y="78"/>
                    <a:pt x="24" y="77"/>
                    <a:pt x="26" y="76"/>
                  </a:cubicBezTo>
                  <a:cubicBezTo>
                    <a:pt x="31" y="73"/>
                    <a:pt x="31" y="73"/>
                    <a:pt x="31" y="73"/>
                  </a:cubicBezTo>
                  <a:cubicBezTo>
                    <a:pt x="30" y="71"/>
                    <a:pt x="30" y="71"/>
                    <a:pt x="30" y="71"/>
                  </a:cubicBezTo>
                  <a:cubicBezTo>
                    <a:pt x="30" y="71"/>
                    <a:pt x="30" y="71"/>
                    <a:pt x="30" y="71"/>
                  </a:cubicBezTo>
                  <a:cubicBezTo>
                    <a:pt x="30" y="71"/>
                    <a:pt x="30" y="71"/>
                    <a:pt x="30" y="71"/>
                  </a:cubicBezTo>
                  <a:cubicBezTo>
                    <a:pt x="31" y="72"/>
                    <a:pt x="32" y="72"/>
                    <a:pt x="34" y="72"/>
                  </a:cubicBezTo>
                  <a:cubicBezTo>
                    <a:pt x="34" y="72"/>
                    <a:pt x="34" y="72"/>
                    <a:pt x="34" y="72"/>
                  </a:cubicBezTo>
                  <a:cubicBezTo>
                    <a:pt x="32" y="73"/>
                    <a:pt x="32" y="73"/>
                    <a:pt x="32" y="73"/>
                  </a:cubicBezTo>
                  <a:cubicBezTo>
                    <a:pt x="33" y="75"/>
                    <a:pt x="33" y="75"/>
                    <a:pt x="33" y="75"/>
                  </a:cubicBezTo>
                  <a:cubicBezTo>
                    <a:pt x="33" y="75"/>
                    <a:pt x="33" y="75"/>
                    <a:pt x="33" y="75"/>
                  </a:cubicBezTo>
                  <a:cubicBezTo>
                    <a:pt x="32" y="74"/>
                    <a:pt x="32" y="74"/>
                    <a:pt x="32" y="74"/>
                  </a:cubicBezTo>
                  <a:cubicBezTo>
                    <a:pt x="27" y="77"/>
                    <a:pt x="27" y="77"/>
                    <a:pt x="27" y="77"/>
                  </a:cubicBezTo>
                  <a:cubicBezTo>
                    <a:pt x="26" y="78"/>
                    <a:pt x="26" y="79"/>
                    <a:pt x="26" y="79"/>
                  </a:cubicBezTo>
                  <a:cubicBezTo>
                    <a:pt x="27" y="79"/>
                    <a:pt x="27" y="79"/>
                    <a:pt x="28" y="80"/>
                  </a:cubicBezTo>
                  <a:cubicBezTo>
                    <a:pt x="28" y="80"/>
                    <a:pt x="28" y="80"/>
                    <a:pt x="28" y="80"/>
                  </a:cubicBezTo>
                  <a:close/>
                  <a:moveTo>
                    <a:pt x="40" y="84"/>
                  </a:moveTo>
                  <a:cubicBezTo>
                    <a:pt x="40" y="84"/>
                    <a:pt x="40" y="83"/>
                    <a:pt x="40" y="83"/>
                  </a:cubicBezTo>
                  <a:cubicBezTo>
                    <a:pt x="39" y="83"/>
                    <a:pt x="39" y="83"/>
                    <a:pt x="39" y="83"/>
                  </a:cubicBezTo>
                  <a:cubicBezTo>
                    <a:pt x="30" y="86"/>
                    <a:pt x="30" y="86"/>
                    <a:pt x="30" y="86"/>
                  </a:cubicBezTo>
                  <a:cubicBezTo>
                    <a:pt x="28" y="87"/>
                    <a:pt x="26" y="87"/>
                    <a:pt x="25" y="86"/>
                  </a:cubicBezTo>
                  <a:cubicBezTo>
                    <a:pt x="24" y="85"/>
                    <a:pt x="25" y="84"/>
                    <a:pt x="25" y="84"/>
                  </a:cubicBezTo>
                  <a:cubicBezTo>
                    <a:pt x="25" y="84"/>
                    <a:pt x="26" y="84"/>
                    <a:pt x="26" y="84"/>
                  </a:cubicBezTo>
                  <a:cubicBezTo>
                    <a:pt x="26" y="84"/>
                    <a:pt x="26" y="84"/>
                    <a:pt x="26" y="84"/>
                  </a:cubicBezTo>
                  <a:cubicBezTo>
                    <a:pt x="26" y="84"/>
                    <a:pt x="27" y="85"/>
                    <a:pt x="27" y="85"/>
                  </a:cubicBezTo>
                  <a:cubicBezTo>
                    <a:pt x="27" y="85"/>
                    <a:pt x="27" y="85"/>
                    <a:pt x="27" y="85"/>
                  </a:cubicBezTo>
                  <a:cubicBezTo>
                    <a:pt x="28" y="86"/>
                    <a:pt x="29" y="86"/>
                    <a:pt x="31" y="85"/>
                  </a:cubicBezTo>
                  <a:cubicBezTo>
                    <a:pt x="34" y="78"/>
                    <a:pt x="34" y="78"/>
                    <a:pt x="34" y="78"/>
                  </a:cubicBezTo>
                  <a:cubicBezTo>
                    <a:pt x="35" y="77"/>
                    <a:pt x="35" y="77"/>
                    <a:pt x="35" y="77"/>
                  </a:cubicBezTo>
                  <a:cubicBezTo>
                    <a:pt x="35" y="77"/>
                    <a:pt x="35" y="77"/>
                    <a:pt x="34" y="76"/>
                  </a:cubicBezTo>
                  <a:cubicBezTo>
                    <a:pt x="35" y="76"/>
                    <a:pt x="35" y="76"/>
                    <a:pt x="35" y="76"/>
                  </a:cubicBezTo>
                  <a:cubicBezTo>
                    <a:pt x="38" y="79"/>
                    <a:pt x="38" y="79"/>
                    <a:pt x="38" y="79"/>
                  </a:cubicBezTo>
                  <a:cubicBezTo>
                    <a:pt x="37" y="79"/>
                    <a:pt x="37" y="79"/>
                    <a:pt x="37" y="79"/>
                  </a:cubicBezTo>
                  <a:cubicBezTo>
                    <a:pt x="37" y="79"/>
                    <a:pt x="36" y="79"/>
                    <a:pt x="36" y="79"/>
                  </a:cubicBezTo>
                  <a:cubicBezTo>
                    <a:pt x="36" y="79"/>
                    <a:pt x="36" y="79"/>
                    <a:pt x="36" y="79"/>
                  </a:cubicBezTo>
                  <a:cubicBezTo>
                    <a:pt x="33" y="84"/>
                    <a:pt x="33" y="84"/>
                    <a:pt x="33" y="84"/>
                  </a:cubicBezTo>
                  <a:cubicBezTo>
                    <a:pt x="38" y="83"/>
                    <a:pt x="38" y="83"/>
                    <a:pt x="38" y="83"/>
                  </a:cubicBezTo>
                  <a:cubicBezTo>
                    <a:pt x="38" y="83"/>
                    <a:pt x="39" y="82"/>
                    <a:pt x="39" y="82"/>
                  </a:cubicBezTo>
                  <a:cubicBezTo>
                    <a:pt x="39" y="82"/>
                    <a:pt x="39" y="82"/>
                    <a:pt x="39" y="82"/>
                  </a:cubicBezTo>
                  <a:cubicBezTo>
                    <a:pt x="39" y="81"/>
                    <a:pt x="39" y="81"/>
                    <a:pt x="38" y="81"/>
                  </a:cubicBezTo>
                  <a:cubicBezTo>
                    <a:pt x="39" y="81"/>
                    <a:pt x="39" y="81"/>
                    <a:pt x="39" y="81"/>
                  </a:cubicBezTo>
                  <a:cubicBezTo>
                    <a:pt x="40" y="84"/>
                    <a:pt x="40" y="84"/>
                    <a:pt x="40" y="84"/>
                  </a:cubicBezTo>
                  <a:cubicBezTo>
                    <a:pt x="40" y="84"/>
                    <a:pt x="40" y="84"/>
                    <a:pt x="40" y="84"/>
                  </a:cubicBezTo>
                  <a:close/>
                  <a:moveTo>
                    <a:pt x="47" y="97"/>
                  </a:moveTo>
                  <a:cubicBezTo>
                    <a:pt x="46" y="97"/>
                    <a:pt x="45" y="98"/>
                    <a:pt x="44" y="98"/>
                  </a:cubicBezTo>
                  <a:cubicBezTo>
                    <a:pt x="42" y="98"/>
                    <a:pt x="41" y="98"/>
                    <a:pt x="40" y="97"/>
                  </a:cubicBezTo>
                  <a:cubicBezTo>
                    <a:pt x="40" y="96"/>
                    <a:pt x="39" y="95"/>
                    <a:pt x="39" y="94"/>
                  </a:cubicBezTo>
                  <a:cubicBezTo>
                    <a:pt x="39" y="93"/>
                    <a:pt x="40" y="91"/>
                    <a:pt x="41" y="91"/>
                  </a:cubicBezTo>
                  <a:cubicBezTo>
                    <a:pt x="42" y="90"/>
                    <a:pt x="43" y="89"/>
                    <a:pt x="44" y="89"/>
                  </a:cubicBezTo>
                  <a:cubicBezTo>
                    <a:pt x="45" y="89"/>
                    <a:pt x="46" y="89"/>
                    <a:pt x="47" y="90"/>
                  </a:cubicBezTo>
                  <a:cubicBezTo>
                    <a:pt x="48" y="91"/>
                    <a:pt x="49" y="92"/>
                    <a:pt x="49" y="93"/>
                  </a:cubicBezTo>
                  <a:cubicBezTo>
                    <a:pt x="49" y="95"/>
                    <a:pt x="48" y="95"/>
                    <a:pt x="47" y="97"/>
                  </a:cubicBezTo>
                  <a:close/>
                  <a:moveTo>
                    <a:pt x="45" y="96"/>
                  </a:moveTo>
                  <a:cubicBezTo>
                    <a:pt x="46" y="95"/>
                    <a:pt x="47" y="94"/>
                    <a:pt x="47" y="93"/>
                  </a:cubicBezTo>
                  <a:cubicBezTo>
                    <a:pt x="48" y="92"/>
                    <a:pt x="47" y="91"/>
                    <a:pt x="47" y="90"/>
                  </a:cubicBezTo>
                  <a:cubicBezTo>
                    <a:pt x="46" y="90"/>
                    <a:pt x="46" y="89"/>
                    <a:pt x="45" y="90"/>
                  </a:cubicBezTo>
                  <a:cubicBezTo>
                    <a:pt x="44" y="90"/>
                    <a:pt x="44" y="91"/>
                    <a:pt x="43" y="91"/>
                  </a:cubicBezTo>
                  <a:cubicBezTo>
                    <a:pt x="42" y="92"/>
                    <a:pt x="41" y="93"/>
                    <a:pt x="41" y="94"/>
                  </a:cubicBezTo>
                  <a:cubicBezTo>
                    <a:pt x="40" y="95"/>
                    <a:pt x="40" y="96"/>
                    <a:pt x="41" y="97"/>
                  </a:cubicBezTo>
                  <a:cubicBezTo>
                    <a:pt x="42" y="97"/>
                    <a:pt x="42" y="97"/>
                    <a:pt x="43" y="97"/>
                  </a:cubicBezTo>
                  <a:cubicBezTo>
                    <a:pt x="44" y="97"/>
                    <a:pt x="44" y="97"/>
                    <a:pt x="45" y="96"/>
                  </a:cubicBezTo>
                  <a:close/>
                  <a:moveTo>
                    <a:pt x="60" y="97"/>
                  </a:moveTo>
                  <a:cubicBezTo>
                    <a:pt x="59" y="97"/>
                    <a:pt x="59" y="97"/>
                    <a:pt x="59" y="97"/>
                  </a:cubicBezTo>
                  <a:cubicBezTo>
                    <a:pt x="59" y="97"/>
                    <a:pt x="59" y="97"/>
                    <a:pt x="59" y="97"/>
                  </a:cubicBezTo>
                  <a:cubicBezTo>
                    <a:pt x="58" y="97"/>
                    <a:pt x="58" y="97"/>
                    <a:pt x="58" y="96"/>
                  </a:cubicBezTo>
                  <a:cubicBezTo>
                    <a:pt x="58" y="96"/>
                    <a:pt x="58" y="95"/>
                    <a:pt x="58" y="95"/>
                  </a:cubicBezTo>
                  <a:cubicBezTo>
                    <a:pt x="58" y="95"/>
                    <a:pt x="58" y="95"/>
                    <a:pt x="58" y="95"/>
                  </a:cubicBezTo>
                  <a:cubicBezTo>
                    <a:pt x="58" y="94"/>
                    <a:pt x="57" y="94"/>
                    <a:pt x="56" y="95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6" y="99"/>
                    <a:pt x="56" y="99"/>
                    <a:pt x="56" y="99"/>
                  </a:cubicBezTo>
                  <a:cubicBezTo>
                    <a:pt x="56" y="99"/>
                    <a:pt x="56" y="99"/>
                    <a:pt x="56" y="99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0" y="103"/>
                    <a:pt x="50" y="103"/>
                    <a:pt x="50" y="103"/>
                  </a:cubicBezTo>
                  <a:cubicBezTo>
                    <a:pt x="49" y="103"/>
                    <a:pt x="49" y="104"/>
                    <a:pt x="50" y="105"/>
                  </a:cubicBezTo>
                  <a:cubicBezTo>
                    <a:pt x="50" y="105"/>
                    <a:pt x="50" y="105"/>
                    <a:pt x="50" y="105"/>
                  </a:cubicBezTo>
                  <a:cubicBezTo>
                    <a:pt x="46" y="102"/>
                    <a:pt x="46" y="102"/>
                    <a:pt x="46" y="102"/>
                  </a:cubicBezTo>
                  <a:cubicBezTo>
                    <a:pt x="46" y="101"/>
                    <a:pt x="46" y="101"/>
                    <a:pt x="46" y="101"/>
                  </a:cubicBezTo>
                  <a:cubicBezTo>
                    <a:pt x="47" y="102"/>
                    <a:pt x="48" y="102"/>
                    <a:pt x="48" y="101"/>
                  </a:cubicBezTo>
                  <a:cubicBezTo>
                    <a:pt x="52" y="96"/>
                    <a:pt x="52" y="96"/>
                    <a:pt x="52" y="96"/>
                  </a:cubicBezTo>
                  <a:cubicBezTo>
                    <a:pt x="51" y="95"/>
                    <a:pt x="51" y="95"/>
                    <a:pt x="51" y="95"/>
                  </a:cubicBezTo>
                  <a:cubicBezTo>
                    <a:pt x="52" y="95"/>
                    <a:pt x="52" y="95"/>
                    <a:pt x="52" y="95"/>
                  </a:cubicBezTo>
                  <a:cubicBezTo>
                    <a:pt x="53" y="96"/>
                    <a:pt x="53" y="96"/>
                    <a:pt x="53" y="96"/>
                  </a:cubicBezTo>
                  <a:cubicBezTo>
                    <a:pt x="53" y="95"/>
                    <a:pt x="53" y="95"/>
                    <a:pt x="53" y="95"/>
                  </a:cubicBezTo>
                  <a:cubicBezTo>
                    <a:pt x="54" y="95"/>
                    <a:pt x="55" y="94"/>
                    <a:pt x="56" y="94"/>
                  </a:cubicBezTo>
                  <a:cubicBezTo>
                    <a:pt x="57" y="94"/>
                    <a:pt x="58" y="94"/>
                    <a:pt x="59" y="95"/>
                  </a:cubicBezTo>
                  <a:cubicBezTo>
                    <a:pt x="59" y="95"/>
                    <a:pt x="60" y="95"/>
                    <a:pt x="60" y="96"/>
                  </a:cubicBezTo>
                  <a:cubicBezTo>
                    <a:pt x="60" y="96"/>
                    <a:pt x="60" y="96"/>
                    <a:pt x="60" y="97"/>
                  </a:cubicBezTo>
                  <a:close/>
                  <a:moveTo>
                    <a:pt x="65" y="111"/>
                  </a:moveTo>
                  <a:cubicBezTo>
                    <a:pt x="64" y="113"/>
                    <a:pt x="63" y="113"/>
                    <a:pt x="62" y="113"/>
                  </a:cubicBezTo>
                  <a:cubicBezTo>
                    <a:pt x="61" y="113"/>
                    <a:pt x="60" y="113"/>
                    <a:pt x="59" y="112"/>
                  </a:cubicBezTo>
                  <a:cubicBezTo>
                    <a:pt x="58" y="112"/>
                    <a:pt x="58" y="111"/>
                    <a:pt x="58" y="111"/>
                  </a:cubicBezTo>
                  <a:cubicBezTo>
                    <a:pt x="57" y="111"/>
                    <a:pt x="57" y="110"/>
                    <a:pt x="57" y="110"/>
                  </a:cubicBezTo>
                  <a:cubicBezTo>
                    <a:pt x="56" y="109"/>
                    <a:pt x="56" y="110"/>
                    <a:pt x="56" y="110"/>
                  </a:cubicBezTo>
                  <a:cubicBezTo>
                    <a:pt x="56" y="109"/>
                    <a:pt x="56" y="109"/>
                    <a:pt x="56" y="109"/>
                  </a:cubicBezTo>
                  <a:cubicBezTo>
                    <a:pt x="58" y="105"/>
                    <a:pt x="58" y="105"/>
                    <a:pt x="58" y="105"/>
                  </a:cubicBezTo>
                  <a:cubicBezTo>
                    <a:pt x="58" y="106"/>
                    <a:pt x="58" y="106"/>
                    <a:pt x="58" y="106"/>
                  </a:cubicBezTo>
                  <a:cubicBezTo>
                    <a:pt x="57" y="108"/>
                    <a:pt x="58" y="110"/>
                    <a:pt x="59" y="111"/>
                  </a:cubicBezTo>
                  <a:cubicBezTo>
                    <a:pt x="60" y="112"/>
                    <a:pt x="60" y="112"/>
                    <a:pt x="61" y="112"/>
                  </a:cubicBezTo>
                  <a:cubicBezTo>
                    <a:pt x="62" y="112"/>
                    <a:pt x="62" y="111"/>
                    <a:pt x="62" y="111"/>
                  </a:cubicBezTo>
                  <a:cubicBezTo>
                    <a:pt x="63" y="110"/>
                    <a:pt x="63" y="109"/>
                    <a:pt x="62" y="107"/>
                  </a:cubicBezTo>
                  <a:cubicBezTo>
                    <a:pt x="62" y="105"/>
                    <a:pt x="62" y="105"/>
                    <a:pt x="62" y="105"/>
                  </a:cubicBezTo>
                  <a:cubicBezTo>
                    <a:pt x="61" y="104"/>
                    <a:pt x="61" y="102"/>
                    <a:pt x="62" y="101"/>
                  </a:cubicBezTo>
                  <a:cubicBezTo>
                    <a:pt x="62" y="100"/>
                    <a:pt x="63" y="100"/>
                    <a:pt x="64" y="99"/>
                  </a:cubicBezTo>
                  <a:cubicBezTo>
                    <a:pt x="65" y="99"/>
                    <a:pt x="66" y="99"/>
                    <a:pt x="67" y="100"/>
                  </a:cubicBezTo>
                  <a:cubicBezTo>
                    <a:pt x="67" y="101"/>
                    <a:pt x="68" y="101"/>
                    <a:pt x="68" y="101"/>
                  </a:cubicBezTo>
                  <a:cubicBezTo>
                    <a:pt x="68" y="102"/>
                    <a:pt x="68" y="102"/>
                    <a:pt x="69" y="102"/>
                  </a:cubicBezTo>
                  <a:cubicBezTo>
                    <a:pt x="69" y="102"/>
                    <a:pt x="69" y="102"/>
                    <a:pt x="70" y="102"/>
                  </a:cubicBezTo>
                  <a:cubicBezTo>
                    <a:pt x="70" y="103"/>
                    <a:pt x="70" y="103"/>
                    <a:pt x="70" y="103"/>
                  </a:cubicBezTo>
                  <a:cubicBezTo>
                    <a:pt x="68" y="107"/>
                    <a:pt x="68" y="107"/>
                    <a:pt x="68" y="107"/>
                  </a:cubicBezTo>
                  <a:cubicBezTo>
                    <a:pt x="67" y="106"/>
                    <a:pt x="67" y="106"/>
                    <a:pt x="67" y="106"/>
                  </a:cubicBezTo>
                  <a:cubicBezTo>
                    <a:pt x="68" y="104"/>
                    <a:pt x="68" y="102"/>
                    <a:pt x="66" y="101"/>
                  </a:cubicBezTo>
                  <a:cubicBezTo>
                    <a:pt x="66" y="101"/>
                    <a:pt x="65" y="101"/>
                    <a:pt x="64" y="101"/>
                  </a:cubicBezTo>
                  <a:cubicBezTo>
                    <a:pt x="64" y="101"/>
                    <a:pt x="64" y="101"/>
                    <a:pt x="63" y="101"/>
                  </a:cubicBezTo>
                  <a:cubicBezTo>
                    <a:pt x="63" y="102"/>
                    <a:pt x="63" y="102"/>
                    <a:pt x="63" y="103"/>
                  </a:cubicBezTo>
                  <a:cubicBezTo>
                    <a:pt x="63" y="103"/>
                    <a:pt x="63" y="104"/>
                    <a:pt x="64" y="105"/>
                  </a:cubicBezTo>
                  <a:cubicBezTo>
                    <a:pt x="64" y="107"/>
                    <a:pt x="64" y="107"/>
                    <a:pt x="64" y="107"/>
                  </a:cubicBezTo>
                  <a:cubicBezTo>
                    <a:pt x="66" y="109"/>
                    <a:pt x="66" y="111"/>
                    <a:pt x="65" y="111"/>
                  </a:cubicBezTo>
                  <a:close/>
                  <a:moveTo>
                    <a:pt x="74" y="117"/>
                  </a:moveTo>
                  <a:cubicBezTo>
                    <a:pt x="73" y="118"/>
                    <a:pt x="72" y="119"/>
                    <a:pt x="71" y="119"/>
                  </a:cubicBezTo>
                  <a:cubicBezTo>
                    <a:pt x="70" y="119"/>
                    <a:pt x="69" y="119"/>
                    <a:pt x="68" y="118"/>
                  </a:cubicBezTo>
                  <a:cubicBezTo>
                    <a:pt x="68" y="118"/>
                    <a:pt x="67" y="117"/>
                    <a:pt x="67" y="116"/>
                  </a:cubicBezTo>
                  <a:cubicBezTo>
                    <a:pt x="66" y="115"/>
                    <a:pt x="67" y="113"/>
                    <a:pt x="68" y="112"/>
                  </a:cubicBezTo>
                  <a:cubicBezTo>
                    <a:pt x="68" y="111"/>
                    <a:pt x="69" y="110"/>
                    <a:pt x="70" y="110"/>
                  </a:cubicBezTo>
                  <a:cubicBezTo>
                    <a:pt x="72" y="109"/>
                    <a:pt x="73" y="109"/>
                    <a:pt x="74" y="110"/>
                  </a:cubicBezTo>
                  <a:cubicBezTo>
                    <a:pt x="75" y="111"/>
                    <a:pt x="75" y="111"/>
                    <a:pt x="76" y="112"/>
                  </a:cubicBezTo>
                  <a:cubicBezTo>
                    <a:pt x="76" y="113"/>
                    <a:pt x="76" y="113"/>
                    <a:pt x="76" y="113"/>
                  </a:cubicBezTo>
                  <a:cubicBezTo>
                    <a:pt x="76" y="114"/>
                    <a:pt x="75" y="114"/>
                    <a:pt x="75" y="114"/>
                  </a:cubicBezTo>
                  <a:cubicBezTo>
                    <a:pt x="75" y="114"/>
                    <a:pt x="75" y="114"/>
                    <a:pt x="74" y="114"/>
                  </a:cubicBezTo>
                  <a:cubicBezTo>
                    <a:pt x="74" y="114"/>
                    <a:pt x="74" y="113"/>
                    <a:pt x="74" y="113"/>
                  </a:cubicBezTo>
                  <a:cubicBezTo>
                    <a:pt x="74" y="113"/>
                    <a:pt x="74" y="113"/>
                    <a:pt x="74" y="113"/>
                  </a:cubicBezTo>
                  <a:cubicBezTo>
                    <a:pt x="74" y="112"/>
                    <a:pt x="74" y="112"/>
                    <a:pt x="74" y="111"/>
                  </a:cubicBezTo>
                  <a:cubicBezTo>
                    <a:pt x="74" y="111"/>
                    <a:pt x="74" y="111"/>
                    <a:pt x="73" y="111"/>
                  </a:cubicBezTo>
                  <a:cubicBezTo>
                    <a:pt x="72" y="110"/>
                    <a:pt x="72" y="110"/>
                    <a:pt x="70" y="111"/>
                  </a:cubicBezTo>
                  <a:cubicBezTo>
                    <a:pt x="70" y="111"/>
                    <a:pt x="69" y="111"/>
                    <a:pt x="69" y="112"/>
                  </a:cubicBezTo>
                  <a:cubicBezTo>
                    <a:pt x="68" y="113"/>
                    <a:pt x="68" y="114"/>
                    <a:pt x="68" y="115"/>
                  </a:cubicBezTo>
                  <a:cubicBezTo>
                    <a:pt x="68" y="116"/>
                    <a:pt x="68" y="117"/>
                    <a:pt x="69" y="117"/>
                  </a:cubicBezTo>
                  <a:cubicBezTo>
                    <a:pt x="71" y="118"/>
                    <a:pt x="72" y="118"/>
                    <a:pt x="74" y="117"/>
                  </a:cubicBezTo>
                  <a:cubicBezTo>
                    <a:pt x="74" y="117"/>
                    <a:pt x="74" y="117"/>
                    <a:pt x="74" y="117"/>
                  </a:cubicBezTo>
                  <a:close/>
                  <a:moveTo>
                    <a:pt x="83" y="111"/>
                  </a:moveTo>
                  <a:cubicBezTo>
                    <a:pt x="83" y="111"/>
                    <a:pt x="82" y="111"/>
                    <a:pt x="82" y="111"/>
                  </a:cubicBezTo>
                  <a:cubicBezTo>
                    <a:pt x="82" y="111"/>
                    <a:pt x="82" y="111"/>
                    <a:pt x="81" y="111"/>
                  </a:cubicBezTo>
                  <a:cubicBezTo>
                    <a:pt x="81" y="111"/>
                    <a:pt x="81" y="111"/>
                    <a:pt x="81" y="111"/>
                  </a:cubicBezTo>
                  <a:cubicBezTo>
                    <a:pt x="81" y="110"/>
                    <a:pt x="81" y="110"/>
                    <a:pt x="81" y="110"/>
                  </a:cubicBezTo>
                  <a:cubicBezTo>
                    <a:pt x="81" y="109"/>
                    <a:pt x="81" y="109"/>
                    <a:pt x="82" y="109"/>
                  </a:cubicBezTo>
                  <a:cubicBezTo>
                    <a:pt x="82" y="109"/>
                    <a:pt x="82" y="109"/>
                    <a:pt x="82" y="109"/>
                  </a:cubicBezTo>
                  <a:cubicBezTo>
                    <a:pt x="83" y="109"/>
                    <a:pt x="83" y="110"/>
                    <a:pt x="83" y="110"/>
                  </a:cubicBezTo>
                  <a:cubicBezTo>
                    <a:pt x="83" y="111"/>
                    <a:pt x="83" y="111"/>
                    <a:pt x="83" y="111"/>
                  </a:cubicBezTo>
                  <a:close/>
                  <a:moveTo>
                    <a:pt x="78" y="123"/>
                  </a:moveTo>
                  <a:cubicBezTo>
                    <a:pt x="74" y="121"/>
                    <a:pt x="74" y="121"/>
                    <a:pt x="74" y="121"/>
                  </a:cubicBezTo>
                  <a:cubicBezTo>
                    <a:pt x="74" y="121"/>
                    <a:pt x="74" y="121"/>
                    <a:pt x="74" y="121"/>
                  </a:cubicBezTo>
                  <a:cubicBezTo>
                    <a:pt x="75" y="121"/>
                    <a:pt x="76" y="121"/>
                    <a:pt x="76" y="120"/>
                  </a:cubicBezTo>
                  <a:cubicBezTo>
                    <a:pt x="78" y="115"/>
                    <a:pt x="78" y="115"/>
                    <a:pt x="78" y="115"/>
                  </a:cubicBezTo>
                  <a:cubicBezTo>
                    <a:pt x="79" y="115"/>
                    <a:pt x="79" y="114"/>
                    <a:pt x="78" y="114"/>
                  </a:cubicBezTo>
                  <a:cubicBezTo>
                    <a:pt x="78" y="114"/>
                    <a:pt x="78" y="114"/>
                    <a:pt x="78" y="114"/>
                  </a:cubicBezTo>
                  <a:cubicBezTo>
                    <a:pt x="78" y="113"/>
                    <a:pt x="78" y="113"/>
                    <a:pt x="78" y="113"/>
                  </a:cubicBezTo>
                  <a:cubicBezTo>
                    <a:pt x="81" y="114"/>
                    <a:pt x="81" y="114"/>
                    <a:pt x="81" y="114"/>
                  </a:cubicBezTo>
                  <a:cubicBezTo>
                    <a:pt x="78" y="121"/>
                    <a:pt x="78" y="121"/>
                    <a:pt x="78" y="121"/>
                  </a:cubicBezTo>
                  <a:cubicBezTo>
                    <a:pt x="77" y="122"/>
                    <a:pt x="78" y="123"/>
                    <a:pt x="78" y="123"/>
                  </a:cubicBezTo>
                  <a:cubicBezTo>
                    <a:pt x="78" y="123"/>
                    <a:pt x="78" y="123"/>
                    <a:pt x="78" y="123"/>
                  </a:cubicBezTo>
                  <a:close/>
                  <a:moveTo>
                    <a:pt x="89" y="124"/>
                  </a:moveTo>
                  <a:cubicBezTo>
                    <a:pt x="88" y="125"/>
                    <a:pt x="87" y="125"/>
                    <a:pt x="86" y="126"/>
                  </a:cubicBezTo>
                  <a:cubicBezTo>
                    <a:pt x="85" y="126"/>
                    <a:pt x="84" y="126"/>
                    <a:pt x="84" y="126"/>
                  </a:cubicBezTo>
                  <a:cubicBezTo>
                    <a:pt x="82" y="125"/>
                    <a:pt x="82" y="125"/>
                    <a:pt x="82" y="124"/>
                  </a:cubicBezTo>
                  <a:cubicBezTo>
                    <a:pt x="81" y="123"/>
                    <a:pt x="81" y="121"/>
                    <a:pt x="82" y="120"/>
                  </a:cubicBezTo>
                  <a:cubicBezTo>
                    <a:pt x="82" y="119"/>
                    <a:pt x="83" y="118"/>
                    <a:pt x="84" y="117"/>
                  </a:cubicBezTo>
                  <a:cubicBezTo>
                    <a:pt x="85" y="117"/>
                    <a:pt x="86" y="117"/>
                    <a:pt x="87" y="117"/>
                  </a:cubicBezTo>
                  <a:cubicBezTo>
                    <a:pt x="88" y="118"/>
                    <a:pt x="89" y="119"/>
                    <a:pt x="89" y="119"/>
                  </a:cubicBezTo>
                  <a:cubicBezTo>
                    <a:pt x="90" y="120"/>
                    <a:pt x="90" y="121"/>
                    <a:pt x="89" y="122"/>
                  </a:cubicBezTo>
                  <a:cubicBezTo>
                    <a:pt x="83" y="119"/>
                    <a:pt x="83" y="119"/>
                    <a:pt x="83" y="119"/>
                  </a:cubicBezTo>
                  <a:cubicBezTo>
                    <a:pt x="83" y="121"/>
                    <a:pt x="83" y="122"/>
                    <a:pt x="83" y="123"/>
                  </a:cubicBezTo>
                  <a:cubicBezTo>
                    <a:pt x="83" y="124"/>
                    <a:pt x="84" y="124"/>
                    <a:pt x="84" y="125"/>
                  </a:cubicBezTo>
                  <a:cubicBezTo>
                    <a:pt x="85" y="125"/>
                    <a:pt x="86" y="125"/>
                    <a:pt x="86" y="125"/>
                  </a:cubicBezTo>
                  <a:cubicBezTo>
                    <a:pt x="88" y="125"/>
                    <a:pt x="88" y="124"/>
                    <a:pt x="89" y="124"/>
                  </a:cubicBezTo>
                  <a:cubicBezTo>
                    <a:pt x="89" y="124"/>
                    <a:pt x="89" y="124"/>
                    <a:pt x="89" y="124"/>
                  </a:cubicBezTo>
                  <a:close/>
                  <a:moveTo>
                    <a:pt x="88" y="120"/>
                  </a:moveTo>
                  <a:cubicBezTo>
                    <a:pt x="88" y="119"/>
                    <a:pt x="88" y="118"/>
                    <a:pt x="87" y="117"/>
                  </a:cubicBezTo>
                  <a:cubicBezTo>
                    <a:pt x="86" y="117"/>
                    <a:pt x="84" y="117"/>
                    <a:pt x="84" y="119"/>
                  </a:cubicBezTo>
                  <a:cubicBezTo>
                    <a:pt x="88" y="120"/>
                    <a:pt x="88" y="120"/>
                    <a:pt x="88" y="120"/>
                  </a:cubicBezTo>
                  <a:close/>
                  <a:moveTo>
                    <a:pt x="98" y="131"/>
                  </a:moveTo>
                  <a:cubicBezTo>
                    <a:pt x="94" y="129"/>
                    <a:pt x="94" y="129"/>
                    <a:pt x="94" y="129"/>
                  </a:cubicBezTo>
                  <a:cubicBezTo>
                    <a:pt x="94" y="129"/>
                    <a:pt x="94" y="129"/>
                    <a:pt x="94" y="129"/>
                  </a:cubicBezTo>
                  <a:cubicBezTo>
                    <a:pt x="95" y="129"/>
                    <a:pt x="96" y="129"/>
                    <a:pt x="96" y="128"/>
                  </a:cubicBezTo>
                  <a:cubicBezTo>
                    <a:pt x="98" y="123"/>
                    <a:pt x="98" y="123"/>
                    <a:pt x="98" y="123"/>
                  </a:cubicBezTo>
                  <a:cubicBezTo>
                    <a:pt x="98" y="123"/>
                    <a:pt x="98" y="123"/>
                    <a:pt x="98" y="122"/>
                  </a:cubicBezTo>
                  <a:cubicBezTo>
                    <a:pt x="98" y="122"/>
                    <a:pt x="97" y="122"/>
                    <a:pt x="97" y="121"/>
                  </a:cubicBezTo>
                  <a:cubicBezTo>
                    <a:pt x="96" y="121"/>
                    <a:pt x="95" y="121"/>
                    <a:pt x="94" y="122"/>
                  </a:cubicBezTo>
                  <a:cubicBezTo>
                    <a:pt x="93" y="127"/>
                    <a:pt x="93" y="127"/>
                    <a:pt x="93" y="127"/>
                  </a:cubicBezTo>
                  <a:cubicBezTo>
                    <a:pt x="92" y="128"/>
                    <a:pt x="93" y="129"/>
                    <a:pt x="94" y="129"/>
                  </a:cubicBezTo>
                  <a:cubicBezTo>
                    <a:pt x="94" y="129"/>
                    <a:pt x="94" y="129"/>
                    <a:pt x="94" y="129"/>
                  </a:cubicBezTo>
                  <a:cubicBezTo>
                    <a:pt x="90" y="128"/>
                    <a:pt x="90" y="128"/>
                    <a:pt x="90" y="128"/>
                  </a:cubicBezTo>
                  <a:cubicBezTo>
                    <a:pt x="90" y="127"/>
                    <a:pt x="90" y="127"/>
                    <a:pt x="90" y="127"/>
                  </a:cubicBezTo>
                  <a:cubicBezTo>
                    <a:pt x="90" y="128"/>
                    <a:pt x="91" y="127"/>
                    <a:pt x="91" y="127"/>
                  </a:cubicBezTo>
                  <a:cubicBezTo>
                    <a:pt x="93" y="121"/>
                    <a:pt x="93" y="121"/>
                    <a:pt x="93" y="121"/>
                  </a:cubicBezTo>
                  <a:cubicBezTo>
                    <a:pt x="93" y="121"/>
                    <a:pt x="93" y="121"/>
                    <a:pt x="93" y="121"/>
                  </a:cubicBezTo>
                  <a:cubicBezTo>
                    <a:pt x="93" y="121"/>
                    <a:pt x="93" y="120"/>
                    <a:pt x="92" y="120"/>
                  </a:cubicBezTo>
                  <a:cubicBezTo>
                    <a:pt x="92" y="120"/>
                    <a:pt x="92" y="120"/>
                    <a:pt x="92" y="120"/>
                  </a:cubicBezTo>
                  <a:cubicBezTo>
                    <a:pt x="96" y="120"/>
                    <a:pt x="96" y="120"/>
                    <a:pt x="96" y="120"/>
                  </a:cubicBezTo>
                  <a:cubicBezTo>
                    <a:pt x="95" y="121"/>
                    <a:pt x="95" y="121"/>
                    <a:pt x="95" y="121"/>
                  </a:cubicBezTo>
                  <a:cubicBezTo>
                    <a:pt x="96" y="121"/>
                    <a:pt x="98" y="121"/>
                    <a:pt x="99" y="121"/>
                  </a:cubicBezTo>
                  <a:cubicBezTo>
                    <a:pt x="100" y="121"/>
                    <a:pt x="101" y="123"/>
                    <a:pt x="100" y="125"/>
                  </a:cubicBezTo>
                  <a:cubicBezTo>
                    <a:pt x="98" y="129"/>
                    <a:pt x="98" y="129"/>
                    <a:pt x="98" y="129"/>
                  </a:cubicBezTo>
                  <a:cubicBezTo>
                    <a:pt x="98" y="130"/>
                    <a:pt x="98" y="131"/>
                    <a:pt x="98" y="131"/>
                  </a:cubicBezTo>
                  <a:cubicBezTo>
                    <a:pt x="98" y="131"/>
                    <a:pt x="98" y="131"/>
                    <a:pt x="98" y="131"/>
                  </a:cubicBezTo>
                  <a:close/>
                  <a:moveTo>
                    <a:pt x="109" y="130"/>
                  </a:moveTo>
                  <a:cubicBezTo>
                    <a:pt x="108" y="131"/>
                    <a:pt x="107" y="132"/>
                    <a:pt x="107" y="132"/>
                  </a:cubicBezTo>
                  <a:cubicBezTo>
                    <a:pt x="106" y="133"/>
                    <a:pt x="105" y="133"/>
                    <a:pt x="104" y="133"/>
                  </a:cubicBezTo>
                  <a:cubicBezTo>
                    <a:pt x="103" y="132"/>
                    <a:pt x="102" y="132"/>
                    <a:pt x="102" y="131"/>
                  </a:cubicBezTo>
                  <a:cubicBezTo>
                    <a:pt x="101" y="129"/>
                    <a:pt x="101" y="128"/>
                    <a:pt x="101" y="127"/>
                  </a:cubicBezTo>
                  <a:cubicBezTo>
                    <a:pt x="102" y="126"/>
                    <a:pt x="102" y="125"/>
                    <a:pt x="103" y="124"/>
                  </a:cubicBezTo>
                  <a:cubicBezTo>
                    <a:pt x="104" y="123"/>
                    <a:pt x="106" y="123"/>
                    <a:pt x="107" y="123"/>
                  </a:cubicBezTo>
                  <a:cubicBezTo>
                    <a:pt x="108" y="123"/>
                    <a:pt x="108" y="123"/>
                    <a:pt x="109" y="124"/>
                  </a:cubicBezTo>
                  <a:cubicBezTo>
                    <a:pt x="109" y="125"/>
                    <a:pt x="110" y="125"/>
                    <a:pt x="109" y="126"/>
                  </a:cubicBezTo>
                  <a:cubicBezTo>
                    <a:pt x="109" y="126"/>
                    <a:pt x="109" y="126"/>
                    <a:pt x="109" y="126"/>
                  </a:cubicBezTo>
                  <a:cubicBezTo>
                    <a:pt x="108" y="126"/>
                    <a:pt x="108" y="126"/>
                    <a:pt x="108" y="126"/>
                  </a:cubicBezTo>
                  <a:cubicBezTo>
                    <a:pt x="108" y="126"/>
                    <a:pt x="108" y="126"/>
                    <a:pt x="108" y="126"/>
                  </a:cubicBezTo>
                  <a:cubicBezTo>
                    <a:pt x="108" y="125"/>
                    <a:pt x="108" y="125"/>
                    <a:pt x="108" y="125"/>
                  </a:cubicBezTo>
                  <a:cubicBezTo>
                    <a:pt x="108" y="125"/>
                    <a:pt x="108" y="124"/>
                    <a:pt x="108" y="124"/>
                  </a:cubicBezTo>
                  <a:cubicBezTo>
                    <a:pt x="107" y="123"/>
                    <a:pt x="107" y="123"/>
                    <a:pt x="107" y="123"/>
                  </a:cubicBezTo>
                  <a:cubicBezTo>
                    <a:pt x="106" y="123"/>
                    <a:pt x="105" y="123"/>
                    <a:pt x="104" y="124"/>
                  </a:cubicBezTo>
                  <a:cubicBezTo>
                    <a:pt x="104" y="124"/>
                    <a:pt x="104" y="125"/>
                    <a:pt x="103" y="126"/>
                  </a:cubicBezTo>
                  <a:cubicBezTo>
                    <a:pt x="103" y="127"/>
                    <a:pt x="103" y="128"/>
                    <a:pt x="104" y="129"/>
                  </a:cubicBezTo>
                  <a:cubicBezTo>
                    <a:pt x="104" y="129"/>
                    <a:pt x="105" y="130"/>
                    <a:pt x="106" y="130"/>
                  </a:cubicBezTo>
                  <a:cubicBezTo>
                    <a:pt x="106" y="131"/>
                    <a:pt x="107" y="131"/>
                    <a:pt x="109" y="130"/>
                  </a:cubicBezTo>
                  <a:cubicBezTo>
                    <a:pt x="109" y="130"/>
                    <a:pt x="109" y="130"/>
                    <a:pt x="109" y="130"/>
                  </a:cubicBezTo>
                  <a:close/>
                  <a:moveTo>
                    <a:pt x="119" y="132"/>
                  </a:moveTo>
                  <a:cubicBezTo>
                    <a:pt x="118" y="133"/>
                    <a:pt x="118" y="133"/>
                    <a:pt x="117" y="134"/>
                  </a:cubicBezTo>
                  <a:cubicBezTo>
                    <a:pt x="116" y="134"/>
                    <a:pt x="115" y="135"/>
                    <a:pt x="114" y="134"/>
                  </a:cubicBezTo>
                  <a:cubicBezTo>
                    <a:pt x="113" y="134"/>
                    <a:pt x="112" y="133"/>
                    <a:pt x="112" y="133"/>
                  </a:cubicBezTo>
                  <a:cubicBezTo>
                    <a:pt x="111" y="131"/>
                    <a:pt x="111" y="130"/>
                    <a:pt x="111" y="129"/>
                  </a:cubicBezTo>
                  <a:cubicBezTo>
                    <a:pt x="112" y="128"/>
                    <a:pt x="112" y="127"/>
                    <a:pt x="113" y="126"/>
                  </a:cubicBezTo>
                  <a:cubicBezTo>
                    <a:pt x="114" y="125"/>
                    <a:pt x="115" y="125"/>
                    <a:pt x="116" y="125"/>
                  </a:cubicBezTo>
                  <a:cubicBezTo>
                    <a:pt x="118" y="125"/>
                    <a:pt x="118" y="126"/>
                    <a:pt x="119" y="127"/>
                  </a:cubicBezTo>
                  <a:cubicBezTo>
                    <a:pt x="119" y="127"/>
                    <a:pt x="120" y="128"/>
                    <a:pt x="119" y="129"/>
                  </a:cubicBezTo>
                  <a:cubicBezTo>
                    <a:pt x="113" y="128"/>
                    <a:pt x="113" y="128"/>
                    <a:pt x="113" y="128"/>
                  </a:cubicBezTo>
                  <a:cubicBezTo>
                    <a:pt x="112" y="129"/>
                    <a:pt x="113" y="131"/>
                    <a:pt x="113" y="131"/>
                  </a:cubicBezTo>
                  <a:cubicBezTo>
                    <a:pt x="114" y="132"/>
                    <a:pt x="114" y="133"/>
                    <a:pt x="115" y="133"/>
                  </a:cubicBezTo>
                  <a:cubicBezTo>
                    <a:pt x="116" y="133"/>
                    <a:pt x="116" y="133"/>
                    <a:pt x="117" y="133"/>
                  </a:cubicBezTo>
                  <a:cubicBezTo>
                    <a:pt x="118" y="133"/>
                    <a:pt x="118" y="132"/>
                    <a:pt x="119" y="132"/>
                  </a:cubicBezTo>
                  <a:cubicBezTo>
                    <a:pt x="119" y="132"/>
                    <a:pt x="119" y="132"/>
                    <a:pt x="119" y="132"/>
                  </a:cubicBezTo>
                  <a:close/>
                  <a:moveTo>
                    <a:pt x="117" y="129"/>
                  </a:moveTo>
                  <a:cubicBezTo>
                    <a:pt x="117" y="127"/>
                    <a:pt x="116" y="126"/>
                    <a:pt x="115" y="126"/>
                  </a:cubicBezTo>
                  <a:cubicBezTo>
                    <a:pt x="114" y="125"/>
                    <a:pt x="113" y="126"/>
                    <a:pt x="112" y="128"/>
                  </a:cubicBezTo>
                  <a:cubicBezTo>
                    <a:pt x="117" y="129"/>
                    <a:pt x="117" y="129"/>
                    <a:pt x="117" y="129"/>
                  </a:cubicBezTo>
                  <a:close/>
                  <a:moveTo>
                    <a:pt x="133" y="135"/>
                  </a:moveTo>
                  <a:cubicBezTo>
                    <a:pt x="132" y="136"/>
                    <a:pt x="132" y="136"/>
                    <a:pt x="132" y="136"/>
                  </a:cubicBezTo>
                  <a:cubicBezTo>
                    <a:pt x="132" y="137"/>
                    <a:pt x="131" y="137"/>
                    <a:pt x="131" y="137"/>
                  </a:cubicBezTo>
                  <a:cubicBezTo>
                    <a:pt x="130" y="137"/>
                    <a:pt x="130" y="136"/>
                    <a:pt x="130" y="135"/>
                  </a:cubicBezTo>
                  <a:cubicBezTo>
                    <a:pt x="130" y="135"/>
                    <a:pt x="129" y="136"/>
                    <a:pt x="128" y="136"/>
                  </a:cubicBezTo>
                  <a:cubicBezTo>
                    <a:pt x="128" y="136"/>
                    <a:pt x="127" y="136"/>
                    <a:pt x="127" y="136"/>
                  </a:cubicBezTo>
                  <a:cubicBezTo>
                    <a:pt x="126" y="136"/>
                    <a:pt x="126" y="136"/>
                    <a:pt x="125" y="135"/>
                  </a:cubicBezTo>
                  <a:cubicBezTo>
                    <a:pt x="125" y="135"/>
                    <a:pt x="125" y="135"/>
                    <a:pt x="125" y="134"/>
                  </a:cubicBezTo>
                  <a:cubicBezTo>
                    <a:pt x="125" y="133"/>
                    <a:pt x="126" y="132"/>
                    <a:pt x="127" y="131"/>
                  </a:cubicBezTo>
                  <a:cubicBezTo>
                    <a:pt x="128" y="131"/>
                    <a:pt x="129" y="130"/>
                    <a:pt x="130" y="130"/>
                  </a:cubicBezTo>
                  <a:cubicBezTo>
                    <a:pt x="130" y="129"/>
                    <a:pt x="130" y="129"/>
                    <a:pt x="130" y="129"/>
                  </a:cubicBezTo>
                  <a:cubicBezTo>
                    <a:pt x="130" y="128"/>
                    <a:pt x="130" y="127"/>
                    <a:pt x="129" y="127"/>
                  </a:cubicBezTo>
                  <a:cubicBezTo>
                    <a:pt x="128" y="127"/>
                    <a:pt x="128" y="127"/>
                    <a:pt x="128" y="128"/>
                  </a:cubicBezTo>
                  <a:cubicBezTo>
                    <a:pt x="128" y="128"/>
                    <a:pt x="128" y="128"/>
                    <a:pt x="128" y="128"/>
                  </a:cubicBezTo>
                  <a:cubicBezTo>
                    <a:pt x="128" y="129"/>
                    <a:pt x="128" y="129"/>
                    <a:pt x="128" y="129"/>
                  </a:cubicBezTo>
                  <a:cubicBezTo>
                    <a:pt x="128" y="129"/>
                    <a:pt x="128" y="129"/>
                    <a:pt x="127" y="129"/>
                  </a:cubicBezTo>
                  <a:cubicBezTo>
                    <a:pt x="127" y="130"/>
                    <a:pt x="127" y="130"/>
                    <a:pt x="126" y="130"/>
                  </a:cubicBezTo>
                  <a:cubicBezTo>
                    <a:pt x="126" y="130"/>
                    <a:pt x="126" y="130"/>
                    <a:pt x="126" y="129"/>
                  </a:cubicBezTo>
                  <a:cubicBezTo>
                    <a:pt x="125" y="129"/>
                    <a:pt x="125" y="129"/>
                    <a:pt x="126" y="129"/>
                  </a:cubicBezTo>
                  <a:cubicBezTo>
                    <a:pt x="126" y="128"/>
                    <a:pt x="126" y="128"/>
                    <a:pt x="127" y="127"/>
                  </a:cubicBezTo>
                  <a:cubicBezTo>
                    <a:pt x="128" y="127"/>
                    <a:pt x="128" y="127"/>
                    <a:pt x="129" y="127"/>
                  </a:cubicBezTo>
                  <a:cubicBezTo>
                    <a:pt x="130" y="127"/>
                    <a:pt x="131" y="127"/>
                    <a:pt x="132" y="128"/>
                  </a:cubicBezTo>
                  <a:cubicBezTo>
                    <a:pt x="132" y="128"/>
                    <a:pt x="132" y="129"/>
                    <a:pt x="132" y="130"/>
                  </a:cubicBezTo>
                  <a:cubicBezTo>
                    <a:pt x="132" y="135"/>
                    <a:pt x="132" y="135"/>
                    <a:pt x="132" y="135"/>
                  </a:cubicBezTo>
                  <a:cubicBezTo>
                    <a:pt x="132" y="135"/>
                    <a:pt x="132" y="135"/>
                    <a:pt x="132" y="135"/>
                  </a:cubicBezTo>
                  <a:cubicBezTo>
                    <a:pt x="132" y="135"/>
                    <a:pt x="132" y="135"/>
                    <a:pt x="133" y="135"/>
                  </a:cubicBezTo>
                  <a:cubicBezTo>
                    <a:pt x="133" y="135"/>
                    <a:pt x="133" y="135"/>
                    <a:pt x="133" y="135"/>
                  </a:cubicBezTo>
                  <a:close/>
                  <a:moveTo>
                    <a:pt x="130" y="134"/>
                  </a:moveTo>
                  <a:cubicBezTo>
                    <a:pt x="130" y="131"/>
                    <a:pt x="130" y="131"/>
                    <a:pt x="130" y="131"/>
                  </a:cubicBezTo>
                  <a:cubicBezTo>
                    <a:pt x="129" y="131"/>
                    <a:pt x="128" y="131"/>
                    <a:pt x="128" y="131"/>
                  </a:cubicBezTo>
                  <a:cubicBezTo>
                    <a:pt x="127" y="132"/>
                    <a:pt x="126" y="132"/>
                    <a:pt x="126" y="133"/>
                  </a:cubicBezTo>
                  <a:cubicBezTo>
                    <a:pt x="126" y="134"/>
                    <a:pt x="127" y="135"/>
                    <a:pt x="128" y="135"/>
                  </a:cubicBezTo>
                  <a:cubicBezTo>
                    <a:pt x="128" y="135"/>
                    <a:pt x="129" y="135"/>
                    <a:pt x="130" y="134"/>
                  </a:cubicBezTo>
                  <a:close/>
                  <a:moveTo>
                    <a:pt x="144" y="136"/>
                  </a:moveTo>
                  <a:cubicBezTo>
                    <a:pt x="140" y="136"/>
                    <a:pt x="140" y="136"/>
                    <a:pt x="140" y="136"/>
                  </a:cubicBezTo>
                  <a:cubicBezTo>
                    <a:pt x="140" y="136"/>
                    <a:pt x="140" y="136"/>
                    <a:pt x="140" y="136"/>
                  </a:cubicBezTo>
                  <a:cubicBezTo>
                    <a:pt x="140" y="136"/>
                    <a:pt x="141" y="135"/>
                    <a:pt x="141" y="135"/>
                  </a:cubicBezTo>
                  <a:cubicBezTo>
                    <a:pt x="141" y="129"/>
                    <a:pt x="141" y="129"/>
                    <a:pt x="141" y="129"/>
                  </a:cubicBezTo>
                  <a:cubicBezTo>
                    <a:pt x="141" y="129"/>
                    <a:pt x="141" y="129"/>
                    <a:pt x="140" y="128"/>
                  </a:cubicBezTo>
                  <a:cubicBezTo>
                    <a:pt x="140" y="128"/>
                    <a:pt x="140" y="128"/>
                    <a:pt x="139" y="128"/>
                  </a:cubicBezTo>
                  <a:cubicBezTo>
                    <a:pt x="138" y="128"/>
                    <a:pt x="138" y="128"/>
                    <a:pt x="137" y="129"/>
                  </a:cubicBezTo>
                  <a:cubicBezTo>
                    <a:pt x="137" y="135"/>
                    <a:pt x="137" y="135"/>
                    <a:pt x="137" y="135"/>
                  </a:cubicBezTo>
                  <a:cubicBezTo>
                    <a:pt x="137" y="135"/>
                    <a:pt x="137" y="136"/>
                    <a:pt x="138" y="136"/>
                  </a:cubicBezTo>
                  <a:cubicBezTo>
                    <a:pt x="138" y="136"/>
                    <a:pt x="138" y="136"/>
                    <a:pt x="138" y="136"/>
                  </a:cubicBezTo>
                  <a:cubicBezTo>
                    <a:pt x="134" y="136"/>
                    <a:pt x="134" y="136"/>
                    <a:pt x="134" y="136"/>
                  </a:cubicBezTo>
                  <a:cubicBezTo>
                    <a:pt x="134" y="136"/>
                    <a:pt x="134" y="136"/>
                    <a:pt x="134" y="136"/>
                  </a:cubicBezTo>
                  <a:cubicBezTo>
                    <a:pt x="134" y="136"/>
                    <a:pt x="135" y="135"/>
                    <a:pt x="135" y="135"/>
                  </a:cubicBezTo>
                  <a:cubicBezTo>
                    <a:pt x="135" y="129"/>
                    <a:pt x="135" y="129"/>
                    <a:pt x="135" y="129"/>
                  </a:cubicBezTo>
                  <a:cubicBezTo>
                    <a:pt x="135" y="129"/>
                    <a:pt x="135" y="128"/>
                    <a:pt x="134" y="128"/>
                  </a:cubicBezTo>
                  <a:cubicBezTo>
                    <a:pt x="134" y="128"/>
                    <a:pt x="134" y="128"/>
                    <a:pt x="133" y="128"/>
                  </a:cubicBezTo>
                  <a:cubicBezTo>
                    <a:pt x="133" y="128"/>
                    <a:pt x="133" y="128"/>
                    <a:pt x="133" y="128"/>
                  </a:cubicBezTo>
                  <a:cubicBezTo>
                    <a:pt x="136" y="127"/>
                    <a:pt x="136" y="127"/>
                    <a:pt x="136" y="127"/>
                  </a:cubicBezTo>
                  <a:cubicBezTo>
                    <a:pt x="136" y="128"/>
                    <a:pt x="136" y="128"/>
                    <a:pt x="136" y="128"/>
                  </a:cubicBezTo>
                  <a:cubicBezTo>
                    <a:pt x="137" y="127"/>
                    <a:pt x="138" y="127"/>
                    <a:pt x="140" y="127"/>
                  </a:cubicBezTo>
                  <a:cubicBezTo>
                    <a:pt x="141" y="127"/>
                    <a:pt x="142" y="127"/>
                    <a:pt x="142" y="130"/>
                  </a:cubicBezTo>
                  <a:cubicBezTo>
                    <a:pt x="142" y="135"/>
                    <a:pt x="142" y="135"/>
                    <a:pt x="142" y="135"/>
                  </a:cubicBezTo>
                  <a:cubicBezTo>
                    <a:pt x="143" y="135"/>
                    <a:pt x="143" y="136"/>
                    <a:pt x="144" y="136"/>
                  </a:cubicBezTo>
                  <a:cubicBezTo>
                    <a:pt x="144" y="136"/>
                    <a:pt x="144" y="136"/>
                    <a:pt x="144" y="136"/>
                  </a:cubicBezTo>
                  <a:close/>
                  <a:moveTo>
                    <a:pt x="155" y="134"/>
                  </a:moveTo>
                  <a:cubicBezTo>
                    <a:pt x="154" y="135"/>
                    <a:pt x="153" y="135"/>
                    <a:pt x="152" y="136"/>
                  </a:cubicBezTo>
                  <a:cubicBezTo>
                    <a:pt x="152" y="134"/>
                    <a:pt x="152" y="134"/>
                    <a:pt x="152" y="134"/>
                  </a:cubicBezTo>
                  <a:cubicBezTo>
                    <a:pt x="151" y="135"/>
                    <a:pt x="150" y="136"/>
                    <a:pt x="149" y="136"/>
                  </a:cubicBezTo>
                  <a:cubicBezTo>
                    <a:pt x="148" y="136"/>
                    <a:pt x="148" y="136"/>
                    <a:pt x="147" y="135"/>
                  </a:cubicBezTo>
                  <a:cubicBezTo>
                    <a:pt x="146" y="134"/>
                    <a:pt x="145" y="133"/>
                    <a:pt x="145" y="131"/>
                  </a:cubicBezTo>
                  <a:cubicBezTo>
                    <a:pt x="145" y="130"/>
                    <a:pt x="146" y="129"/>
                    <a:pt x="146" y="128"/>
                  </a:cubicBezTo>
                  <a:cubicBezTo>
                    <a:pt x="146" y="127"/>
                    <a:pt x="148" y="126"/>
                    <a:pt x="149" y="126"/>
                  </a:cubicBezTo>
                  <a:cubicBezTo>
                    <a:pt x="150" y="126"/>
                    <a:pt x="150" y="126"/>
                    <a:pt x="151" y="127"/>
                  </a:cubicBezTo>
                  <a:cubicBezTo>
                    <a:pt x="150" y="124"/>
                    <a:pt x="150" y="124"/>
                    <a:pt x="150" y="124"/>
                  </a:cubicBezTo>
                  <a:cubicBezTo>
                    <a:pt x="150" y="123"/>
                    <a:pt x="150" y="123"/>
                    <a:pt x="150" y="123"/>
                  </a:cubicBezTo>
                  <a:cubicBezTo>
                    <a:pt x="150" y="123"/>
                    <a:pt x="150" y="123"/>
                    <a:pt x="149" y="123"/>
                  </a:cubicBezTo>
                  <a:cubicBezTo>
                    <a:pt x="149" y="123"/>
                    <a:pt x="149" y="123"/>
                    <a:pt x="149" y="123"/>
                  </a:cubicBezTo>
                  <a:cubicBezTo>
                    <a:pt x="150" y="123"/>
                    <a:pt x="150" y="122"/>
                    <a:pt x="152" y="121"/>
                  </a:cubicBezTo>
                  <a:cubicBezTo>
                    <a:pt x="153" y="133"/>
                    <a:pt x="153" y="133"/>
                    <a:pt x="153" y="133"/>
                  </a:cubicBezTo>
                  <a:cubicBezTo>
                    <a:pt x="153" y="134"/>
                    <a:pt x="153" y="134"/>
                    <a:pt x="153" y="134"/>
                  </a:cubicBezTo>
                  <a:cubicBezTo>
                    <a:pt x="154" y="134"/>
                    <a:pt x="155" y="134"/>
                    <a:pt x="155" y="134"/>
                  </a:cubicBezTo>
                  <a:cubicBezTo>
                    <a:pt x="155" y="134"/>
                    <a:pt x="155" y="134"/>
                    <a:pt x="155" y="134"/>
                  </a:cubicBezTo>
                  <a:close/>
                  <a:moveTo>
                    <a:pt x="152" y="133"/>
                  </a:moveTo>
                  <a:cubicBezTo>
                    <a:pt x="152" y="129"/>
                    <a:pt x="152" y="129"/>
                    <a:pt x="152" y="129"/>
                  </a:cubicBezTo>
                  <a:cubicBezTo>
                    <a:pt x="152" y="128"/>
                    <a:pt x="151" y="128"/>
                    <a:pt x="151" y="127"/>
                  </a:cubicBezTo>
                  <a:cubicBezTo>
                    <a:pt x="150" y="127"/>
                    <a:pt x="150" y="127"/>
                    <a:pt x="149" y="127"/>
                  </a:cubicBezTo>
                  <a:cubicBezTo>
                    <a:pt x="148" y="127"/>
                    <a:pt x="148" y="127"/>
                    <a:pt x="147" y="128"/>
                  </a:cubicBezTo>
                  <a:cubicBezTo>
                    <a:pt x="147" y="129"/>
                    <a:pt x="147" y="130"/>
                    <a:pt x="147" y="131"/>
                  </a:cubicBezTo>
                  <a:cubicBezTo>
                    <a:pt x="147" y="132"/>
                    <a:pt x="147" y="133"/>
                    <a:pt x="148" y="134"/>
                  </a:cubicBezTo>
                  <a:cubicBezTo>
                    <a:pt x="148" y="135"/>
                    <a:pt x="149" y="135"/>
                    <a:pt x="150" y="135"/>
                  </a:cubicBezTo>
                  <a:cubicBezTo>
                    <a:pt x="150" y="135"/>
                    <a:pt x="150" y="135"/>
                    <a:pt x="151" y="135"/>
                  </a:cubicBezTo>
                  <a:cubicBezTo>
                    <a:pt x="152" y="134"/>
                    <a:pt x="152" y="134"/>
                    <a:pt x="152" y="133"/>
                  </a:cubicBezTo>
                  <a:close/>
                  <a:moveTo>
                    <a:pt x="170" y="122"/>
                  </a:moveTo>
                  <a:cubicBezTo>
                    <a:pt x="170" y="122"/>
                    <a:pt x="170" y="122"/>
                    <a:pt x="170" y="122"/>
                  </a:cubicBezTo>
                  <a:cubicBezTo>
                    <a:pt x="169" y="121"/>
                    <a:pt x="169" y="120"/>
                    <a:pt x="169" y="120"/>
                  </a:cubicBezTo>
                  <a:cubicBezTo>
                    <a:pt x="168" y="120"/>
                    <a:pt x="168" y="120"/>
                    <a:pt x="167" y="120"/>
                  </a:cubicBezTo>
                  <a:cubicBezTo>
                    <a:pt x="165" y="120"/>
                    <a:pt x="165" y="120"/>
                    <a:pt x="165" y="120"/>
                  </a:cubicBezTo>
                  <a:cubicBezTo>
                    <a:pt x="167" y="131"/>
                    <a:pt x="167" y="131"/>
                    <a:pt x="167" y="131"/>
                  </a:cubicBezTo>
                  <a:cubicBezTo>
                    <a:pt x="168" y="132"/>
                    <a:pt x="168" y="132"/>
                    <a:pt x="170" y="132"/>
                  </a:cubicBezTo>
                  <a:cubicBezTo>
                    <a:pt x="170" y="132"/>
                    <a:pt x="170" y="132"/>
                    <a:pt x="170" y="132"/>
                  </a:cubicBezTo>
                  <a:cubicBezTo>
                    <a:pt x="164" y="133"/>
                    <a:pt x="164" y="133"/>
                    <a:pt x="164" y="133"/>
                  </a:cubicBezTo>
                  <a:cubicBezTo>
                    <a:pt x="164" y="133"/>
                    <a:pt x="164" y="133"/>
                    <a:pt x="164" y="133"/>
                  </a:cubicBezTo>
                  <a:cubicBezTo>
                    <a:pt x="165" y="133"/>
                    <a:pt x="166" y="132"/>
                    <a:pt x="165" y="131"/>
                  </a:cubicBezTo>
                  <a:cubicBezTo>
                    <a:pt x="163" y="121"/>
                    <a:pt x="163" y="121"/>
                    <a:pt x="163" y="121"/>
                  </a:cubicBezTo>
                  <a:cubicBezTo>
                    <a:pt x="161" y="121"/>
                    <a:pt x="161" y="121"/>
                    <a:pt x="161" y="121"/>
                  </a:cubicBezTo>
                  <a:cubicBezTo>
                    <a:pt x="160" y="121"/>
                    <a:pt x="160" y="122"/>
                    <a:pt x="159" y="122"/>
                  </a:cubicBezTo>
                  <a:cubicBezTo>
                    <a:pt x="159" y="123"/>
                    <a:pt x="159" y="123"/>
                    <a:pt x="159" y="124"/>
                  </a:cubicBezTo>
                  <a:cubicBezTo>
                    <a:pt x="159" y="124"/>
                    <a:pt x="159" y="124"/>
                    <a:pt x="159" y="124"/>
                  </a:cubicBezTo>
                  <a:cubicBezTo>
                    <a:pt x="158" y="121"/>
                    <a:pt x="158" y="121"/>
                    <a:pt x="158" y="121"/>
                  </a:cubicBezTo>
                  <a:cubicBezTo>
                    <a:pt x="169" y="118"/>
                    <a:pt x="169" y="118"/>
                    <a:pt x="169" y="118"/>
                  </a:cubicBezTo>
                  <a:cubicBezTo>
                    <a:pt x="170" y="122"/>
                    <a:pt x="170" y="122"/>
                    <a:pt x="170" y="122"/>
                  </a:cubicBezTo>
                  <a:close/>
                  <a:moveTo>
                    <a:pt x="181" y="125"/>
                  </a:moveTo>
                  <a:cubicBezTo>
                    <a:pt x="181" y="126"/>
                    <a:pt x="181" y="127"/>
                    <a:pt x="180" y="128"/>
                  </a:cubicBezTo>
                  <a:cubicBezTo>
                    <a:pt x="180" y="129"/>
                    <a:pt x="179" y="130"/>
                    <a:pt x="178" y="130"/>
                  </a:cubicBezTo>
                  <a:cubicBezTo>
                    <a:pt x="177" y="131"/>
                    <a:pt x="176" y="131"/>
                    <a:pt x="176" y="130"/>
                  </a:cubicBezTo>
                  <a:cubicBezTo>
                    <a:pt x="174" y="129"/>
                    <a:pt x="174" y="128"/>
                    <a:pt x="173" y="127"/>
                  </a:cubicBezTo>
                  <a:cubicBezTo>
                    <a:pt x="173" y="126"/>
                    <a:pt x="173" y="125"/>
                    <a:pt x="173" y="123"/>
                  </a:cubicBezTo>
                  <a:cubicBezTo>
                    <a:pt x="174" y="122"/>
                    <a:pt x="174" y="121"/>
                    <a:pt x="176" y="121"/>
                  </a:cubicBezTo>
                  <a:cubicBezTo>
                    <a:pt x="177" y="121"/>
                    <a:pt x="178" y="121"/>
                    <a:pt x="178" y="121"/>
                  </a:cubicBezTo>
                  <a:cubicBezTo>
                    <a:pt x="179" y="121"/>
                    <a:pt x="180" y="122"/>
                    <a:pt x="180" y="123"/>
                  </a:cubicBezTo>
                  <a:cubicBezTo>
                    <a:pt x="174" y="125"/>
                    <a:pt x="174" y="125"/>
                    <a:pt x="174" y="125"/>
                  </a:cubicBezTo>
                  <a:cubicBezTo>
                    <a:pt x="175" y="126"/>
                    <a:pt x="176" y="127"/>
                    <a:pt x="176" y="128"/>
                  </a:cubicBezTo>
                  <a:cubicBezTo>
                    <a:pt x="177" y="129"/>
                    <a:pt x="178" y="129"/>
                    <a:pt x="179" y="128"/>
                  </a:cubicBezTo>
                  <a:cubicBezTo>
                    <a:pt x="180" y="128"/>
                    <a:pt x="180" y="127"/>
                    <a:pt x="181" y="127"/>
                  </a:cubicBezTo>
                  <a:cubicBezTo>
                    <a:pt x="180" y="127"/>
                    <a:pt x="181" y="126"/>
                    <a:pt x="181" y="125"/>
                  </a:cubicBezTo>
                  <a:cubicBezTo>
                    <a:pt x="181" y="125"/>
                    <a:pt x="181" y="125"/>
                    <a:pt x="181" y="125"/>
                  </a:cubicBezTo>
                  <a:close/>
                  <a:moveTo>
                    <a:pt x="178" y="123"/>
                  </a:moveTo>
                  <a:cubicBezTo>
                    <a:pt x="177" y="122"/>
                    <a:pt x="176" y="121"/>
                    <a:pt x="175" y="122"/>
                  </a:cubicBezTo>
                  <a:cubicBezTo>
                    <a:pt x="174" y="122"/>
                    <a:pt x="173" y="123"/>
                    <a:pt x="173" y="125"/>
                  </a:cubicBezTo>
                  <a:cubicBezTo>
                    <a:pt x="178" y="123"/>
                    <a:pt x="178" y="123"/>
                    <a:pt x="178" y="123"/>
                  </a:cubicBezTo>
                  <a:close/>
                  <a:moveTo>
                    <a:pt x="190" y="122"/>
                  </a:moveTo>
                  <a:cubicBezTo>
                    <a:pt x="190" y="123"/>
                    <a:pt x="190" y="124"/>
                    <a:pt x="190" y="125"/>
                  </a:cubicBezTo>
                  <a:cubicBezTo>
                    <a:pt x="189" y="126"/>
                    <a:pt x="188" y="127"/>
                    <a:pt x="188" y="127"/>
                  </a:cubicBezTo>
                  <a:cubicBezTo>
                    <a:pt x="186" y="127"/>
                    <a:pt x="186" y="127"/>
                    <a:pt x="184" y="127"/>
                  </a:cubicBezTo>
                  <a:cubicBezTo>
                    <a:pt x="183" y="127"/>
                    <a:pt x="182" y="125"/>
                    <a:pt x="182" y="124"/>
                  </a:cubicBezTo>
                  <a:cubicBezTo>
                    <a:pt x="182" y="123"/>
                    <a:pt x="182" y="122"/>
                    <a:pt x="182" y="121"/>
                  </a:cubicBezTo>
                  <a:cubicBezTo>
                    <a:pt x="182" y="119"/>
                    <a:pt x="183" y="119"/>
                    <a:pt x="185" y="118"/>
                  </a:cubicBezTo>
                  <a:cubicBezTo>
                    <a:pt x="186" y="118"/>
                    <a:pt x="186" y="118"/>
                    <a:pt x="187" y="118"/>
                  </a:cubicBezTo>
                  <a:cubicBezTo>
                    <a:pt x="188" y="118"/>
                    <a:pt x="188" y="118"/>
                    <a:pt x="188" y="119"/>
                  </a:cubicBezTo>
                  <a:cubicBezTo>
                    <a:pt x="188" y="119"/>
                    <a:pt x="188" y="119"/>
                    <a:pt x="188" y="119"/>
                  </a:cubicBezTo>
                  <a:cubicBezTo>
                    <a:pt x="188" y="120"/>
                    <a:pt x="188" y="120"/>
                    <a:pt x="188" y="120"/>
                  </a:cubicBezTo>
                  <a:cubicBezTo>
                    <a:pt x="188" y="120"/>
                    <a:pt x="188" y="120"/>
                    <a:pt x="187" y="120"/>
                  </a:cubicBezTo>
                  <a:cubicBezTo>
                    <a:pt x="187" y="120"/>
                    <a:pt x="187" y="119"/>
                    <a:pt x="187" y="119"/>
                  </a:cubicBezTo>
                  <a:cubicBezTo>
                    <a:pt x="187" y="119"/>
                    <a:pt x="186" y="119"/>
                    <a:pt x="186" y="119"/>
                  </a:cubicBezTo>
                  <a:cubicBezTo>
                    <a:pt x="186" y="119"/>
                    <a:pt x="185" y="119"/>
                    <a:pt x="185" y="119"/>
                  </a:cubicBezTo>
                  <a:cubicBezTo>
                    <a:pt x="184" y="119"/>
                    <a:pt x="183" y="120"/>
                    <a:pt x="183" y="121"/>
                  </a:cubicBezTo>
                  <a:cubicBezTo>
                    <a:pt x="183" y="121"/>
                    <a:pt x="183" y="122"/>
                    <a:pt x="184" y="123"/>
                  </a:cubicBezTo>
                  <a:cubicBezTo>
                    <a:pt x="184" y="124"/>
                    <a:pt x="185" y="125"/>
                    <a:pt x="186" y="125"/>
                  </a:cubicBezTo>
                  <a:cubicBezTo>
                    <a:pt x="186" y="126"/>
                    <a:pt x="187" y="126"/>
                    <a:pt x="188" y="126"/>
                  </a:cubicBezTo>
                  <a:cubicBezTo>
                    <a:pt x="189" y="125"/>
                    <a:pt x="190" y="124"/>
                    <a:pt x="190" y="122"/>
                  </a:cubicBezTo>
                  <a:cubicBezTo>
                    <a:pt x="190" y="122"/>
                    <a:pt x="190" y="122"/>
                    <a:pt x="190" y="122"/>
                  </a:cubicBezTo>
                  <a:close/>
                  <a:moveTo>
                    <a:pt x="202" y="120"/>
                  </a:moveTo>
                  <a:cubicBezTo>
                    <a:pt x="198" y="122"/>
                    <a:pt x="198" y="122"/>
                    <a:pt x="198" y="122"/>
                  </a:cubicBezTo>
                  <a:cubicBezTo>
                    <a:pt x="198" y="121"/>
                    <a:pt x="198" y="121"/>
                    <a:pt x="198" y="121"/>
                  </a:cubicBezTo>
                  <a:cubicBezTo>
                    <a:pt x="199" y="121"/>
                    <a:pt x="199" y="121"/>
                    <a:pt x="198" y="120"/>
                  </a:cubicBezTo>
                  <a:cubicBezTo>
                    <a:pt x="196" y="115"/>
                    <a:pt x="196" y="115"/>
                    <a:pt x="196" y="115"/>
                  </a:cubicBezTo>
                  <a:cubicBezTo>
                    <a:pt x="195" y="114"/>
                    <a:pt x="195" y="114"/>
                    <a:pt x="194" y="115"/>
                  </a:cubicBezTo>
                  <a:cubicBezTo>
                    <a:pt x="193" y="115"/>
                    <a:pt x="192" y="116"/>
                    <a:pt x="192" y="117"/>
                  </a:cubicBezTo>
                  <a:cubicBezTo>
                    <a:pt x="194" y="121"/>
                    <a:pt x="194" y="121"/>
                    <a:pt x="194" y="121"/>
                  </a:cubicBezTo>
                  <a:cubicBezTo>
                    <a:pt x="195" y="122"/>
                    <a:pt x="196" y="122"/>
                    <a:pt x="196" y="122"/>
                  </a:cubicBezTo>
                  <a:cubicBezTo>
                    <a:pt x="196" y="122"/>
                    <a:pt x="196" y="122"/>
                    <a:pt x="196" y="122"/>
                  </a:cubicBezTo>
                  <a:cubicBezTo>
                    <a:pt x="192" y="124"/>
                    <a:pt x="192" y="124"/>
                    <a:pt x="192" y="124"/>
                  </a:cubicBezTo>
                  <a:cubicBezTo>
                    <a:pt x="192" y="124"/>
                    <a:pt x="192" y="124"/>
                    <a:pt x="192" y="124"/>
                  </a:cubicBezTo>
                  <a:cubicBezTo>
                    <a:pt x="193" y="123"/>
                    <a:pt x="193" y="123"/>
                    <a:pt x="192" y="122"/>
                  </a:cubicBezTo>
                  <a:cubicBezTo>
                    <a:pt x="188" y="113"/>
                    <a:pt x="188" y="113"/>
                    <a:pt x="188" y="113"/>
                  </a:cubicBezTo>
                  <a:cubicBezTo>
                    <a:pt x="187" y="113"/>
                    <a:pt x="187" y="113"/>
                    <a:pt x="187" y="113"/>
                  </a:cubicBezTo>
                  <a:cubicBezTo>
                    <a:pt x="187" y="113"/>
                    <a:pt x="186" y="113"/>
                    <a:pt x="186" y="113"/>
                  </a:cubicBezTo>
                  <a:cubicBezTo>
                    <a:pt x="186" y="113"/>
                    <a:pt x="186" y="113"/>
                    <a:pt x="186" y="113"/>
                  </a:cubicBezTo>
                  <a:cubicBezTo>
                    <a:pt x="186" y="112"/>
                    <a:pt x="187" y="111"/>
                    <a:pt x="188" y="110"/>
                  </a:cubicBezTo>
                  <a:cubicBezTo>
                    <a:pt x="191" y="116"/>
                    <a:pt x="191" y="116"/>
                    <a:pt x="191" y="116"/>
                  </a:cubicBezTo>
                  <a:cubicBezTo>
                    <a:pt x="192" y="114"/>
                    <a:pt x="192" y="113"/>
                    <a:pt x="193" y="113"/>
                  </a:cubicBezTo>
                  <a:cubicBezTo>
                    <a:pt x="195" y="112"/>
                    <a:pt x="196" y="113"/>
                    <a:pt x="197" y="115"/>
                  </a:cubicBezTo>
                  <a:cubicBezTo>
                    <a:pt x="199" y="119"/>
                    <a:pt x="199" y="119"/>
                    <a:pt x="199" y="119"/>
                  </a:cubicBezTo>
                  <a:cubicBezTo>
                    <a:pt x="200" y="120"/>
                    <a:pt x="201" y="120"/>
                    <a:pt x="202" y="120"/>
                  </a:cubicBezTo>
                  <a:cubicBezTo>
                    <a:pt x="202" y="120"/>
                    <a:pt x="202" y="120"/>
                    <a:pt x="202" y="120"/>
                  </a:cubicBezTo>
                  <a:close/>
                  <a:moveTo>
                    <a:pt x="212" y="114"/>
                  </a:moveTo>
                  <a:cubicBezTo>
                    <a:pt x="208" y="116"/>
                    <a:pt x="208" y="116"/>
                    <a:pt x="208" y="116"/>
                  </a:cubicBezTo>
                  <a:cubicBezTo>
                    <a:pt x="208" y="116"/>
                    <a:pt x="208" y="116"/>
                    <a:pt x="208" y="116"/>
                  </a:cubicBezTo>
                  <a:cubicBezTo>
                    <a:pt x="209" y="115"/>
                    <a:pt x="209" y="115"/>
                    <a:pt x="209" y="114"/>
                  </a:cubicBezTo>
                  <a:cubicBezTo>
                    <a:pt x="206" y="110"/>
                    <a:pt x="206" y="110"/>
                    <a:pt x="206" y="110"/>
                  </a:cubicBezTo>
                  <a:cubicBezTo>
                    <a:pt x="206" y="109"/>
                    <a:pt x="206" y="109"/>
                    <a:pt x="206" y="109"/>
                  </a:cubicBezTo>
                  <a:cubicBezTo>
                    <a:pt x="205" y="109"/>
                    <a:pt x="205" y="109"/>
                    <a:pt x="204" y="109"/>
                  </a:cubicBezTo>
                  <a:cubicBezTo>
                    <a:pt x="203" y="110"/>
                    <a:pt x="202" y="111"/>
                    <a:pt x="202" y="111"/>
                  </a:cubicBezTo>
                  <a:cubicBezTo>
                    <a:pt x="205" y="116"/>
                    <a:pt x="205" y="116"/>
                    <a:pt x="205" y="116"/>
                  </a:cubicBezTo>
                  <a:cubicBezTo>
                    <a:pt x="206" y="117"/>
                    <a:pt x="206" y="117"/>
                    <a:pt x="207" y="117"/>
                  </a:cubicBezTo>
                  <a:cubicBezTo>
                    <a:pt x="207" y="117"/>
                    <a:pt x="207" y="117"/>
                    <a:pt x="207" y="117"/>
                  </a:cubicBezTo>
                  <a:cubicBezTo>
                    <a:pt x="203" y="119"/>
                    <a:pt x="203" y="119"/>
                    <a:pt x="203" y="119"/>
                  </a:cubicBezTo>
                  <a:cubicBezTo>
                    <a:pt x="203" y="119"/>
                    <a:pt x="203" y="119"/>
                    <a:pt x="203" y="119"/>
                  </a:cubicBezTo>
                  <a:cubicBezTo>
                    <a:pt x="204" y="119"/>
                    <a:pt x="204" y="118"/>
                    <a:pt x="204" y="117"/>
                  </a:cubicBezTo>
                  <a:cubicBezTo>
                    <a:pt x="201" y="113"/>
                    <a:pt x="201" y="113"/>
                    <a:pt x="201" y="113"/>
                  </a:cubicBezTo>
                  <a:cubicBezTo>
                    <a:pt x="200" y="112"/>
                    <a:pt x="200" y="112"/>
                    <a:pt x="200" y="112"/>
                  </a:cubicBezTo>
                  <a:cubicBezTo>
                    <a:pt x="200" y="112"/>
                    <a:pt x="200" y="112"/>
                    <a:pt x="199" y="113"/>
                  </a:cubicBezTo>
                  <a:cubicBezTo>
                    <a:pt x="199" y="112"/>
                    <a:pt x="199" y="112"/>
                    <a:pt x="199" y="112"/>
                  </a:cubicBezTo>
                  <a:cubicBezTo>
                    <a:pt x="201" y="110"/>
                    <a:pt x="201" y="110"/>
                    <a:pt x="201" y="110"/>
                  </a:cubicBezTo>
                  <a:cubicBezTo>
                    <a:pt x="202" y="111"/>
                    <a:pt x="202" y="111"/>
                    <a:pt x="202" y="111"/>
                  </a:cubicBezTo>
                  <a:cubicBezTo>
                    <a:pt x="202" y="110"/>
                    <a:pt x="203" y="109"/>
                    <a:pt x="204" y="108"/>
                  </a:cubicBezTo>
                  <a:cubicBezTo>
                    <a:pt x="205" y="107"/>
                    <a:pt x="206" y="108"/>
                    <a:pt x="208" y="110"/>
                  </a:cubicBezTo>
                  <a:cubicBezTo>
                    <a:pt x="210" y="114"/>
                    <a:pt x="210" y="114"/>
                    <a:pt x="210" y="114"/>
                  </a:cubicBezTo>
                  <a:cubicBezTo>
                    <a:pt x="210" y="114"/>
                    <a:pt x="211" y="115"/>
                    <a:pt x="212" y="114"/>
                  </a:cubicBezTo>
                  <a:cubicBezTo>
                    <a:pt x="212" y="114"/>
                    <a:pt x="212" y="114"/>
                    <a:pt x="212" y="114"/>
                  </a:cubicBezTo>
                  <a:close/>
                  <a:moveTo>
                    <a:pt x="218" y="104"/>
                  </a:moveTo>
                  <a:cubicBezTo>
                    <a:pt x="219" y="105"/>
                    <a:pt x="219" y="107"/>
                    <a:pt x="219" y="108"/>
                  </a:cubicBezTo>
                  <a:cubicBezTo>
                    <a:pt x="219" y="109"/>
                    <a:pt x="218" y="110"/>
                    <a:pt x="217" y="111"/>
                  </a:cubicBezTo>
                  <a:cubicBezTo>
                    <a:pt x="216" y="112"/>
                    <a:pt x="215" y="112"/>
                    <a:pt x="214" y="112"/>
                  </a:cubicBezTo>
                  <a:cubicBezTo>
                    <a:pt x="212" y="111"/>
                    <a:pt x="211" y="111"/>
                    <a:pt x="210" y="110"/>
                  </a:cubicBezTo>
                  <a:cubicBezTo>
                    <a:pt x="210" y="109"/>
                    <a:pt x="209" y="107"/>
                    <a:pt x="209" y="106"/>
                  </a:cubicBezTo>
                  <a:cubicBezTo>
                    <a:pt x="209" y="105"/>
                    <a:pt x="210" y="104"/>
                    <a:pt x="211" y="103"/>
                  </a:cubicBezTo>
                  <a:cubicBezTo>
                    <a:pt x="212" y="102"/>
                    <a:pt x="214" y="102"/>
                    <a:pt x="215" y="102"/>
                  </a:cubicBezTo>
                  <a:cubicBezTo>
                    <a:pt x="216" y="102"/>
                    <a:pt x="217" y="103"/>
                    <a:pt x="218" y="104"/>
                  </a:cubicBezTo>
                  <a:close/>
                  <a:moveTo>
                    <a:pt x="217" y="106"/>
                  </a:moveTo>
                  <a:cubicBezTo>
                    <a:pt x="216" y="105"/>
                    <a:pt x="215" y="104"/>
                    <a:pt x="214" y="103"/>
                  </a:cubicBezTo>
                  <a:cubicBezTo>
                    <a:pt x="213" y="103"/>
                    <a:pt x="212" y="103"/>
                    <a:pt x="212" y="103"/>
                  </a:cubicBezTo>
                  <a:cubicBezTo>
                    <a:pt x="211" y="104"/>
                    <a:pt x="211" y="105"/>
                    <a:pt x="211" y="105"/>
                  </a:cubicBezTo>
                  <a:cubicBezTo>
                    <a:pt x="211" y="106"/>
                    <a:pt x="211" y="107"/>
                    <a:pt x="212" y="108"/>
                  </a:cubicBezTo>
                  <a:cubicBezTo>
                    <a:pt x="212" y="109"/>
                    <a:pt x="213" y="110"/>
                    <a:pt x="214" y="110"/>
                  </a:cubicBezTo>
                  <a:cubicBezTo>
                    <a:pt x="215" y="111"/>
                    <a:pt x="216" y="111"/>
                    <a:pt x="217" y="110"/>
                  </a:cubicBezTo>
                  <a:cubicBezTo>
                    <a:pt x="218" y="110"/>
                    <a:pt x="218" y="109"/>
                    <a:pt x="218" y="108"/>
                  </a:cubicBezTo>
                  <a:cubicBezTo>
                    <a:pt x="218" y="107"/>
                    <a:pt x="217" y="107"/>
                    <a:pt x="217" y="106"/>
                  </a:cubicBezTo>
                  <a:close/>
                  <a:moveTo>
                    <a:pt x="226" y="103"/>
                  </a:moveTo>
                  <a:cubicBezTo>
                    <a:pt x="222" y="107"/>
                    <a:pt x="222" y="107"/>
                    <a:pt x="222" y="107"/>
                  </a:cubicBezTo>
                  <a:cubicBezTo>
                    <a:pt x="222" y="106"/>
                    <a:pt x="222" y="106"/>
                    <a:pt x="222" y="106"/>
                  </a:cubicBezTo>
                  <a:cubicBezTo>
                    <a:pt x="223" y="105"/>
                    <a:pt x="223" y="105"/>
                    <a:pt x="223" y="104"/>
                  </a:cubicBezTo>
                  <a:cubicBezTo>
                    <a:pt x="216" y="97"/>
                    <a:pt x="216" y="97"/>
                    <a:pt x="216" y="97"/>
                  </a:cubicBezTo>
                  <a:cubicBezTo>
                    <a:pt x="216" y="96"/>
                    <a:pt x="216" y="96"/>
                    <a:pt x="215" y="96"/>
                  </a:cubicBezTo>
                  <a:cubicBezTo>
                    <a:pt x="215" y="96"/>
                    <a:pt x="215" y="96"/>
                    <a:pt x="214" y="97"/>
                  </a:cubicBezTo>
                  <a:cubicBezTo>
                    <a:pt x="214" y="97"/>
                    <a:pt x="214" y="97"/>
                    <a:pt x="214" y="97"/>
                  </a:cubicBezTo>
                  <a:cubicBezTo>
                    <a:pt x="214" y="97"/>
                    <a:pt x="214" y="97"/>
                    <a:pt x="214" y="97"/>
                  </a:cubicBezTo>
                  <a:cubicBezTo>
                    <a:pt x="214" y="96"/>
                    <a:pt x="215" y="95"/>
                    <a:pt x="216" y="94"/>
                  </a:cubicBezTo>
                  <a:cubicBezTo>
                    <a:pt x="224" y="103"/>
                    <a:pt x="224" y="103"/>
                    <a:pt x="224" y="103"/>
                  </a:cubicBezTo>
                  <a:cubicBezTo>
                    <a:pt x="224" y="104"/>
                    <a:pt x="225" y="104"/>
                    <a:pt x="226" y="103"/>
                  </a:cubicBezTo>
                  <a:cubicBezTo>
                    <a:pt x="226" y="103"/>
                    <a:pt x="226" y="103"/>
                    <a:pt x="226" y="103"/>
                  </a:cubicBezTo>
                  <a:close/>
                  <a:moveTo>
                    <a:pt x="231" y="93"/>
                  </a:moveTo>
                  <a:cubicBezTo>
                    <a:pt x="232" y="94"/>
                    <a:pt x="232" y="95"/>
                    <a:pt x="232" y="96"/>
                  </a:cubicBezTo>
                  <a:cubicBezTo>
                    <a:pt x="232" y="97"/>
                    <a:pt x="232" y="99"/>
                    <a:pt x="230" y="99"/>
                  </a:cubicBezTo>
                  <a:cubicBezTo>
                    <a:pt x="230" y="100"/>
                    <a:pt x="228" y="101"/>
                    <a:pt x="227" y="101"/>
                  </a:cubicBezTo>
                  <a:cubicBezTo>
                    <a:pt x="226" y="101"/>
                    <a:pt x="225" y="100"/>
                    <a:pt x="224" y="99"/>
                  </a:cubicBezTo>
                  <a:cubicBezTo>
                    <a:pt x="223" y="98"/>
                    <a:pt x="222" y="97"/>
                    <a:pt x="222" y="96"/>
                  </a:cubicBezTo>
                  <a:cubicBezTo>
                    <a:pt x="222" y="95"/>
                    <a:pt x="223" y="93"/>
                    <a:pt x="224" y="93"/>
                  </a:cubicBezTo>
                  <a:cubicBezTo>
                    <a:pt x="225" y="92"/>
                    <a:pt x="226" y="91"/>
                    <a:pt x="227" y="91"/>
                  </a:cubicBezTo>
                  <a:cubicBezTo>
                    <a:pt x="229" y="91"/>
                    <a:pt x="230" y="91"/>
                    <a:pt x="231" y="93"/>
                  </a:cubicBezTo>
                  <a:close/>
                  <a:moveTo>
                    <a:pt x="230" y="95"/>
                  </a:moveTo>
                  <a:cubicBezTo>
                    <a:pt x="229" y="94"/>
                    <a:pt x="228" y="93"/>
                    <a:pt x="227" y="93"/>
                  </a:cubicBezTo>
                  <a:cubicBezTo>
                    <a:pt x="226" y="92"/>
                    <a:pt x="225" y="92"/>
                    <a:pt x="224" y="93"/>
                  </a:cubicBezTo>
                  <a:cubicBezTo>
                    <a:pt x="224" y="93"/>
                    <a:pt x="224" y="94"/>
                    <a:pt x="224" y="95"/>
                  </a:cubicBezTo>
                  <a:cubicBezTo>
                    <a:pt x="224" y="96"/>
                    <a:pt x="224" y="96"/>
                    <a:pt x="225" y="97"/>
                  </a:cubicBezTo>
                  <a:cubicBezTo>
                    <a:pt x="226" y="98"/>
                    <a:pt x="227" y="99"/>
                    <a:pt x="228" y="99"/>
                  </a:cubicBezTo>
                  <a:cubicBezTo>
                    <a:pt x="229" y="99"/>
                    <a:pt x="230" y="99"/>
                    <a:pt x="231" y="99"/>
                  </a:cubicBezTo>
                  <a:cubicBezTo>
                    <a:pt x="232" y="98"/>
                    <a:pt x="232" y="97"/>
                    <a:pt x="231" y="97"/>
                  </a:cubicBezTo>
                  <a:cubicBezTo>
                    <a:pt x="231" y="96"/>
                    <a:pt x="231" y="95"/>
                    <a:pt x="230" y="95"/>
                  </a:cubicBezTo>
                  <a:close/>
                  <a:moveTo>
                    <a:pt x="236" y="82"/>
                  </a:moveTo>
                  <a:cubicBezTo>
                    <a:pt x="234" y="83"/>
                    <a:pt x="234" y="83"/>
                    <a:pt x="234" y="83"/>
                  </a:cubicBezTo>
                  <a:cubicBezTo>
                    <a:pt x="235" y="83"/>
                    <a:pt x="236" y="84"/>
                    <a:pt x="236" y="84"/>
                  </a:cubicBezTo>
                  <a:cubicBezTo>
                    <a:pt x="237" y="85"/>
                    <a:pt x="237" y="85"/>
                    <a:pt x="237" y="87"/>
                  </a:cubicBezTo>
                  <a:cubicBezTo>
                    <a:pt x="237" y="87"/>
                    <a:pt x="237" y="88"/>
                    <a:pt x="236" y="89"/>
                  </a:cubicBezTo>
                  <a:cubicBezTo>
                    <a:pt x="236" y="89"/>
                    <a:pt x="236" y="89"/>
                    <a:pt x="236" y="90"/>
                  </a:cubicBezTo>
                  <a:cubicBezTo>
                    <a:pt x="236" y="91"/>
                    <a:pt x="236" y="91"/>
                    <a:pt x="236" y="91"/>
                  </a:cubicBezTo>
                  <a:cubicBezTo>
                    <a:pt x="236" y="92"/>
                    <a:pt x="237" y="91"/>
                    <a:pt x="238" y="90"/>
                  </a:cubicBezTo>
                  <a:cubicBezTo>
                    <a:pt x="239" y="89"/>
                    <a:pt x="240" y="88"/>
                    <a:pt x="240" y="87"/>
                  </a:cubicBezTo>
                  <a:cubicBezTo>
                    <a:pt x="241" y="87"/>
                    <a:pt x="242" y="87"/>
                    <a:pt x="242" y="88"/>
                  </a:cubicBezTo>
                  <a:cubicBezTo>
                    <a:pt x="243" y="88"/>
                    <a:pt x="243" y="89"/>
                    <a:pt x="243" y="91"/>
                  </a:cubicBezTo>
                  <a:cubicBezTo>
                    <a:pt x="243" y="92"/>
                    <a:pt x="242" y="93"/>
                    <a:pt x="242" y="94"/>
                  </a:cubicBezTo>
                  <a:cubicBezTo>
                    <a:pt x="241" y="95"/>
                    <a:pt x="240" y="95"/>
                    <a:pt x="239" y="96"/>
                  </a:cubicBezTo>
                  <a:cubicBezTo>
                    <a:pt x="238" y="96"/>
                    <a:pt x="238" y="96"/>
                    <a:pt x="238" y="95"/>
                  </a:cubicBezTo>
                  <a:cubicBezTo>
                    <a:pt x="237" y="95"/>
                    <a:pt x="237" y="95"/>
                    <a:pt x="237" y="94"/>
                  </a:cubicBezTo>
                  <a:cubicBezTo>
                    <a:pt x="237" y="94"/>
                    <a:pt x="237" y="93"/>
                    <a:pt x="237" y="93"/>
                  </a:cubicBezTo>
                  <a:cubicBezTo>
                    <a:pt x="237" y="93"/>
                    <a:pt x="237" y="93"/>
                    <a:pt x="236" y="93"/>
                  </a:cubicBezTo>
                  <a:cubicBezTo>
                    <a:pt x="236" y="93"/>
                    <a:pt x="236" y="93"/>
                    <a:pt x="236" y="93"/>
                  </a:cubicBezTo>
                  <a:cubicBezTo>
                    <a:pt x="235" y="93"/>
                    <a:pt x="235" y="92"/>
                    <a:pt x="235" y="92"/>
                  </a:cubicBezTo>
                  <a:cubicBezTo>
                    <a:pt x="235" y="91"/>
                    <a:pt x="235" y="91"/>
                    <a:pt x="235" y="90"/>
                  </a:cubicBezTo>
                  <a:cubicBezTo>
                    <a:pt x="234" y="91"/>
                    <a:pt x="233" y="91"/>
                    <a:pt x="232" y="90"/>
                  </a:cubicBezTo>
                  <a:cubicBezTo>
                    <a:pt x="231" y="89"/>
                    <a:pt x="230" y="89"/>
                    <a:pt x="230" y="87"/>
                  </a:cubicBezTo>
                  <a:cubicBezTo>
                    <a:pt x="230" y="87"/>
                    <a:pt x="231" y="85"/>
                    <a:pt x="232" y="85"/>
                  </a:cubicBezTo>
                  <a:cubicBezTo>
                    <a:pt x="232" y="84"/>
                    <a:pt x="232" y="84"/>
                    <a:pt x="233" y="83"/>
                  </a:cubicBezTo>
                  <a:cubicBezTo>
                    <a:pt x="234" y="83"/>
                    <a:pt x="234" y="83"/>
                    <a:pt x="234" y="83"/>
                  </a:cubicBezTo>
                  <a:cubicBezTo>
                    <a:pt x="235" y="81"/>
                    <a:pt x="235" y="81"/>
                    <a:pt x="235" y="81"/>
                  </a:cubicBezTo>
                  <a:cubicBezTo>
                    <a:pt x="236" y="82"/>
                    <a:pt x="236" y="82"/>
                    <a:pt x="236" y="82"/>
                  </a:cubicBezTo>
                  <a:close/>
                  <a:moveTo>
                    <a:pt x="236" y="86"/>
                  </a:moveTo>
                  <a:cubicBezTo>
                    <a:pt x="235" y="86"/>
                    <a:pt x="234" y="85"/>
                    <a:pt x="234" y="85"/>
                  </a:cubicBezTo>
                  <a:cubicBezTo>
                    <a:pt x="233" y="85"/>
                    <a:pt x="232" y="85"/>
                    <a:pt x="232" y="85"/>
                  </a:cubicBezTo>
                  <a:cubicBezTo>
                    <a:pt x="231" y="86"/>
                    <a:pt x="231" y="86"/>
                    <a:pt x="231" y="87"/>
                  </a:cubicBezTo>
                  <a:cubicBezTo>
                    <a:pt x="231" y="87"/>
                    <a:pt x="232" y="87"/>
                    <a:pt x="232" y="88"/>
                  </a:cubicBezTo>
                  <a:cubicBezTo>
                    <a:pt x="233" y="88"/>
                    <a:pt x="233" y="89"/>
                    <a:pt x="234" y="89"/>
                  </a:cubicBezTo>
                  <a:cubicBezTo>
                    <a:pt x="235" y="89"/>
                    <a:pt x="235" y="89"/>
                    <a:pt x="236" y="89"/>
                  </a:cubicBezTo>
                  <a:cubicBezTo>
                    <a:pt x="237" y="88"/>
                    <a:pt x="236" y="87"/>
                    <a:pt x="236" y="86"/>
                  </a:cubicBezTo>
                  <a:close/>
                  <a:moveTo>
                    <a:pt x="242" y="89"/>
                  </a:moveTo>
                  <a:cubicBezTo>
                    <a:pt x="242" y="89"/>
                    <a:pt x="241" y="89"/>
                    <a:pt x="240" y="89"/>
                  </a:cubicBezTo>
                  <a:cubicBezTo>
                    <a:pt x="240" y="90"/>
                    <a:pt x="240" y="90"/>
                    <a:pt x="239" y="91"/>
                  </a:cubicBezTo>
                  <a:cubicBezTo>
                    <a:pt x="238" y="92"/>
                    <a:pt x="238" y="92"/>
                    <a:pt x="237" y="93"/>
                  </a:cubicBezTo>
                  <a:cubicBezTo>
                    <a:pt x="237" y="93"/>
                    <a:pt x="238" y="94"/>
                    <a:pt x="238" y="95"/>
                  </a:cubicBezTo>
                  <a:cubicBezTo>
                    <a:pt x="239" y="95"/>
                    <a:pt x="240" y="95"/>
                    <a:pt x="241" y="93"/>
                  </a:cubicBezTo>
                  <a:cubicBezTo>
                    <a:pt x="242" y="93"/>
                    <a:pt x="242" y="91"/>
                    <a:pt x="243" y="91"/>
                  </a:cubicBezTo>
                  <a:cubicBezTo>
                    <a:pt x="243" y="90"/>
                    <a:pt x="242" y="89"/>
                    <a:pt x="242" y="89"/>
                  </a:cubicBezTo>
                  <a:close/>
                  <a:moveTo>
                    <a:pt x="242" y="73"/>
                  </a:moveTo>
                  <a:cubicBezTo>
                    <a:pt x="242" y="73"/>
                    <a:pt x="242" y="73"/>
                    <a:pt x="242" y="74"/>
                  </a:cubicBezTo>
                  <a:cubicBezTo>
                    <a:pt x="242" y="74"/>
                    <a:pt x="242" y="74"/>
                    <a:pt x="242" y="75"/>
                  </a:cubicBezTo>
                  <a:cubicBezTo>
                    <a:pt x="247" y="83"/>
                    <a:pt x="247" y="83"/>
                    <a:pt x="247" y="83"/>
                  </a:cubicBezTo>
                  <a:cubicBezTo>
                    <a:pt x="248" y="85"/>
                    <a:pt x="248" y="86"/>
                    <a:pt x="247" y="87"/>
                  </a:cubicBezTo>
                  <a:cubicBezTo>
                    <a:pt x="246" y="88"/>
                    <a:pt x="246" y="88"/>
                    <a:pt x="245" y="87"/>
                  </a:cubicBezTo>
                  <a:cubicBezTo>
                    <a:pt x="245" y="87"/>
                    <a:pt x="245" y="87"/>
                    <a:pt x="245" y="87"/>
                  </a:cubicBezTo>
                  <a:cubicBezTo>
                    <a:pt x="245" y="86"/>
                    <a:pt x="245" y="86"/>
                    <a:pt x="245" y="86"/>
                  </a:cubicBezTo>
                  <a:cubicBezTo>
                    <a:pt x="245" y="86"/>
                    <a:pt x="246" y="85"/>
                    <a:pt x="246" y="85"/>
                  </a:cubicBezTo>
                  <a:cubicBezTo>
                    <a:pt x="246" y="85"/>
                    <a:pt x="246" y="85"/>
                    <a:pt x="246" y="85"/>
                  </a:cubicBezTo>
                  <a:cubicBezTo>
                    <a:pt x="247" y="85"/>
                    <a:pt x="246" y="83"/>
                    <a:pt x="245" y="81"/>
                  </a:cubicBezTo>
                  <a:cubicBezTo>
                    <a:pt x="238" y="80"/>
                    <a:pt x="238" y="80"/>
                    <a:pt x="238" y="80"/>
                  </a:cubicBezTo>
                  <a:cubicBezTo>
                    <a:pt x="237" y="80"/>
                    <a:pt x="237" y="80"/>
                    <a:pt x="236" y="80"/>
                  </a:cubicBezTo>
                  <a:cubicBezTo>
                    <a:pt x="236" y="80"/>
                    <a:pt x="236" y="80"/>
                    <a:pt x="236" y="80"/>
                  </a:cubicBezTo>
                  <a:cubicBezTo>
                    <a:pt x="235" y="80"/>
                    <a:pt x="235" y="80"/>
                    <a:pt x="235" y="80"/>
                  </a:cubicBezTo>
                  <a:cubicBezTo>
                    <a:pt x="238" y="77"/>
                    <a:pt x="238" y="77"/>
                    <a:pt x="238" y="77"/>
                  </a:cubicBezTo>
                  <a:cubicBezTo>
                    <a:pt x="238" y="77"/>
                    <a:pt x="238" y="77"/>
                    <a:pt x="238" y="77"/>
                  </a:cubicBezTo>
                  <a:cubicBezTo>
                    <a:pt x="238" y="78"/>
                    <a:pt x="238" y="78"/>
                    <a:pt x="238" y="78"/>
                  </a:cubicBezTo>
                  <a:cubicBezTo>
                    <a:pt x="238" y="78"/>
                    <a:pt x="238" y="79"/>
                    <a:pt x="239" y="79"/>
                  </a:cubicBezTo>
                  <a:cubicBezTo>
                    <a:pt x="244" y="80"/>
                    <a:pt x="244" y="80"/>
                    <a:pt x="244" y="80"/>
                  </a:cubicBezTo>
                  <a:cubicBezTo>
                    <a:pt x="242" y="75"/>
                    <a:pt x="242" y="75"/>
                    <a:pt x="242" y="75"/>
                  </a:cubicBezTo>
                  <a:cubicBezTo>
                    <a:pt x="241" y="75"/>
                    <a:pt x="241" y="75"/>
                    <a:pt x="241" y="75"/>
                  </a:cubicBezTo>
                  <a:cubicBezTo>
                    <a:pt x="241" y="75"/>
                    <a:pt x="241" y="75"/>
                    <a:pt x="241" y="75"/>
                  </a:cubicBezTo>
                  <a:cubicBezTo>
                    <a:pt x="240" y="75"/>
                    <a:pt x="240" y="75"/>
                    <a:pt x="240" y="75"/>
                  </a:cubicBezTo>
                  <a:cubicBezTo>
                    <a:pt x="240" y="75"/>
                    <a:pt x="240" y="75"/>
                    <a:pt x="240" y="75"/>
                  </a:cubicBezTo>
                  <a:cubicBezTo>
                    <a:pt x="242" y="73"/>
                    <a:pt x="242" y="73"/>
                    <a:pt x="242" y="73"/>
                  </a:cubicBezTo>
                  <a:cubicBezTo>
                    <a:pt x="242" y="73"/>
                    <a:pt x="242" y="73"/>
                    <a:pt x="242" y="73"/>
                  </a:cubicBezTo>
                  <a:close/>
                  <a:moveTo>
                    <a:pt x="253" y="63"/>
                  </a:moveTo>
                  <a:cubicBezTo>
                    <a:pt x="254" y="64"/>
                    <a:pt x="255" y="65"/>
                    <a:pt x="255" y="66"/>
                  </a:cubicBezTo>
                  <a:cubicBezTo>
                    <a:pt x="256" y="67"/>
                    <a:pt x="256" y="68"/>
                    <a:pt x="255" y="69"/>
                  </a:cubicBezTo>
                  <a:cubicBezTo>
                    <a:pt x="254" y="71"/>
                    <a:pt x="253" y="71"/>
                    <a:pt x="252" y="71"/>
                  </a:cubicBezTo>
                  <a:cubicBezTo>
                    <a:pt x="251" y="72"/>
                    <a:pt x="250" y="71"/>
                    <a:pt x="248" y="71"/>
                  </a:cubicBezTo>
                  <a:cubicBezTo>
                    <a:pt x="247" y="70"/>
                    <a:pt x="246" y="69"/>
                    <a:pt x="246" y="68"/>
                  </a:cubicBezTo>
                  <a:cubicBezTo>
                    <a:pt x="246" y="67"/>
                    <a:pt x="246" y="66"/>
                    <a:pt x="246" y="65"/>
                  </a:cubicBezTo>
                  <a:cubicBezTo>
                    <a:pt x="247" y="63"/>
                    <a:pt x="248" y="63"/>
                    <a:pt x="249" y="62"/>
                  </a:cubicBezTo>
                  <a:cubicBezTo>
                    <a:pt x="250" y="62"/>
                    <a:pt x="252" y="62"/>
                    <a:pt x="253" y="63"/>
                  </a:cubicBezTo>
                  <a:close/>
                  <a:moveTo>
                    <a:pt x="252" y="65"/>
                  </a:moveTo>
                  <a:cubicBezTo>
                    <a:pt x="251" y="64"/>
                    <a:pt x="250" y="64"/>
                    <a:pt x="249" y="64"/>
                  </a:cubicBezTo>
                  <a:cubicBezTo>
                    <a:pt x="248" y="64"/>
                    <a:pt x="247" y="64"/>
                    <a:pt x="247" y="65"/>
                  </a:cubicBezTo>
                  <a:cubicBezTo>
                    <a:pt x="246" y="66"/>
                    <a:pt x="246" y="66"/>
                    <a:pt x="247" y="67"/>
                  </a:cubicBezTo>
                  <a:cubicBezTo>
                    <a:pt x="247" y="68"/>
                    <a:pt x="248" y="68"/>
                    <a:pt x="249" y="69"/>
                  </a:cubicBezTo>
                  <a:cubicBezTo>
                    <a:pt x="250" y="69"/>
                    <a:pt x="251" y="69"/>
                    <a:pt x="252" y="70"/>
                  </a:cubicBezTo>
                  <a:cubicBezTo>
                    <a:pt x="253" y="70"/>
                    <a:pt x="254" y="69"/>
                    <a:pt x="254" y="69"/>
                  </a:cubicBezTo>
                  <a:cubicBezTo>
                    <a:pt x="255" y="68"/>
                    <a:pt x="255" y="67"/>
                    <a:pt x="254" y="66"/>
                  </a:cubicBezTo>
                  <a:cubicBezTo>
                    <a:pt x="254" y="66"/>
                    <a:pt x="253" y="65"/>
                    <a:pt x="252" y="65"/>
                  </a:cubicBezTo>
                  <a:close/>
                  <a:moveTo>
                    <a:pt x="266" y="40"/>
                  </a:moveTo>
                  <a:cubicBezTo>
                    <a:pt x="267" y="42"/>
                    <a:pt x="267" y="44"/>
                    <a:pt x="266" y="46"/>
                  </a:cubicBezTo>
                  <a:cubicBezTo>
                    <a:pt x="265" y="48"/>
                    <a:pt x="264" y="49"/>
                    <a:pt x="262" y="50"/>
                  </a:cubicBezTo>
                  <a:cubicBezTo>
                    <a:pt x="261" y="51"/>
                    <a:pt x="259" y="51"/>
                    <a:pt x="257" y="50"/>
                  </a:cubicBezTo>
                  <a:cubicBezTo>
                    <a:pt x="255" y="49"/>
                    <a:pt x="254" y="48"/>
                    <a:pt x="253" y="47"/>
                  </a:cubicBezTo>
                  <a:cubicBezTo>
                    <a:pt x="252" y="45"/>
                    <a:pt x="252" y="43"/>
                    <a:pt x="253" y="41"/>
                  </a:cubicBezTo>
                  <a:cubicBezTo>
                    <a:pt x="254" y="41"/>
                    <a:pt x="254" y="40"/>
                    <a:pt x="254" y="39"/>
                  </a:cubicBezTo>
                  <a:cubicBezTo>
                    <a:pt x="255" y="39"/>
                    <a:pt x="255" y="38"/>
                    <a:pt x="255" y="38"/>
                  </a:cubicBezTo>
                  <a:cubicBezTo>
                    <a:pt x="255" y="38"/>
                    <a:pt x="255" y="37"/>
                    <a:pt x="255" y="37"/>
                  </a:cubicBezTo>
                  <a:cubicBezTo>
                    <a:pt x="255" y="37"/>
                    <a:pt x="255" y="37"/>
                    <a:pt x="255" y="37"/>
                  </a:cubicBezTo>
                  <a:cubicBezTo>
                    <a:pt x="259" y="38"/>
                    <a:pt x="259" y="38"/>
                    <a:pt x="259" y="38"/>
                  </a:cubicBezTo>
                  <a:cubicBezTo>
                    <a:pt x="259" y="39"/>
                    <a:pt x="259" y="39"/>
                    <a:pt x="259" y="39"/>
                  </a:cubicBezTo>
                  <a:cubicBezTo>
                    <a:pt x="258" y="39"/>
                    <a:pt x="257" y="39"/>
                    <a:pt x="256" y="39"/>
                  </a:cubicBezTo>
                  <a:cubicBezTo>
                    <a:pt x="255" y="39"/>
                    <a:pt x="254" y="40"/>
                    <a:pt x="254" y="41"/>
                  </a:cubicBezTo>
                  <a:cubicBezTo>
                    <a:pt x="254" y="43"/>
                    <a:pt x="254" y="44"/>
                    <a:pt x="254" y="45"/>
                  </a:cubicBezTo>
                  <a:cubicBezTo>
                    <a:pt x="255" y="47"/>
                    <a:pt x="256" y="47"/>
                    <a:pt x="258" y="48"/>
                  </a:cubicBezTo>
                  <a:cubicBezTo>
                    <a:pt x="260" y="49"/>
                    <a:pt x="261" y="49"/>
                    <a:pt x="263" y="49"/>
                  </a:cubicBezTo>
                  <a:cubicBezTo>
                    <a:pt x="264" y="48"/>
                    <a:pt x="265" y="47"/>
                    <a:pt x="266" y="46"/>
                  </a:cubicBezTo>
                  <a:cubicBezTo>
                    <a:pt x="266" y="45"/>
                    <a:pt x="266" y="43"/>
                    <a:pt x="266" y="42"/>
                  </a:cubicBezTo>
                  <a:cubicBezTo>
                    <a:pt x="266" y="42"/>
                    <a:pt x="266" y="41"/>
                    <a:pt x="266" y="40"/>
                  </a:cubicBezTo>
                  <a:cubicBezTo>
                    <a:pt x="266" y="40"/>
                    <a:pt x="266" y="40"/>
                    <a:pt x="266" y="40"/>
                  </a:cubicBezTo>
                  <a:close/>
                  <a:moveTo>
                    <a:pt x="270" y="30"/>
                  </a:moveTo>
                  <a:cubicBezTo>
                    <a:pt x="269" y="34"/>
                    <a:pt x="269" y="34"/>
                    <a:pt x="269" y="34"/>
                  </a:cubicBezTo>
                  <a:cubicBezTo>
                    <a:pt x="269" y="34"/>
                    <a:pt x="269" y="34"/>
                    <a:pt x="269" y="34"/>
                  </a:cubicBezTo>
                  <a:cubicBezTo>
                    <a:pt x="269" y="33"/>
                    <a:pt x="269" y="33"/>
                    <a:pt x="268" y="32"/>
                  </a:cubicBezTo>
                  <a:cubicBezTo>
                    <a:pt x="263" y="31"/>
                    <a:pt x="263" y="31"/>
                    <a:pt x="263" y="31"/>
                  </a:cubicBezTo>
                  <a:cubicBezTo>
                    <a:pt x="262" y="31"/>
                    <a:pt x="261" y="31"/>
                    <a:pt x="261" y="32"/>
                  </a:cubicBezTo>
                  <a:cubicBezTo>
                    <a:pt x="260" y="33"/>
                    <a:pt x="261" y="33"/>
                    <a:pt x="261" y="34"/>
                  </a:cubicBezTo>
                  <a:cubicBezTo>
                    <a:pt x="266" y="36"/>
                    <a:pt x="266" y="36"/>
                    <a:pt x="266" y="36"/>
                  </a:cubicBezTo>
                  <a:cubicBezTo>
                    <a:pt x="267" y="36"/>
                    <a:pt x="268" y="36"/>
                    <a:pt x="268" y="35"/>
                  </a:cubicBezTo>
                  <a:cubicBezTo>
                    <a:pt x="268" y="35"/>
                    <a:pt x="268" y="35"/>
                    <a:pt x="268" y="35"/>
                  </a:cubicBezTo>
                  <a:cubicBezTo>
                    <a:pt x="267" y="39"/>
                    <a:pt x="267" y="39"/>
                    <a:pt x="267" y="39"/>
                  </a:cubicBezTo>
                  <a:cubicBezTo>
                    <a:pt x="267" y="39"/>
                    <a:pt x="267" y="39"/>
                    <a:pt x="267" y="39"/>
                  </a:cubicBezTo>
                  <a:cubicBezTo>
                    <a:pt x="267" y="38"/>
                    <a:pt x="267" y="38"/>
                    <a:pt x="266" y="37"/>
                  </a:cubicBezTo>
                  <a:cubicBezTo>
                    <a:pt x="256" y="35"/>
                    <a:pt x="256" y="35"/>
                    <a:pt x="256" y="35"/>
                  </a:cubicBezTo>
                  <a:cubicBezTo>
                    <a:pt x="256" y="35"/>
                    <a:pt x="255" y="35"/>
                    <a:pt x="255" y="35"/>
                  </a:cubicBezTo>
                  <a:cubicBezTo>
                    <a:pt x="255" y="35"/>
                    <a:pt x="255" y="35"/>
                    <a:pt x="255" y="35"/>
                  </a:cubicBezTo>
                  <a:cubicBezTo>
                    <a:pt x="254" y="35"/>
                    <a:pt x="254" y="35"/>
                    <a:pt x="254" y="35"/>
                  </a:cubicBezTo>
                  <a:cubicBezTo>
                    <a:pt x="254" y="35"/>
                    <a:pt x="254" y="34"/>
                    <a:pt x="254" y="32"/>
                  </a:cubicBezTo>
                  <a:cubicBezTo>
                    <a:pt x="260" y="34"/>
                    <a:pt x="260" y="34"/>
                    <a:pt x="260" y="34"/>
                  </a:cubicBezTo>
                  <a:cubicBezTo>
                    <a:pt x="260" y="33"/>
                    <a:pt x="259" y="31"/>
                    <a:pt x="260" y="31"/>
                  </a:cubicBezTo>
                  <a:cubicBezTo>
                    <a:pt x="260" y="29"/>
                    <a:pt x="261" y="28"/>
                    <a:pt x="263" y="29"/>
                  </a:cubicBezTo>
                  <a:cubicBezTo>
                    <a:pt x="268" y="30"/>
                    <a:pt x="268" y="30"/>
                    <a:pt x="268" y="30"/>
                  </a:cubicBezTo>
                  <a:cubicBezTo>
                    <a:pt x="270" y="31"/>
                    <a:pt x="270" y="31"/>
                    <a:pt x="270" y="30"/>
                  </a:cubicBezTo>
                  <a:cubicBezTo>
                    <a:pt x="270" y="30"/>
                    <a:pt x="270" y="30"/>
                    <a:pt x="270" y="30"/>
                  </a:cubicBezTo>
                  <a:close/>
                  <a:moveTo>
                    <a:pt x="259" y="22"/>
                  </a:moveTo>
                  <a:cubicBezTo>
                    <a:pt x="259" y="22"/>
                    <a:pt x="259" y="22"/>
                    <a:pt x="260" y="23"/>
                  </a:cubicBezTo>
                  <a:cubicBezTo>
                    <a:pt x="260" y="23"/>
                    <a:pt x="260" y="23"/>
                    <a:pt x="260" y="23"/>
                  </a:cubicBezTo>
                  <a:cubicBezTo>
                    <a:pt x="259" y="24"/>
                    <a:pt x="260" y="24"/>
                    <a:pt x="259" y="24"/>
                  </a:cubicBezTo>
                  <a:cubicBezTo>
                    <a:pt x="259" y="24"/>
                    <a:pt x="259" y="25"/>
                    <a:pt x="258" y="24"/>
                  </a:cubicBezTo>
                  <a:cubicBezTo>
                    <a:pt x="258" y="24"/>
                    <a:pt x="258" y="24"/>
                    <a:pt x="258" y="24"/>
                  </a:cubicBezTo>
                  <a:cubicBezTo>
                    <a:pt x="258" y="23"/>
                    <a:pt x="257" y="23"/>
                    <a:pt x="258" y="23"/>
                  </a:cubicBezTo>
                  <a:cubicBezTo>
                    <a:pt x="258" y="23"/>
                    <a:pt x="258" y="23"/>
                    <a:pt x="258" y="22"/>
                  </a:cubicBezTo>
                  <a:cubicBezTo>
                    <a:pt x="258" y="22"/>
                    <a:pt x="258" y="22"/>
                    <a:pt x="259" y="22"/>
                  </a:cubicBezTo>
                  <a:close/>
                  <a:moveTo>
                    <a:pt x="272" y="23"/>
                  </a:moveTo>
                  <a:cubicBezTo>
                    <a:pt x="271" y="28"/>
                    <a:pt x="271" y="28"/>
                    <a:pt x="271" y="28"/>
                  </a:cubicBezTo>
                  <a:cubicBezTo>
                    <a:pt x="270" y="28"/>
                    <a:pt x="270" y="28"/>
                    <a:pt x="270" y="28"/>
                  </a:cubicBezTo>
                  <a:cubicBezTo>
                    <a:pt x="270" y="27"/>
                    <a:pt x="270" y="26"/>
                    <a:pt x="269" y="26"/>
                  </a:cubicBezTo>
                  <a:cubicBezTo>
                    <a:pt x="264" y="25"/>
                    <a:pt x="264" y="25"/>
                    <a:pt x="264" y="25"/>
                  </a:cubicBezTo>
                  <a:cubicBezTo>
                    <a:pt x="263" y="25"/>
                    <a:pt x="262" y="25"/>
                    <a:pt x="262" y="26"/>
                  </a:cubicBezTo>
                  <a:cubicBezTo>
                    <a:pt x="262" y="26"/>
                    <a:pt x="262" y="26"/>
                    <a:pt x="262" y="27"/>
                  </a:cubicBezTo>
                  <a:cubicBezTo>
                    <a:pt x="262" y="27"/>
                    <a:pt x="262" y="27"/>
                    <a:pt x="262" y="27"/>
                  </a:cubicBezTo>
                  <a:cubicBezTo>
                    <a:pt x="262" y="23"/>
                    <a:pt x="262" y="23"/>
                    <a:pt x="262" y="23"/>
                  </a:cubicBezTo>
                  <a:cubicBezTo>
                    <a:pt x="269" y="24"/>
                    <a:pt x="269" y="24"/>
                    <a:pt x="269" y="24"/>
                  </a:cubicBezTo>
                  <a:cubicBezTo>
                    <a:pt x="271" y="25"/>
                    <a:pt x="271" y="24"/>
                    <a:pt x="272" y="23"/>
                  </a:cubicBezTo>
                  <a:cubicBezTo>
                    <a:pt x="272" y="23"/>
                    <a:pt x="272" y="23"/>
                    <a:pt x="272" y="23"/>
                  </a:cubicBezTo>
                  <a:close/>
                  <a:moveTo>
                    <a:pt x="273" y="12"/>
                  </a:moveTo>
                  <a:cubicBezTo>
                    <a:pt x="273" y="16"/>
                    <a:pt x="273" y="16"/>
                    <a:pt x="273" y="16"/>
                  </a:cubicBezTo>
                  <a:cubicBezTo>
                    <a:pt x="272" y="16"/>
                    <a:pt x="272" y="16"/>
                    <a:pt x="272" y="16"/>
                  </a:cubicBezTo>
                  <a:cubicBezTo>
                    <a:pt x="272" y="15"/>
                    <a:pt x="272" y="15"/>
                    <a:pt x="271" y="15"/>
                  </a:cubicBezTo>
                  <a:cubicBezTo>
                    <a:pt x="266" y="14"/>
                    <a:pt x="266" y="14"/>
                    <a:pt x="266" y="14"/>
                  </a:cubicBezTo>
                  <a:cubicBezTo>
                    <a:pt x="266" y="14"/>
                    <a:pt x="266" y="14"/>
                    <a:pt x="265" y="14"/>
                  </a:cubicBezTo>
                  <a:cubicBezTo>
                    <a:pt x="265" y="15"/>
                    <a:pt x="265" y="15"/>
                    <a:pt x="265" y="15"/>
                  </a:cubicBezTo>
                  <a:cubicBezTo>
                    <a:pt x="265" y="16"/>
                    <a:pt x="265" y="17"/>
                    <a:pt x="266" y="18"/>
                  </a:cubicBezTo>
                  <a:cubicBezTo>
                    <a:pt x="271" y="19"/>
                    <a:pt x="271" y="19"/>
                    <a:pt x="271" y="19"/>
                  </a:cubicBezTo>
                  <a:cubicBezTo>
                    <a:pt x="272" y="19"/>
                    <a:pt x="272" y="18"/>
                    <a:pt x="273" y="17"/>
                  </a:cubicBezTo>
                  <a:cubicBezTo>
                    <a:pt x="273" y="17"/>
                    <a:pt x="273" y="17"/>
                    <a:pt x="273" y="17"/>
                  </a:cubicBezTo>
                  <a:cubicBezTo>
                    <a:pt x="273" y="22"/>
                    <a:pt x="273" y="22"/>
                    <a:pt x="273" y="22"/>
                  </a:cubicBezTo>
                  <a:cubicBezTo>
                    <a:pt x="272" y="22"/>
                    <a:pt x="272" y="22"/>
                    <a:pt x="272" y="22"/>
                  </a:cubicBezTo>
                  <a:cubicBezTo>
                    <a:pt x="272" y="21"/>
                    <a:pt x="272" y="21"/>
                    <a:pt x="271" y="20"/>
                  </a:cubicBezTo>
                  <a:cubicBezTo>
                    <a:pt x="265" y="19"/>
                    <a:pt x="265" y="19"/>
                    <a:pt x="265" y="19"/>
                  </a:cubicBezTo>
                  <a:cubicBezTo>
                    <a:pt x="265" y="19"/>
                    <a:pt x="264" y="19"/>
                    <a:pt x="264" y="19"/>
                  </a:cubicBezTo>
                  <a:cubicBezTo>
                    <a:pt x="264" y="19"/>
                    <a:pt x="264" y="20"/>
                    <a:pt x="264" y="21"/>
                  </a:cubicBezTo>
                  <a:cubicBezTo>
                    <a:pt x="264" y="21"/>
                    <a:pt x="264" y="21"/>
                    <a:pt x="264" y="21"/>
                  </a:cubicBezTo>
                  <a:cubicBezTo>
                    <a:pt x="263" y="17"/>
                    <a:pt x="263" y="17"/>
                    <a:pt x="263" y="17"/>
                  </a:cubicBezTo>
                  <a:cubicBezTo>
                    <a:pt x="265" y="18"/>
                    <a:pt x="265" y="18"/>
                    <a:pt x="265" y="18"/>
                  </a:cubicBezTo>
                  <a:cubicBezTo>
                    <a:pt x="264" y="17"/>
                    <a:pt x="263" y="16"/>
                    <a:pt x="264" y="15"/>
                  </a:cubicBezTo>
                  <a:cubicBezTo>
                    <a:pt x="264" y="13"/>
                    <a:pt x="265" y="12"/>
                    <a:pt x="267" y="13"/>
                  </a:cubicBezTo>
                  <a:cubicBezTo>
                    <a:pt x="272" y="13"/>
                    <a:pt x="272" y="13"/>
                    <a:pt x="272" y="13"/>
                  </a:cubicBezTo>
                  <a:cubicBezTo>
                    <a:pt x="272" y="13"/>
                    <a:pt x="273" y="13"/>
                    <a:pt x="273" y="12"/>
                  </a:cubicBezTo>
                  <a:cubicBezTo>
                    <a:pt x="273" y="12"/>
                    <a:pt x="273" y="12"/>
                    <a:pt x="273" y="12"/>
                  </a:cubicBezTo>
                  <a:close/>
                  <a:moveTo>
                    <a:pt x="273" y="1"/>
                  </a:moveTo>
                  <a:cubicBezTo>
                    <a:pt x="273" y="2"/>
                    <a:pt x="273" y="2"/>
                    <a:pt x="274" y="2"/>
                  </a:cubicBezTo>
                  <a:cubicBezTo>
                    <a:pt x="274" y="3"/>
                    <a:pt x="274" y="3"/>
                    <a:pt x="274" y="3"/>
                  </a:cubicBezTo>
                  <a:cubicBezTo>
                    <a:pt x="274" y="4"/>
                    <a:pt x="274" y="4"/>
                    <a:pt x="272" y="5"/>
                  </a:cubicBezTo>
                  <a:cubicBezTo>
                    <a:pt x="273" y="5"/>
                    <a:pt x="273" y="5"/>
                    <a:pt x="274" y="6"/>
                  </a:cubicBezTo>
                  <a:cubicBezTo>
                    <a:pt x="274" y="7"/>
                    <a:pt x="274" y="7"/>
                    <a:pt x="274" y="7"/>
                  </a:cubicBezTo>
                  <a:cubicBezTo>
                    <a:pt x="274" y="8"/>
                    <a:pt x="274" y="9"/>
                    <a:pt x="273" y="9"/>
                  </a:cubicBezTo>
                  <a:cubicBezTo>
                    <a:pt x="273" y="9"/>
                    <a:pt x="272" y="10"/>
                    <a:pt x="272" y="10"/>
                  </a:cubicBezTo>
                  <a:cubicBezTo>
                    <a:pt x="270" y="10"/>
                    <a:pt x="270" y="9"/>
                    <a:pt x="269" y="8"/>
                  </a:cubicBezTo>
                  <a:cubicBezTo>
                    <a:pt x="268" y="7"/>
                    <a:pt x="268" y="6"/>
                    <a:pt x="268" y="5"/>
                  </a:cubicBezTo>
                  <a:cubicBezTo>
                    <a:pt x="267" y="5"/>
                    <a:pt x="267" y="5"/>
                    <a:pt x="267" y="5"/>
                  </a:cubicBezTo>
                  <a:cubicBezTo>
                    <a:pt x="265" y="5"/>
                    <a:pt x="264" y="5"/>
                    <a:pt x="264" y="6"/>
                  </a:cubicBezTo>
                  <a:cubicBezTo>
                    <a:pt x="264" y="7"/>
                    <a:pt x="265" y="7"/>
                    <a:pt x="265" y="7"/>
                  </a:cubicBezTo>
                  <a:cubicBezTo>
                    <a:pt x="266" y="7"/>
                    <a:pt x="266" y="7"/>
                    <a:pt x="266" y="7"/>
                  </a:cubicBezTo>
                  <a:cubicBezTo>
                    <a:pt x="266" y="7"/>
                    <a:pt x="266" y="7"/>
                    <a:pt x="266" y="7"/>
                  </a:cubicBezTo>
                  <a:cubicBezTo>
                    <a:pt x="266" y="7"/>
                    <a:pt x="266" y="7"/>
                    <a:pt x="267" y="8"/>
                  </a:cubicBezTo>
                  <a:cubicBezTo>
                    <a:pt x="267" y="8"/>
                    <a:pt x="267" y="8"/>
                    <a:pt x="267" y="9"/>
                  </a:cubicBezTo>
                  <a:cubicBezTo>
                    <a:pt x="267" y="9"/>
                    <a:pt x="267" y="9"/>
                    <a:pt x="267" y="9"/>
                  </a:cubicBezTo>
                  <a:cubicBezTo>
                    <a:pt x="266" y="10"/>
                    <a:pt x="266" y="10"/>
                    <a:pt x="266" y="10"/>
                  </a:cubicBezTo>
                  <a:cubicBezTo>
                    <a:pt x="266" y="10"/>
                    <a:pt x="265" y="9"/>
                    <a:pt x="265" y="9"/>
                  </a:cubicBezTo>
                  <a:cubicBezTo>
                    <a:pt x="264" y="8"/>
                    <a:pt x="264" y="7"/>
                    <a:pt x="264" y="7"/>
                  </a:cubicBezTo>
                  <a:cubicBezTo>
                    <a:pt x="264" y="5"/>
                    <a:pt x="265" y="5"/>
                    <a:pt x="265" y="4"/>
                  </a:cubicBezTo>
                  <a:cubicBezTo>
                    <a:pt x="266" y="4"/>
                    <a:pt x="266" y="3"/>
                    <a:pt x="268" y="3"/>
                  </a:cubicBezTo>
                  <a:cubicBezTo>
                    <a:pt x="272" y="3"/>
                    <a:pt x="272" y="3"/>
                    <a:pt x="272" y="3"/>
                  </a:cubicBezTo>
                  <a:cubicBezTo>
                    <a:pt x="272" y="3"/>
                    <a:pt x="273" y="3"/>
                    <a:pt x="273" y="3"/>
                  </a:cubicBezTo>
                  <a:cubicBezTo>
                    <a:pt x="273" y="3"/>
                    <a:pt x="273" y="3"/>
                    <a:pt x="272" y="2"/>
                  </a:cubicBezTo>
                  <a:cubicBezTo>
                    <a:pt x="273" y="1"/>
                    <a:pt x="273" y="1"/>
                    <a:pt x="273" y="1"/>
                  </a:cubicBezTo>
                  <a:close/>
                  <a:moveTo>
                    <a:pt x="272" y="5"/>
                  </a:moveTo>
                  <a:cubicBezTo>
                    <a:pt x="268" y="5"/>
                    <a:pt x="268" y="5"/>
                    <a:pt x="268" y="5"/>
                  </a:cubicBezTo>
                  <a:cubicBezTo>
                    <a:pt x="269" y="6"/>
                    <a:pt x="269" y="7"/>
                    <a:pt x="269" y="7"/>
                  </a:cubicBezTo>
                  <a:cubicBezTo>
                    <a:pt x="270" y="8"/>
                    <a:pt x="270" y="8"/>
                    <a:pt x="271" y="8"/>
                  </a:cubicBezTo>
                  <a:cubicBezTo>
                    <a:pt x="272" y="8"/>
                    <a:pt x="272" y="8"/>
                    <a:pt x="272" y="7"/>
                  </a:cubicBezTo>
                  <a:cubicBezTo>
                    <a:pt x="273" y="6"/>
                    <a:pt x="272" y="5"/>
                    <a:pt x="272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Freeform 41"/>
            <p:cNvSpPr>
              <a:spLocks/>
            </p:cNvSpPr>
            <p:nvPr userDrawn="1"/>
          </p:nvSpPr>
          <p:spPr bwMode="auto">
            <a:xfrm>
              <a:off x="8913891" y="4711981"/>
              <a:ext cx="161925" cy="150812"/>
            </a:xfrm>
            <a:custGeom>
              <a:avLst/>
              <a:gdLst>
                <a:gd name="T0" fmla="*/ 86 w 108"/>
                <a:gd name="T1" fmla="*/ 99 h 100"/>
                <a:gd name="T2" fmla="*/ 46 w 108"/>
                <a:gd name="T3" fmla="*/ 0 h 100"/>
                <a:gd name="T4" fmla="*/ 56 w 108"/>
                <a:gd name="T5" fmla="*/ 58 h 100"/>
                <a:gd name="T6" fmla="*/ 0 w 108"/>
                <a:gd name="T7" fmla="*/ 100 h 100"/>
                <a:gd name="T8" fmla="*/ 57 w 108"/>
                <a:gd name="T9" fmla="*/ 59 h 100"/>
                <a:gd name="T10" fmla="*/ 65 w 108"/>
                <a:gd name="T11" fmla="*/ 18 h 100"/>
                <a:gd name="T12" fmla="*/ 41 w 108"/>
                <a:gd name="T13" fmla="*/ 97 h 100"/>
                <a:gd name="T14" fmla="*/ 64 w 108"/>
                <a:gd name="T15" fmla="*/ 14 h 100"/>
                <a:gd name="T16" fmla="*/ 65 w 108"/>
                <a:gd name="T17" fmla="*/ 98 h 100"/>
                <a:gd name="T18" fmla="*/ 62 w 108"/>
                <a:gd name="T19" fmla="*/ 9 h 100"/>
                <a:gd name="T20" fmla="*/ 86 w 108"/>
                <a:gd name="T21" fmla="*/ 99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8" h="100">
                  <a:moveTo>
                    <a:pt x="86" y="99"/>
                  </a:moveTo>
                  <a:cubicBezTo>
                    <a:pt x="108" y="48"/>
                    <a:pt x="88" y="16"/>
                    <a:pt x="46" y="0"/>
                  </a:cubicBezTo>
                  <a:cubicBezTo>
                    <a:pt x="71" y="10"/>
                    <a:pt x="66" y="42"/>
                    <a:pt x="56" y="58"/>
                  </a:cubicBezTo>
                  <a:cubicBezTo>
                    <a:pt x="45" y="74"/>
                    <a:pt x="28" y="87"/>
                    <a:pt x="0" y="100"/>
                  </a:cubicBezTo>
                  <a:cubicBezTo>
                    <a:pt x="30" y="88"/>
                    <a:pt x="48" y="73"/>
                    <a:pt x="57" y="59"/>
                  </a:cubicBezTo>
                  <a:cubicBezTo>
                    <a:pt x="65" y="44"/>
                    <a:pt x="67" y="32"/>
                    <a:pt x="65" y="18"/>
                  </a:cubicBezTo>
                  <a:cubicBezTo>
                    <a:pt x="78" y="47"/>
                    <a:pt x="67" y="72"/>
                    <a:pt x="41" y="97"/>
                  </a:cubicBezTo>
                  <a:cubicBezTo>
                    <a:pt x="71" y="71"/>
                    <a:pt x="81" y="43"/>
                    <a:pt x="64" y="14"/>
                  </a:cubicBezTo>
                  <a:cubicBezTo>
                    <a:pt x="89" y="42"/>
                    <a:pt x="82" y="72"/>
                    <a:pt x="65" y="98"/>
                  </a:cubicBezTo>
                  <a:cubicBezTo>
                    <a:pt x="86" y="68"/>
                    <a:pt x="90" y="36"/>
                    <a:pt x="62" y="9"/>
                  </a:cubicBezTo>
                  <a:cubicBezTo>
                    <a:pt x="96" y="30"/>
                    <a:pt x="101" y="59"/>
                    <a:pt x="86" y="9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Freeform 42"/>
            <p:cNvSpPr>
              <a:spLocks/>
            </p:cNvSpPr>
            <p:nvPr userDrawn="1"/>
          </p:nvSpPr>
          <p:spPr bwMode="auto">
            <a:xfrm>
              <a:off x="8942467" y="4694517"/>
              <a:ext cx="49213" cy="20638"/>
            </a:xfrm>
            <a:custGeom>
              <a:avLst/>
              <a:gdLst>
                <a:gd name="T0" fmla="*/ 19 w 33"/>
                <a:gd name="T1" fmla="*/ 14 h 14"/>
                <a:gd name="T2" fmla="*/ 0 w 33"/>
                <a:gd name="T3" fmla="*/ 0 h 14"/>
                <a:gd name="T4" fmla="*/ 33 w 33"/>
                <a:gd name="T5" fmla="*/ 5 h 14"/>
                <a:gd name="T6" fmla="*/ 18 w 33"/>
                <a:gd name="T7" fmla="*/ 6 h 14"/>
                <a:gd name="T8" fmla="*/ 19 w 33"/>
                <a:gd name="T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14">
                  <a:moveTo>
                    <a:pt x="19" y="14"/>
                  </a:moveTo>
                  <a:cubicBezTo>
                    <a:pt x="13" y="8"/>
                    <a:pt x="8" y="4"/>
                    <a:pt x="0" y="0"/>
                  </a:cubicBezTo>
                  <a:cubicBezTo>
                    <a:pt x="11" y="0"/>
                    <a:pt x="25" y="3"/>
                    <a:pt x="33" y="5"/>
                  </a:cubicBezTo>
                  <a:cubicBezTo>
                    <a:pt x="24" y="4"/>
                    <a:pt x="20" y="5"/>
                    <a:pt x="18" y="6"/>
                  </a:cubicBezTo>
                  <a:cubicBezTo>
                    <a:pt x="16" y="8"/>
                    <a:pt x="17" y="10"/>
                    <a:pt x="19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" name="Freeform 43"/>
            <p:cNvSpPr>
              <a:spLocks/>
            </p:cNvSpPr>
            <p:nvPr userDrawn="1"/>
          </p:nvSpPr>
          <p:spPr bwMode="auto">
            <a:xfrm>
              <a:off x="8867855" y="4856442"/>
              <a:ext cx="195263" cy="30163"/>
            </a:xfrm>
            <a:custGeom>
              <a:avLst/>
              <a:gdLst>
                <a:gd name="T0" fmla="*/ 70 w 131"/>
                <a:gd name="T1" fmla="*/ 20 h 20"/>
                <a:gd name="T2" fmla="*/ 77 w 131"/>
                <a:gd name="T3" fmla="*/ 12 h 20"/>
                <a:gd name="T4" fmla="*/ 100 w 131"/>
                <a:gd name="T5" fmla="*/ 12 h 20"/>
                <a:gd name="T6" fmla="*/ 131 w 131"/>
                <a:gd name="T7" fmla="*/ 14 h 20"/>
                <a:gd name="T8" fmla="*/ 124 w 131"/>
                <a:gd name="T9" fmla="*/ 8 h 20"/>
                <a:gd name="T10" fmla="*/ 101 w 131"/>
                <a:gd name="T11" fmla="*/ 5 h 20"/>
                <a:gd name="T12" fmla="*/ 77 w 131"/>
                <a:gd name="T13" fmla="*/ 0 h 20"/>
                <a:gd name="T14" fmla="*/ 65 w 131"/>
                <a:gd name="T15" fmla="*/ 12 h 20"/>
                <a:gd name="T16" fmla="*/ 53 w 131"/>
                <a:gd name="T17" fmla="*/ 0 h 20"/>
                <a:gd name="T18" fmla="*/ 30 w 131"/>
                <a:gd name="T19" fmla="*/ 5 h 20"/>
                <a:gd name="T20" fmla="*/ 7 w 131"/>
                <a:gd name="T21" fmla="*/ 8 h 20"/>
                <a:gd name="T22" fmla="*/ 0 w 131"/>
                <a:gd name="T23" fmla="*/ 14 h 20"/>
                <a:gd name="T24" fmla="*/ 31 w 131"/>
                <a:gd name="T25" fmla="*/ 12 h 20"/>
                <a:gd name="T26" fmla="*/ 54 w 131"/>
                <a:gd name="T27" fmla="*/ 12 h 20"/>
                <a:gd name="T28" fmla="*/ 61 w 131"/>
                <a:gd name="T29" fmla="*/ 20 h 20"/>
                <a:gd name="T30" fmla="*/ 70 w 131"/>
                <a:gd name="T31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1" h="20">
                  <a:moveTo>
                    <a:pt x="70" y="20"/>
                  </a:moveTo>
                  <a:cubicBezTo>
                    <a:pt x="70" y="16"/>
                    <a:pt x="71" y="14"/>
                    <a:pt x="77" y="12"/>
                  </a:cubicBezTo>
                  <a:cubicBezTo>
                    <a:pt x="83" y="10"/>
                    <a:pt x="89" y="11"/>
                    <a:pt x="100" y="12"/>
                  </a:cubicBezTo>
                  <a:cubicBezTo>
                    <a:pt x="111" y="14"/>
                    <a:pt x="120" y="15"/>
                    <a:pt x="131" y="14"/>
                  </a:cubicBezTo>
                  <a:cubicBezTo>
                    <a:pt x="127" y="12"/>
                    <a:pt x="126" y="10"/>
                    <a:pt x="124" y="8"/>
                  </a:cubicBezTo>
                  <a:cubicBezTo>
                    <a:pt x="115" y="8"/>
                    <a:pt x="109" y="7"/>
                    <a:pt x="101" y="5"/>
                  </a:cubicBezTo>
                  <a:cubicBezTo>
                    <a:pt x="93" y="2"/>
                    <a:pt x="83" y="0"/>
                    <a:pt x="77" y="0"/>
                  </a:cubicBezTo>
                  <a:cubicBezTo>
                    <a:pt x="71" y="1"/>
                    <a:pt x="67" y="4"/>
                    <a:pt x="65" y="12"/>
                  </a:cubicBezTo>
                  <a:cubicBezTo>
                    <a:pt x="63" y="4"/>
                    <a:pt x="59" y="1"/>
                    <a:pt x="53" y="0"/>
                  </a:cubicBezTo>
                  <a:cubicBezTo>
                    <a:pt x="47" y="0"/>
                    <a:pt x="38" y="2"/>
                    <a:pt x="30" y="5"/>
                  </a:cubicBezTo>
                  <a:cubicBezTo>
                    <a:pt x="22" y="7"/>
                    <a:pt x="16" y="8"/>
                    <a:pt x="7" y="8"/>
                  </a:cubicBezTo>
                  <a:cubicBezTo>
                    <a:pt x="5" y="10"/>
                    <a:pt x="4" y="12"/>
                    <a:pt x="0" y="14"/>
                  </a:cubicBezTo>
                  <a:cubicBezTo>
                    <a:pt x="11" y="15"/>
                    <a:pt x="20" y="14"/>
                    <a:pt x="31" y="12"/>
                  </a:cubicBezTo>
                  <a:cubicBezTo>
                    <a:pt x="41" y="11"/>
                    <a:pt x="48" y="10"/>
                    <a:pt x="54" y="12"/>
                  </a:cubicBezTo>
                  <a:cubicBezTo>
                    <a:pt x="60" y="14"/>
                    <a:pt x="61" y="16"/>
                    <a:pt x="61" y="20"/>
                  </a:cubicBezTo>
                  <a:cubicBezTo>
                    <a:pt x="70" y="20"/>
                    <a:pt x="70" y="20"/>
                    <a:pt x="70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" name="Freeform 44"/>
            <p:cNvSpPr>
              <a:spLocks noEditPoints="1"/>
            </p:cNvSpPr>
            <p:nvPr userDrawn="1"/>
          </p:nvSpPr>
          <p:spPr bwMode="auto">
            <a:xfrm>
              <a:off x="8840867" y="4681823"/>
              <a:ext cx="252414" cy="257174"/>
            </a:xfrm>
            <a:custGeom>
              <a:avLst/>
              <a:gdLst>
                <a:gd name="T0" fmla="*/ 85 w 170"/>
                <a:gd name="T1" fmla="*/ 0 h 171"/>
                <a:gd name="T2" fmla="*/ 0 w 170"/>
                <a:gd name="T3" fmla="*/ 86 h 171"/>
                <a:gd name="T4" fmla="*/ 85 w 170"/>
                <a:gd name="T5" fmla="*/ 171 h 171"/>
                <a:gd name="T6" fmla="*/ 170 w 170"/>
                <a:gd name="T7" fmla="*/ 86 h 171"/>
                <a:gd name="T8" fmla="*/ 85 w 170"/>
                <a:gd name="T9" fmla="*/ 0 h 171"/>
                <a:gd name="T10" fmla="*/ 85 w 170"/>
                <a:gd name="T11" fmla="*/ 168 h 171"/>
                <a:gd name="T12" fmla="*/ 2 w 170"/>
                <a:gd name="T13" fmla="*/ 85 h 171"/>
                <a:gd name="T14" fmla="*/ 85 w 170"/>
                <a:gd name="T15" fmla="*/ 3 h 171"/>
                <a:gd name="T16" fmla="*/ 167 w 170"/>
                <a:gd name="T17" fmla="*/ 85 h 171"/>
                <a:gd name="T18" fmla="*/ 85 w 170"/>
                <a:gd name="T19" fmla="*/ 168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0" h="171">
                  <a:moveTo>
                    <a:pt x="85" y="0"/>
                  </a:moveTo>
                  <a:cubicBezTo>
                    <a:pt x="38" y="0"/>
                    <a:pt x="0" y="38"/>
                    <a:pt x="0" y="86"/>
                  </a:cubicBezTo>
                  <a:cubicBezTo>
                    <a:pt x="0" y="132"/>
                    <a:pt x="38" y="171"/>
                    <a:pt x="85" y="171"/>
                  </a:cubicBezTo>
                  <a:cubicBezTo>
                    <a:pt x="132" y="171"/>
                    <a:pt x="170" y="133"/>
                    <a:pt x="170" y="86"/>
                  </a:cubicBezTo>
                  <a:cubicBezTo>
                    <a:pt x="170" y="38"/>
                    <a:pt x="132" y="0"/>
                    <a:pt x="85" y="0"/>
                  </a:cubicBezTo>
                  <a:close/>
                  <a:moveTo>
                    <a:pt x="85" y="168"/>
                  </a:moveTo>
                  <a:cubicBezTo>
                    <a:pt x="39" y="168"/>
                    <a:pt x="2" y="131"/>
                    <a:pt x="2" y="85"/>
                  </a:cubicBezTo>
                  <a:cubicBezTo>
                    <a:pt x="2" y="40"/>
                    <a:pt x="39" y="3"/>
                    <a:pt x="85" y="3"/>
                  </a:cubicBezTo>
                  <a:cubicBezTo>
                    <a:pt x="130" y="3"/>
                    <a:pt x="167" y="40"/>
                    <a:pt x="167" y="85"/>
                  </a:cubicBezTo>
                  <a:cubicBezTo>
                    <a:pt x="167" y="131"/>
                    <a:pt x="130" y="168"/>
                    <a:pt x="85" y="1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" name="Freeform 45"/>
            <p:cNvSpPr>
              <a:spLocks noEditPoints="1"/>
            </p:cNvSpPr>
            <p:nvPr userDrawn="1"/>
          </p:nvSpPr>
          <p:spPr bwMode="auto">
            <a:xfrm>
              <a:off x="9091692" y="4667536"/>
              <a:ext cx="39688" cy="36513"/>
            </a:xfrm>
            <a:custGeom>
              <a:avLst/>
              <a:gdLst>
                <a:gd name="T0" fmla="*/ 13 w 26"/>
                <a:gd name="T1" fmla="*/ 16 h 25"/>
                <a:gd name="T2" fmla="*/ 11 w 26"/>
                <a:gd name="T3" fmla="*/ 25 h 25"/>
                <a:gd name="T4" fmla="*/ 7 w 26"/>
                <a:gd name="T5" fmla="*/ 24 h 25"/>
                <a:gd name="T6" fmla="*/ 9 w 26"/>
                <a:gd name="T7" fmla="*/ 19 h 25"/>
                <a:gd name="T8" fmla="*/ 10 w 26"/>
                <a:gd name="T9" fmla="*/ 14 h 25"/>
                <a:gd name="T10" fmla="*/ 10 w 26"/>
                <a:gd name="T11" fmla="*/ 14 h 25"/>
                <a:gd name="T12" fmla="*/ 13 w 26"/>
                <a:gd name="T13" fmla="*/ 16 h 25"/>
                <a:gd name="T14" fmla="*/ 25 w 26"/>
                <a:gd name="T15" fmla="*/ 0 h 25"/>
                <a:gd name="T16" fmla="*/ 26 w 26"/>
                <a:gd name="T17" fmla="*/ 2 h 25"/>
                <a:gd name="T18" fmla="*/ 21 w 26"/>
                <a:gd name="T19" fmla="*/ 7 h 25"/>
                <a:gd name="T20" fmla="*/ 18 w 26"/>
                <a:gd name="T21" fmla="*/ 9 h 25"/>
                <a:gd name="T22" fmla="*/ 22 w 26"/>
                <a:gd name="T23" fmla="*/ 11 h 25"/>
                <a:gd name="T24" fmla="*/ 22 w 26"/>
                <a:gd name="T25" fmla="*/ 11 h 25"/>
                <a:gd name="T26" fmla="*/ 23 w 26"/>
                <a:gd name="T27" fmla="*/ 9 h 25"/>
                <a:gd name="T28" fmla="*/ 23 w 26"/>
                <a:gd name="T29" fmla="*/ 9 h 25"/>
                <a:gd name="T30" fmla="*/ 24 w 26"/>
                <a:gd name="T31" fmla="*/ 9 h 25"/>
                <a:gd name="T32" fmla="*/ 25 w 26"/>
                <a:gd name="T33" fmla="*/ 14 h 25"/>
                <a:gd name="T34" fmla="*/ 26 w 26"/>
                <a:gd name="T35" fmla="*/ 15 h 25"/>
                <a:gd name="T36" fmla="*/ 26 w 26"/>
                <a:gd name="T37" fmla="*/ 16 h 25"/>
                <a:gd name="T38" fmla="*/ 25 w 26"/>
                <a:gd name="T39" fmla="*/ 16 h 25"/>
                <a:gd name="T40" fmla="*/ 23 w 26"/>
                <a:gd name="T41" fmla="*/ 16 h 25"/>
                <a:gd name="T42" fmla="*/ 22 w 26"/>
                <a:gd name="T43" fmla="*/ 15 h 25"/>
                <a:gd name="T44" fmla="*/ 13 w 26"/>
                <a:gd name="T45" fmla="*/ 11 h 25"/>
                <a:gd name="T46" fmla="*/ 4 w 26"/>
                <a:gd name="T47" fmla="*/ 13 h 25"/>
                <a:gd name="T48" fmla="*/ 2 w 26"/>
                <a:gd name="T49" fmla="*/ 8 h 25"/>
                <a:gd name="T50" fmla="*/ 2 w 26"/>
                <a:gd name="T51" fmla="*/ 8 h 25"/>
                <a:gd name="T52" fmla="*/ 3 w 26"/>
                <a:gd name="T53" fmla="*/ 8 h 25"/>
                <a:gd name="T54" fmla="*/ 5 w 26"/>
                <a:gd name="T55" fmla="*/ 10 h 25"/>
                <a:gd name="T56" fmla="*/ 11 w 26"/>
                <a:gd name="T57" fmla="*/ 10 h 25"/>
                <a:gd name="T58" fmla="*/ 11 w 26"/>
                <a:gd name="T59" fmla="*/ 9 h 25"/>
                <a:gd name="T60" fmla="*/ 8 w 26"/>
                <a:gd name="T61" fmla="*/ 3 h 25"/>
                <a:gd name="T62" fmla="*/ 9 w 26"/>
                <a:gd name="T63" fmla="*/ 2 h 25"/>
                <a:gd name="T64" fmla="*/ 10 w 26"/>
                <a:gd name="T65" fmla="*/ 2 h 25"/>
                <a:gd name="T66" fmla="*/ 11 w 26"/>
                <a:gd name="T67" fmla="*/ 5 h 25"/>
                <a:gd name="T68" fmla="*/ 12 w 26"/>
                <a:gd name="T69" fmla="*/ 6 h 25"/>
                <a:gd name="T70" fmla="*/ 15 w 26"/>
                <a:gd name="T71" fmla="*/ 8 h 25"/>
                <a:gd name="T72" fmla="*/ 22 w 26"/>
                <a:gd name="T73" fmla="*/ 2 h 25"/>
                <a:gd name="T74" fmla="*/ 24 w 26"/>
                <a:gd name="T75" fmla="*/ 0 h 25"/>
                <a:gd name="T76" fmla="*/ 25 w 26"/>
                <a:gd name="T7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" h="25">
                  <a:moveTo>
                    <a:pt x="13" y="16"/>
                  </a:moveTo>
                  <a:cubicBezTo>
                    <a:pt x="14" y="18"/>
                    <a:pt x="13" y="24"/>
                    <a:pt x="11" y="25"/>
                  </a:cubicBezTo>
                  <a:cubicBezTo>
                    <a:pt x="10" y="25"/>
                    <a:pt x="7" y="25"/>
                    <a:pt x="7" y="24"/>
                  </a:cubicBezTo>
                  <a:cubicBezTo>
                    <a:pt x="7" y="22"/>
                    <a:pt x="8" y="21"/>
                    <a:pt x="9" y="19"/>
                  </a:cubicBezTo>
                  <a:cubicBezTo>
                    <a:pt x="10" y="18"/>
                    <a:pt x="9" y="16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1" y="15"/>
                    <a:pt x="12" y="15"/>
                    <a:pt x="13" y="16"/>
                  </a:cubicBezTo>
                  <a:close/>
                  <a:moveTo>
                    <a:pt x="25" y="0"/>
                  </a:moveTo>
                  <a:cubicBezTo>
                    <a:pt x="25" y="0"/>
                    <a:pt x="26" y="1"/>
                    <a:pt x="26" y="2"/>
                  </a:cubicBezTo>
                  <a:cubicBezTo>
                    <a:pt x="26" y="3"/>
                    <a:pt x="23" y="6"/>
                    <a:pt x="21" y="7"/>
                  </a:cubicBezTo>
                  <a:cubicBezTo>
                    <a:pt x="20" y="8"/>
                    <a:pt x="19" y="8"/>
                    <a:pt x="18" y="9"/>
                  </a:cubicBezTo>
                  <a:cubicBezTo>
                    <a:pt x="19" y="10"/>
                    <a:pt x="20" y="11"/>
                    <a:pt x="22" y="11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3" y="10"/>
                    <a:pt x="23" y="10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3" y="9"/>
                    <a:pt x="24" y="9"/>
                  </a:cubicBezTo>
                  <a:cubicBezTo>
                    <a:pt x="23" y="11"/>
                    <a:pt x="24" y="12"/>
                    <a:pt x="25" y="14"/>
                  </a:cubicBezTo>
                  <a:cubicBezTo>
                    <a:pt x="26" y="14"/>
                    <a:pt x="25" y="15"/>
                    <a:pt x="26" y="15"/>
                  </a:cubicBezTo>
                  <a:cubicBezTo>
                    <a:pt x="26" y="16"/>
                    <a:pt x="26" y="15"/>
                    <a:pt x="26" y="16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4" y="16"/>
                    <a:pt x="24" y="16"/>
                    <a:pt x="23" y="16"/>
                  </a:cubicBezTo>
                  <a:cubicBezTo>
                    <a:pt x="23" y="16"/>
                    <a:pt x="22" y="15"/>
                    <a:pt x="22" y="15"/>
                  </a:cubicBezTo>
                  <a:cubicBezTo>
                    <a:pt x="19" y="13"/>
                    <a:pt x="16" y="11"/>
                    <a:pt x="13" y="11"/>
                  </a:cubicBezTo>
                  <a:cubicBezTo>
                    <a:pt x="11" y="12"/>
                    <a:pt x="6" y="14"/>
                    <a:pt x="4" y="13"/>
                  </a:cubicBezTo>
                  <a:cubicBezTo>
                    <a:pt x="2" y="13"/>
                    <a:pt x="0" y="9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3" y="8"/>
                    <a:pt x="3" y="8"/>
                  </a:cubicBezTo>
                  <a:cubicBezTo>
                    <a:pt x="4" y="9"/>
                    <a:pt x="5" y="10"/>
                    <a:pt x="5" y="10"/>
                  </a:cubicBezTo>
                  <a:cubicBezTo>
                    <a:pt x="7" y="10"/>
                    <a:pt x="10" y="10"/>
                    <a:pt x="11" y="10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9" y="6"/>
                    <a:pt x="7" y="6"/>
                    <a:pt x="8" y="3"/>
                  </a:cubicBezTo>
                  <a:cubicBezTo>
                    <a:pt x="8" y="2"/>
                    <a:pt x="9" y="2"/>
                    <a:pt x="9" y="2"/>
                  </a:cubicBezTo>
                  <a:cubicBezTo>
                    <a:pt x="9" y="2"/>
                    <a:pt x="10" y="2"/>
                    <a:pt x="10" y="2"/>
                  </a:cubicBezTo>
                  <a:cubicBezTo>
                    <a:pt x="10" y="3"/>
                    <a:pt x="11" y="4"/>
                    <a:pt x="11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3" y="6"/>
                    <a:pt x="14" y="8"/>
                    <a:pt x="15" y="8"/>
                  </a:cubicBezTo>
                  <a:cubicBezTo>
                    <a:pt x="16" y="8"/>
                    <a:pt x="21" y="4"/>
                    <a:pt x="22" y="2"/>
                  </a:cubicBezTo>
                  <a:cubicBezTo>
                    <a:pt x="23" y="2"/>
                    <a:pt x="23" y="0"/>
                    <a:pt x="24" y="0"/>
                  </a:cubicBezTo>
                  <a:cubicBezTo>
                    <a:pt x="25" y="0"/>
                    <a:pt x="2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9" name="Freeform 46"/>
            <p:cNvSpPr>
              <a:spLocks noEditPoints="1"/>
            </p:cNvSpPr>
            <p:nvPr userDrawn="1"/>
          </p:nvSpPr>
          <p:spPr bwMode="auto">
            <a:xfrm>
              <a:off x="9120267" y="4715161"/>
              <a:ext cx="53975" cy="44450"/>
            </a:xfrm>
            <a:custGeom>
              <a:avLst/>
              <a:gdLst>
                <a:gd name="T0" fmla="*/ 32 w 36"/>
                <a:gd name="T1" fmla="*/ 11 h 30"/>
                <a:gd name="T2" fmla="*/ 36 w 36"/>
                <a:gd name="T3" fmla="*/ 16 h 30"/>
                <a:gd name="T4" fmla="*/ 30 w 36"/>
                <a:gd name="T5" fmla="*/ 16 h 30"/>
                <a:gd name="T6" fmla="*/ 26 w 36"/>
                <a:gd name="T7" fmla="*/ 13 h 30"/>
                <a:gd name="T8" fmla="*/ 27 w 36"/>
                <a:gd name="T9" fmla="*/ 16 h 30"/>
                <a:gd name="T10" fmla="*/ 23 w 36"/>
                <a:gd name="T11" fmla="*/ 22 h 30"/>
                <a:gd name="T12" fmla="*/ 14 w 36"/>
                <a:gd name="T13" fmla="*/ 21 h 30"/>
                <a:gd name="T14" fmla="*/ 14 w 36"/>
                <a:gd name="T15" fmla="*/ 24 h 30"/>
                <a:gd name="T16" fmla="*/ 14 w 36"/>
                <a:gd name="T17" fmla="*/ 30 h 30"/>
                <a:gd name="T18" fmla="*/ 10 w 36"/>
                <a:gd name="T19" fmla="*/ 24 h 30"/>
                <a:gd name="T20" fmla="*/ 1 w 36"/>
                <a:gd name="T21" fmla="*/ 18 h 30"/>
                <a:gd name="T22" fmla="*/ 3 w 36"/>
                <a:gd name="T23" fmla="*/ 19 h 30"/>
                <a:gd name="T24" fmla="*/ 9 w 36"/>
                <a:gd name="T25" fmla="*/ 24 h 30"/>
                <a:gd name="T26" fmla="*/ 9 w 36"/>
                <a:gd name="T27" fmla="*/ 23 h 30"/>
                <a:gd name="T28" fmla="*/ 6 w 36"/>
                <a:gd name="T29" fmla="*/ 20 h 30"/>
                <a:gd name="T30" fmla="*/ 4 w 36"/>
                <a:gd name="T31" fmla="*/ 12 h 30"/>
                <a:gd name="T32" fmla="*/ 8 w 36"/>
                <a:gd name="T33" fmla="*/ 18 h 30"/>
                <a:gd name="T34" fmla="*/ 12 w 36"/>
                <a:gd name="T35" fmla="*/ 20 h 30"/>
                <a:gd name="T36" fmla="*/ 17 w 36"/>
                <a:gd name="T37" fmla="*/ 19 h 30"/>
                <a:gd name="T38" fmla="*/ 14 w 36"/>
                <a:gd name="T39" fmla="*/ 16 h 30"/>
                <a:gd name="T40" fmla="*/ 21 w 36"/>
                <a:gd name="T41" fmla="*/ 20 h 30"/>
                <a:gd name="T42" fmla="*/ 24 w 36"/>
                <a:gd name="T43" fmla="*/ 18 h 30"/>
                <a:gd name="T44" fmla="*/ 14 w 36"/>
                <a:gd name="T45" fmla="*/ 12 h 30"/>
                <a:gd name="T46" fmla="*/ 10 w 36"/>
                <a:gd name="T47" fmla="*/ 14 h 30"/>
                <a:gd name="T48" fmla="*/ 10 w 36"/>
                <a:gd name="T49" fmla="*/ 12 h 30"/>
                <a:gd name="T50" fmla="*/ 14 w 36"/>
                <a:gd name="T51" fmla="*/ 6 h 30"/>
                <a:gd name="T52" fmla="*/ 21 w 36"/>
                <a:gd name="T53" fmla="*/ 10 h 30"/>
                <a:gd name="T54" fmla="*/ 32 w 36"/>
                <a:gd name="T55" fmla="*/ 14 h 30"/>
                <a:gd name="T56" fmla="*/ 32 w 36"/>
                <a:gd name="T57" fmla="*/ 14 h 30"/>
                <a:gd name="T58" fmla="*/ 29 w 36"/>
                <a:gd name="T59" fmla="*/ 6 h 30"/>
                <a:gd name="T60" fmla="*/ 32 w 36"/>
                <a:gd name="T61" fmla="*/ 6 h 30"/>
                <a:gd name="T62" fmla="*/ 34 w 36"/>
                <a:gd name="T63" fmla="*/ 0 h 30"/>
                <a:gd name="T64" fmla="*/ 29 w 36"/>
                <a:gd name="T6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6" h="30">
                  <a:moveTo>
                    <a:pt x="32" y="6"/>
                  </a:moveTo>
                  <a:cubicBezTo>
                    <a:pt x="33" y="8"/>
                    <a:pt x="31" y="10"/>
                    <a:pt x="32" y="11"/>
                  </a:cubicBezTo>
                  <a:cubicBezTo>
                    <a:pt x="32" y="11"/>
                    <a:pt x="32" y="12"/>
                    <a:pt x="32" y="12"/>
                  </a:cubicBezTo>
                  <a:cubicBezTo>
                    <a:pt x="34" y="12"/>
                    <a:pt x="36" y="14"/>
                    <a:pt x="36" y="16"/>
                  </a:cubicBezTo>
                  <a:cubicBezTo>
                    <a:pt x="36" y="17"/>
                    <a:pt x="34" y="19"/>
                    <a:pt x="33" y="19"/>
                  </a:cubicBezTo>
                  <a:cubicBezTo>
                    <a:pt x="32" y="18"/>
                    <a:pt x="30" y="16"/>
                    <a:pt x="30" y="16"/>
                  </a:cubicBezTo>
                  <a:cubicBezTo>
                    <a:pt x="29" y="14"/>
                    <a:pt x="27" y="14"/>
                    <a:pt x="26" y="13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6" y="14"/>
                    <a:pt x="27" y="14"/>
                    <a:pt x="27" y="16"/>
                  </a:cubicBezTo>
                  <a:cubicBezTo>
                    <a:pt x="27" y="18"/>
                    <a:pt x="28" y="21"/>
                    <a:pt x="24" y="23"/>
                  </a:cubicBezTo>
                  <a:cubicBezTo>
                    <a:pt x="24" y="22"/>
                    <a:pt x="24" y="22"/>
                    <a:pt x="23" y="22"/>
                  </a:cubicBezTo>
                  <a:cubicBezTo>
                    <a:pt x="22" y="22"/>
                    <a:pt x="21" y="20"/>
                    <a:pt x="20" y="20"/>
                  </a:cubicBezTo>
                  <a:cubicBezTo>
                    <a:pt x="19" y="22"/>
                    <a:pt x="16" y="21"/>
                    <a:pt x="14" y="21"/>
                  </a:cubicBezTo>
                  <a:cubicBezTo>
                    <a:pt x="13" y="21"/>
                    <a:pt x="13" y="22"/>
                    <a:pt x="13" y="22"/>
                  </a:cubicBezTo>
                  <a:cubicBezTo>
                    <a:pt x="14" y="22"/>
                    <a:pt x="14" y="23"/>
                    <a:pt x="14" y="24"/>
                  </a:cubicBezTo>
                  <a:cubicBezTo>
                    <a:pt x="15" y="24"/>
                    <a:pt x="18" y="26"/>
                    <a:pt x="18" y="28"/>
                  </a:cubicBezTo>
                  <a:cubicBezTo>
                    <a:pt x="18" y="29"/>
                    <a:pt x="16" y="30"/>
                    <a:pt x="14" y="30"/>
                  </a:cubicBezTo>
                  <a:cubicBezTo>
                    <a:pt x="14" y="28"/>
                    <a:pt x="13" y="26"/>
                    <a:pt x="11" y="25"/>
                  </a:cubicBezTo>
                  <a:cubicBezTo>
                    <a:pt x="10" y="25"/>
                    <a:pt x="11" y="24"/>
                    <a:pt x="10" y="24"/>
                  </a:cubicBezTo>
                  <a:cubicBezTo>
                    <a:pt x="9" y="25"/>
                    <a:pt x="8" y="26"/>
                    <a:pt x="7" y="26"/>
                  </a:cubicBezTo>
                  <a:cubicBezTo>
                    <a:pt x="3" y="25"/>
                    <a:pt x="0" y="22"/>
                    <a:pt x="1" y="18"/>
                  </a:cubicBezTo>
                  <a:cubicBezTo>
                    <a:pt x="2" y="17"/>
                    <a:pt x="2" y="16"/>
                    <a:pt x="2" y="15"/>
                  </a:cubicBezTo>
                  <a:cubicBezTo>
                    <a:pt x="3" y="16"/>
                    <a:pt x="3" y="18"/>
                    <a:pt x="3" y="19"/>
                  </a:cubicBezTo>
                  <a:cubicBezTo>
                    <a:pt x="3" y="19"/>
                    <a:pt x="3" y="20"/>
                    <a:pt x="4" y="20"/>
                  </a:cubicBezTo>
                  <a:cubicBezTo>
                    <a:pt x="5" y="22"/>
                    <a:pt x="7" y="23"/>
                    <a:pt x="9" y="24"/>
                  </a:cubicBezTo>
                  <a:cubicBezTo>
                    <a:pt x="9" y="24"/>
                    <a:pt x="9" y="24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2"/>
                    <a:pt x="8" y="22"/>
                    <a:pt x="8" y="21"/>
                  </a:cubicBezTo>
                  <a:cubicBezTo>
                    <a:pt x="8" y="21"/>
                    <a:pt x="7" y="20"/>
                    <a:pt x="6" y="20"/>
                  </a:cubicBezTo>
                  <a:cubicBezTo>
                    <a:pt x="5" y="19"/>
                    <a:pt x="3" y="14"/>
                    <a:pt x="4" y="13"/>
                  </a:cubicBezTo>
                  <a:cubicBezTo>
                    <a:pt x="4" y="13"/>
                    <a:pt x="4" y="12"/>
                    <a:pt x="4" y="12"/>
                  </a:cubicBezTo>
                  <a:cubicBezTo>
                    <a:pt x="5" y="12"/>
                    <a:pt x="5" y="12"/>
                    <a:pt x="5" y="13"/>
                  </a:cubicBezTo>
                  <a:cubicBezTo>
                    <a:pt x="6" y="14"/>
                    <a:pt x="7" y="16"/>
                    <a:pt x="8" y="18"/>
                  </a:cubicBezTo>
                  <a:cubicBezTo>
                    <a:pt x="9" y="18"/>
                    <a:pt x="10" y="19"/>
                    <a:pt x="11" y="20"/>
                  </a:cubicBezTo>
                  <a:cubicBezTo>
                    <a:pt x="11" y="20"/>
                    <a:pt x="11" y="20"/>
                    <a:pt x="12" y="20"/>
                  </a:cubicBezTo>
                  <a:cubicBezTo>
                    <a:pt x="13" y="19"/>
                    <a:pt x="14" y="19"/>
                    <a:pt x="16" y="19"/>
                  </a:cubicBezTo>
                  <a:cubicBezTo>
                    <a:pt x="16" y="19"/>
                    <a:pt x="17" y="19"/>
                    <a:pt x="17" y="19"/>
                  </a:cubicBezTo>
                  <a:cubicBezTo>
                    <a:pt x="17" y="18"/>
                    <a:pt x="15" y="17"/>
                    <a:pt x="15" y="17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6" y="14"/>
                    <a:pt x="17" y="16"/>
                    <a:pt x="19" y="18"/>
                  </a:cubicBezTo>
                  <a:cubicBezTo>
                    <a:pt x="20" y="19"/>
                    <a:pt x="20" y="19"/>
                    <a:pt x="21" y="20"/>
                  </a:cubicBezTo>
                  <a:cubicBezTo>
                    <a:pt x="22" y="20"/>
                    <a:pt x="23" y="21"/>
                    <a:pt x="24" y="20"/>
                  </a:cubicBezTo>
                  <a:cubicBezTo>
                    <a:pt x="24" y="19"/>
                    <a:pt x="24" y="19"/>
                    <a:pt x="24" y="18"/>
                  </a:cubicBezTo>
                  <a:cubicBezTo>
                    <a:pt x="24" y="15"/>
                    <a:pt x="20" y="12"/>
                    <a:pt x="17" y="12"/>
                  </a:cubicBezTo>
                  <a:cubicBezTo>
                    <a:pt x="16" y="11"/>
                    <a:pt x="14" y="10"/>
                    <a:pt x="14" y="12"/>
                  </a:cubicBezTo>
                  <a:cubicBezTo>
                    <a:pt x="14" y="12"/>
                    <a:pt x="13" y="14"/>
                    <a:pt x="13" y="14"/>
                  </a:cubicBezTo>
                  <a:cubicBezTo>
                    <a:pt x="12" y="14"/>
                    <a:pt x="11" y="14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3"/>
                    <a:pt x="10" y="13"/>
                    <a:pt x="10" y="12"/>
                  </a:cubicBezTo>
                  <a:cubicBezTo>
                    <a:pt x="10" y="12"/>
                    <a:pt x="9" y="12"/>
                    <a:pt x="9" y="11"/>
                  </a:cubicBezTo>
                  <a:cubicBezTo>
                    <a:pt x="9" y="10"/>
                    <a:pt x="13" y="6"/>
                    <a:pt x="14" y="6"/>
                  </a:cubicBezTo>
                  <a:cubicBezTo>
                    <a:pt x="16" y="8"/>
                    <a:pt x="17" y="8"/>
                    <a:pt x="19" y="9"/>
                  </a:cubicBezTo>
                  <a:cubicBezTo>
                    <a:pt x="20" y="9"/>
                    <a:pt x="21" y="10"/>
                    <a:pt x="21" y="10"/>
                  </a:cubicBezTo>
                  <a:cubicBezTo>
                    <a:pt x="23" y="11"/>
                    <a:pt x="24" y="11"/>
                    <a:pt x="26" y="12"/>
                  </a:cubicBezTo>
                  <a:cubicBezTo>
                    <a:pt x="28" y="12"/>
                    <a:pt x="30" y="14"/>
                    <a:pt x="32" y="14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0" y="13"/>
                    <a:pt x="27" y="12"/>
                    <a:pt x="28" y="10"/>
                  </a:cubicBezTo>
                  <a:cubicBezTo>
                    <a:pt x="28" y="8"/>
                    <a:pt x="30" y="8"/>
                    <a:pt x="29" y="6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1" y="6"/>
                    <a:pt x="31" y="6"/>
                    <a:pt x="32" y="6"/>
                  </a:cubicBezTo>
                  <a:close/>
                  <a:moveTo>
                    <a:pt x="34" y="0"/>
                  </a:moveTo>
                  <a:cubicBezTo>
                    <a:pt x="34" y="0"/>
                    <a:pt x="34" y="0"/>
                    <a:pt x="34" y="0"/>
                  </a:cubicBezTo>
                  <a:cubicBezTo>
                    <a:pt x="33" y="2"/>
                    <a:pt x="29" y="6"/>
                    <a:pt x="26" y="6"/>
                  </a:cubicBezTo>
                  <a:cubicBezTo>
                    <a:pt x="25" y="4"/>
                    <a:pt x="27" y="2"/>
                    <a:pt x="29" y="0"/>
                  </a:cubicBezTo>
                  <a:cubicBezTo>
                    <a:pt x="30" y="1"/>
                    <a:pt x="32" y="0"/>
                    <a:pt x="3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0" name="Freeform 47"/>
            <p:cNvSpPr>
              <a:spLocks noEditPoints="1"/>
            </p:cNvSpPr>
            <p:nvPr userDrawn="1"/>
          </p:nvSpPr>
          <p:spPr bwMode="auto">
            <a:xfrm>
              <a:off x="9037717" y="4621498"/>
              <a:ext cx="53975" cy="46038"/>
            </a:xfrm>
            <a:custGeom>
              <a:avLst/>
              <a:gdLst>
                <a:gd name="T0" fmla="*/ 13 w 36"/>
                <a:gd name="T1" fmla="*/ 14 h 30"/>
                <a:gd name="T2" fmla="*/ 10 w 36"/>
                <a:gd name="T3" fmla="*/ 17 h 30"/>
                <a:gd name="T4" fmla="*/ 10 w 36"/>
                <a:gd name="T5" fmla="*/ 17 h 30"/>
                <a:gd name="T6" fmla="*/ 13 w 36"/>
                <a:gd name="T7" fmla="*/ 14 h 30"/>
                <a:gd name="T8" fmla="*/ 13 w 36"/>
                <a:gd name="T9" fmla="*/ 14 h 30"/>
                <a:gd name="T10" fmla="*/ 26 w 36"/>
                <a:gd name="T11" fmla="*/ 1 h 30"/>
                <a:gd name="T12" fmla="*/ 27 w 36"/>
                <a:gd name="T13" fmla="*/ 1 h 30"/>
                <a:gd name="T14" fmla="*/ 25 w 36"/>
                <a:gd name="T15" fmla="*/ 7 h 30"/>
                <a:gd name="T16" fmla="*/ 22 w 36"/>
                <a:gd name="T17" fmla="*/ 10 h 30"/>
                <a:gd name="T18" fmla="*/ 22 w 36"/>
                <a:gd name="T19" fmla="*/ 11 h 30"/>
                <a:gd name="T20" fmla="*/ 25 w 36"/>
                <a:gd name="T21" fmla="*/ 11 h 30"/>
                <a:gd name="T22" fmla="*/ 26 w 36"/>
                <a:gd name="T23" fmla="*/ 10 h 30"/>
                <a:gd name="T24" fmla="*/ 29 w 36"/>
                <a:gd name="T25" fmla="*/ 13 h 30"/>
                <a:gd name="T26" fmla="*/ 28 w 36"/>
                <a:gd name="T27" fmla="*/ 14 h 30"/>
                <a:gd name="T28" fmla="*/ 21 w 36"/>
                <a:gd name="T29" fmla="*/ 14 h 30"/>
                <a:gd name="T30" fmla="*/ 19 w 36"/>
                <a:gd name="T31" fmla="*/ 13 h 30"/>
                <a:gd name="T32" fmla="*/ 16 w 36"/>
                <a:gd name="T33" fmla="*/ 18 h 30"/>
                <a:gd name="T34" fmla="*/ 16 w 36"/>
                <a:gd name="T35" fmla="*/ 18 h 30"/>
                <a:gd name="T36" fmla="*/ 21 w 36"/>
                <a:gd name="T37" fmla="*/ 20 h 30"/>
                <a:gd name="T38" fmla="*/ 20 w 36"/>
                <a:gd name="T39" fmla="*/ 24 h 30"/>
                <a:gd name="T40" fmla="*/ 20 w 36"/>
                <a:gd name="T41" fmla="*/ 27 h 30"/>
                <a:gd name="T42" fmla="*/ 14 w 36"/>
                <a:gd name="T43" fmla="*/ 27 h 30"/>
                <a:gd name="T44" fmla="*/ 15 w 36"/>
                <a:gd name="T45" fmla="*/ 21 h 30"/>
                <a:gd name="T46" fmla="*/ 14 w 36"/>
                <a:gd name="T47" fmla="*/ 21 h 30"/>
                <a:gd name="T48" fmla="*/ 9 w 36"/>
                <a:gd name="T49" fmla="*/ 28 h 30"/>
                <a:gd name="T50" fmla="*/ 9 w 36"/>
                <a:gd name="T51" fmla="*/ 28 h 30"/>
                <a:gd name="T52" fmla="*/ 9 w 36"/>
                <a:gd name="T53" fmla="*/ 22 h 30"/>
                <a:gd name="T54" fmla="*/ 11 w 36"/>
                <a:gd name="T55" fmla="*/ 20 h 30"/>
                <a:gd name="T56" fmla="*/ 8 w 36"/>
                <a:gd name="T57" fmla="*/ 20 h 30"/>
                <a:gd name="T58" fmla="*/ 6 w 36"/>
                <a:gd name="T59" fmla="*/ 21 h 30"/>
                <a:gd name="T60" fmla="*/ 1 w 36"/>
                <a:gd name="T61" fmla="*/ 23 h 30"/>
                <a:gd name="T62" fmla="*/ 0 w 36"/>
                <a:gd name="T63" fmla="*/ 22 h 30"/>
                <a:gd name="T64" fmla="*/ 1 w 36"/>
                <a:gd name="T65" fmla="*/ 19 h 30"/>
                <a:gd name="T66" fmla="*/ 3 w 36"/>
                <a:gd name="T67" fmla="*/ 15 h 30"/>
                <a:gd name="T68" fmla="*/ 13 w 36"/>
                <a:gd name="T69" fmla="*/ 13 h 30"/>
                <a:gd name="T70" fmla="*/ 16 w 36"/>
                <a:gd name="T71" fmla="*/ 14 h 30"/>
                <a:gd name="T72" fmla="*/ 16 w 36"/>
                <a:gd name="T73" fmla="*/ 14 h 30"/>
                <a:gd name="T74" fmla="*/ 16 w 36"/>
                <a:gd name="T75" fmla="*/ 13 h 30"/>
                <a:gd name="T76" fmla="*/ 15 w 36"/>
                <a:gd name="T77" fmla="*/ 13 h 30"/>
                <a:gd name="T78" fmla="*/ 13 w 36"/>
                <a:gd name="T79" fmla="*/ 8 h 30"/>
                <a:gd name="T80" fmla="*/ 13 w 36"/>
                <a:gd name="T81" fmla="*/ 8 h 30"/>
                <a:gd name="T82" fmla="*/ 18 w 36"/>
                <a:gd name="T83" fmla="*/ 11 h 30"/>
                <a:gd name="T84" fmla="*/ 20 w 36"/>
                <a:gd name="T85" fmla="*/ 9 h 30"/>
                <a:gd name="T86" fmla="*/ 21 w 36"/>
                <a:gd name="T87" fmla="*/ 7 h 30"/>
                <a:gd name="T88" fmla="*/ 24 w 36"/>
                <a:gd name="T89" fmla="*/ 4 h 30"/>
                <a:gd name="T90" fmla="*/ 26 w 36"/>
                <a:gd name="T91" fmla="*/ 1 h 30"/>
                <a:gd name="T92" fmla="*/ 26 w 36"/>
                <a:gd name="T93" fmla="*/ 1 h 30"/>
                <a:gd name="T94" fmla="*/ 31 w 36"/>
                <a:gd name="T95" fmla="*/ 3 h 30"/>
                <a:gd name="T96" fmla="*/ 35 w 36"/>
                <a:gd name="T97" fmla="*/ 7 h 30"/>
                <a:gd name="T98" fmla="*/ 36 w 36"/>
                <a:gd name="T99" fmla="*/ 9 h 30"/>
                <a:gd name="T100" fmla="*/ 31 w 36"/>
                <a:gd name="T101" fmla="*/ 10 h 30"/>
                <a:gd name="T102" fmla="*/ 31 w 36"/>
                <a:gd name="T103" fmla="*/ 8 h 30"/>
                <a:gd name="T104" fmla="*/ 30 w 36"/>
                <a:gd name="T105" fmla="*/ 8 h 30"/>
                <a:gd name="T106" fmla="*/ 31 w 36"/>
                <a:gd name="T107" fmla="*/ 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6" h="30">
                  <a:moveTo>
                    <a:pt x="13" y="14"/>
                  </a:moveTo>
                  <a:cubicBezTo>
                    <a:pt x="13" y="14"/>
                    <a:pt x="10" y="16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3" y="19"/>
                    <a:pt x="14" y="17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lose/>
                  <a:moveTo>
                    <a:pt x="26" y="1"/>
                  </a:moveTo>
                  <a:cubicBezTo>
                    <a:pt x="26" y="1"/>
                    <a:pt x="26" y="1"/>
                    <a:pt x="27" y="1"/>
                  </a:cubicBezTo>
                  <a:cubicBezTo>
                    <a:pt x="27" y="2"/>
                    <a:pt x="25" y="6"/>
                    <a:pt x="25" y="7"/>
                  </a:cubicBezTo>
                  <a:cubicBezTo>
                    <a:pt x="24" y="8"/>
                    <a:pt x="22" y="10"/>
                    <a:pt x="22" y="10"/>
                  </a:cubicBezTo>
                  <a:cubicBezTo>
                    <a:pt x="22" y="10"/>
                    <a:pt x="22" y="10"/>
                    <a:pt x="22" y="11"/>
                  </a:cubicBezTo>
                  <a:cubicBezTo>
                    <a:pt x="23" y="12"/>
                    <a:pt x="25" y="12"/>
                    <a:pt x="25" y="11"/>
                  </a:cubicBezTo>
                  <a:cubicBezTo>
                    <a:pt x="26" y="10"/>
                    <a:pt x="25" y="10"/>
                    <a:pt x="26" y="10"/>
                  </a:cubicBezTo>
                  <a:cubicBezTo>
                    <a:pt x="27" y="10"/>
                    <a:pt x="29" y="12"/>
                    <a:pt x="29" y="13"/>
                  </a:cubicBezTo>
                  <a:cubicBezTo>
                    <a:pt x="29" y="13"/>
                    <a:pt x="29" y="14"/>
                    <a:pt x="28" y="14"/>
                  </a:cubicBezTo>
                  <a:cubicBezTo>
                    <a:pt x="25" y="13"/>
                    <a:pt x="23" y="14"/>
                    <a:pt x="21" y="14"/>
                  </a:cubicBezTo>
                  <a:cubicBezTo>
                    <a:pt x="20" y="14"/>
                    <a:pt x="20" y="13"/>
                    <a:pt x="19" y="13"/>
                  </a:cubicBezTo>
                  <a:cubicBezTo>
                    <a:pt x="18" y="14"/>
                    <a:pt x="16" y="17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8" y="19"/>
                    <a:pt x="19" y="17"/>
                    <a:pt x="21" y="20"/>
                  </a:cubicBezTo>
                  <a:cubicBezTo>
                    <a:pt x="21" y="22"/>
                    <a:pt x="20" y="22"/>
                    <a:pt x="20" y="24"/>
                  </a:cubicBezTo>
                  <a:cubicBezTo>
                    <a:pt x="19" y="25"/>
                    <a:pt x="20" y="26"/>
                    <a:pt x="20" y="27"/>
                  </a:cubicBezTo>
                  <a:cubicBezTo>
                    <a:pt x="19" y="30"/>
                    <a:pt x="15" y="29"/>
                    <a:pt x="14" y="27"/>
                  </a:cubicBezTo>
                  <a:cubicBezTo>
                    <a:pt x="13" y="26"/>
                    <a:pt x="15" y="22"/>
                    <a:pt x="15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1" y="22"/>
                    <a:pt x="11" y="26"/>
                    <a:pt x="9" y="28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8" y="27"/>
                    <a:pt x="9" y="24"/>
                    <a:pt x="9" y="22"/>
                  </a:cubicBezTo>
                  <a:cubicBezTo>
                    <a:pt x="10" y="22"/>
                    <a:pt x="11" y="21"/>
                    <a:pt x="11" y="20"/>
                  </a:cubicBezTo>
                  <a:cubicBezTo>
                    <a:pt x="10" y="20"/>
                    <a:pt x="9" y="19"/>
                    <a:pt x="8" y="20"/>
                  </a:cubicBezTo>
                  <a:cubicBezTo>
                    <a:pt x="7" y="20"/>
                    <a:pt x="7" y="21"/>
                    <a:pt x="6" y="21"/>
                  </a:cubicBezTo>
                  <a:cubicBezTo>
                    <a:pt x="5" y="22"/>
                    <a:pt x="3" y="23"/>
                    <a:pt x="1" y="23"/>
                  </a:cubicBezTo>
                  <a:cubicBezTo>
                    <a:pt x="1" y="23"/>
                    <a:pt x="1" y="22"/>
                    <a:pt x="0" y="22"/>
                  </a:cubicBezTo>
                  <a:cubicBezTo>
                    <a:pt x="1" y="20"/>
                    <a:pt x="1" y="20"/>
                    <a:pt x="1" y="19"/>
                  </a:cubicBezTo>
                  <a:cubicBezTo>
                    <a:pt x="1" y="18"/>
                    <a:pt x="3" y="17"/>
                    <a:pt x="3" y="15"/>
                  </a:cubicBezTo>
                  <a:cubicBezTo>
                    <a:pt x="7" y="15"/>
                    <a:pt x="9" y="13"/>
                    <a:pt x="13" y="13"/>
                  </a:cubicBezTo>
                  <a:cubicBezTo>
                    <a:pt x="14" y="13"/>
                    <a:pt x="15" y="15"/>
                    <a:pt x="16" y="14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4"/>
                    <a:pt x="16" y="14"/>
                    <a:pt x="16" y="13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2" y="12"/>
                    <a:pt x="12" y="10"/>
                    <a:pt x="13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4" y="10"/>
                    <a:pt x="17" y="11"/>
                    <a:pt x="18" y="11"/>
                  </a:cubicBezTo>
                  <a:cubicBezTo>
                    <a:pt x="19" y="10"/>
                    <a:pt x="19" y="10"/>
                    <a:pt x="20" y="9"/>
                  </a:cubicBezTo>
                  <a:cubicBezTo>
                    <a:pt x="20" y="8"/>
                    <a:pt x="21" y="8"/>
                    <a:pt x="21" y="7"/>
                  </a:cubicBezTo>
                  <a:cubicBezTo>
                    <a:pt x="22" y="6"/>
                    <a:pt x="23" y="5"/>
                    <a:pt x="24" y="4"/>
                  </a:cubicBezTo>
                  <a:cubicBezTo>
                    <a:pt x="24" y="4"/>
                    <a:pt x="25" y="1"/>
                    <a:pt x="26" y="1"/>
                  </a:cubicBezTo>
                  <a:cubicBezTo>
                    <a:pt x="25" y="0"/>
                    <a:pt x="26" y="1"/>
                    <a:pt x="26" y="1"/>
                  </a:cubicBezTo>
                  <a:close/>
                  <a:moveTo>
                    <a:pt x="31" y="3"/>
                  </a:moveTo>
                  <a:cubicBezTo>
                    <a:pt x="32" y="4"/>
                    <a:pt x="34" y="5"/>
                    <a:pt x="35" y="7"/>
                  </a:cubicBezTo>
                  <a:cubicBezTo>
                    <a:pt x="35" y="8"/>
                    <a:pt x="36" y="9"/>
                    <a:pt x="36" y="9"/>
                  </a:cubicBezTo>
                  <a:cubicBezTo>
                    <a:pt x="35" y="12"/>
                    <a:pt x="32" y="12"/>
                    <a:pt x="31" y="10"/>
                  </a:cubicBezTo>
                  <a:cubicBezTo>
                    <a:pt x="31" y="10"/>
                    <a:pt x="31" y="9"/>
                    <a:pt x="31" y="8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31" y="6"/>
                    <a:pt x="29" y="4"/>
                    <a:pt x="3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1" name="Freeform 48"/>
            <p:cNvSpPr>
              <a:spLocks noEditPoints="1"/>
            </p:cNvSpPr>
            <p:nvPr userDrawn="1"/>
          </p:nvSpPr>
          <p:spPr bwMode="auto">
            <a:xfrm>
              <a:off x="8913891" y="4588168"/>
              <a:ext cx="36513" cy="52388"/>
            </a:xfrm>
            <a:custGeom>
              <a:avLst/>
              <a:gdLst>
                <a:gd name="T0" fmla="*/ 14 w 24"/>
                <a:gd name="T1" fmla="*/ 5 h 34"/>
                <a:gd name="T2" fmla="*/ 14 w 24"/>
                <a:gd name="T3" fmla="*/ 5 h 34"/>
                <a:gd name="T4" fmla="*/ 14 w 24"/>
                <a:gd name="T5" fmla="*/ 5 h 34"/>
                <a:gd name="T6" fmla="*/ 14 w 24"/>
                <a:gd name="T7" fmla="*/ 4 h 34"/>
                <a:gd name="T8" fmla="*/ 14 w 24"/>
                <a:gd name="T9" fmla="*/ 4 h 34"/>
                <a:gd name="T10" fmla="*/ 14 w 24"/>
                <a:gd name="T11" fmla="*/ 4 h 34"/>
                <a:gd name="T12" fmla="*/ 14 w 24"/>
                <a:gd name="T13" fmla="*/ 4 h 34"/>
                <a:gd name="T14" fmla="*/ 20 w 24"/>
                <a:gd name="T15" fmla="*/ 2 h 34"/>
                <a:gd name="T16" fmla="*/ 14 w 24"/>
                <a:gd name="T17" fmla="*/ 7 h 34"/>
                <a:gd name="T18" fmla="*/ 22 w 24"/>
                <a:gd name="T19" fmla="*/ 15 h 34"/>
                <a:gd name="T20" fmla="*/ 16 w 24"/>
                <a:gd name="T21" fmla="*/ 18 h 34"/>
                <a:gd name="T22" fmla="*/ 15 w 24"/>
                <a:gd name="T23" fmla="*/ 23 h 34"/>
                <a:gd name="T24" fmla="*/ 17 w 24"/>
                <a:gd name="T25" fmla="*/ 22 h 34"/>
                <a:gd name="T26" fmla="*/ 24 w 24"/>
                <a:gd name="T27" fmla="*/ 24 h 34"/>
                <a:gd name="T28" fmla="*/ 18 w 24"/>
                <a:gd name="T29" fmla="*/ 26 h 34"/>
                <a:gd name="T30" fmla="*/ 9 w 24"/>
                <a:gd name="T31" fmla="*/ 32 h 34"/>
                <a:gd name="T32" fmla="*/ 16 w 24"/>
                <a:gd name="T33" fmla="*/ 27 h 34"/>
                <a:gd name="T34" fmla="*/ 10 w 24"/>
                <a:gd name="T35" fmla="*/ 29 h 34"/>
                <a:gd name="T36" fmla="*/ 7 w 24"/>
                <a:gd name="T37" fmla="*/ 28 h 34"/>
                <a:gd name="T38" fmla="*/ 14 w 24"/>
                <a:gd name="T39" fmla="*/ 25 h 34"/>
                <a:gd name="T40" fmla="*/ 13 w 24"/>
                <a:gd name="T41" fmla="*/ 24 h 34"/>
                <a:gd name="T42" fmla="*/ 14 w 24"/>
                <a:gd name="T43" fmla="*/ 19 h 34"/>
                <a:gd name="T44" fmla="*/ 9 w 24"/>
                <a:gd name="T45" fmla="*/ 22 h 34"/>
                <a:gd name="T46" fmla="*/ 9 w 24"/>
                <a:gd name="T47" fmla="*/ 20 h 34"/>
                <a:gd name="T48" fmla="*/ 17 w 24"/>
                <a:gd name="T49" fmla="*/ 16 h 34"/>
                <a:gd name="T50" fmla="*/ 14 w 24"/>
                <a:gd name="T51" fmla="*/ 10 h 34"/>
                <a:gd name="T52" fmla="*/ 7 w 24"/>
                <a:gd name="T53" fmla="*/ 17 h 34"/>
                <a:gd name="T54" fmla="*/ 4 w 24"/>
                <a:gd name="T55" fmla="*/ 26 h 34"/>
                <a:gd name="T56" fmla="*/ 2 w 24"/>
                <a:gd name="T57" fmla="*/ 19 h 34"/>
                <a:gd name="T58" fmla="*/ 6 w 24"/>
                <a:gd name="T59" fmla="*/ 12 h 34"/>
                <a:gd name="T60" fmla="*/ 12 w 24"/>
                <a:gd name="T61" fmla="*/ 7 h 34"/>
                <a:gd name="T62" fmla="*/ 8 w 24"/>
                <a:gd name="T63" fmla="*/ 6 h 34"/>
                <a:gd name="T64" fmla="*/ 1 w 24"/>
                <a:gd name="T65" fmla="*/ 3 h 34"/>
                <a:gd name="T66" fmla="*/ 4 w 24"/>
                <a:gd name="T67" fmla="*/ 7 h 34"/>
                <a:gd name="T68" fmla="*/ 0 w 24"/>
                <a:gd name="T69" fmla="*/ 5 h 34"/>
                <a:gd name="T70" fmla="*/ 1 w 24"/>
                <a:gd name="T71" fmla="*/ 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4" h="34">
                  <a:moveTo>
                    <a:pt x="14" y="5"/>
                  </a:move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lose/>
                  <a:moveTo>
                    <a:pt x="14" y="4"/>
                  </a:move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lose/>
                  <a:moveTo>
                    <a:pt x="16" y="1"/>
                  </a:moveTo>
                  <a:cubicBezTo>
                    <a:pt x="17" y="0"/>
                    <a:pt x="19" y="1"/>
                    <a:pt x="20" y="2"/>
                  </a:cubicBezTo>
                  <a:cubicBezTo>
                    <a:pt x="20" y="2"/>
                    <a:pt x="21" y="2"/>
                    <a:pt x="20" y="2"/>
                  </a:cubicBezTo>
                  <a:cubicBezTo>
                    <a:pt x="20" y="4"/>
                    <a:pt x="16" y="5"/>
                    <a:pt x="14" y="7"/>
                  </a:cubicBezTo>
                  <a:cubicBezTo>
                    <a:pt x="15" y="8"/>
                    <a:pt x="16" y="7"/>
                    <a:pt x="18" y="8"/>
                  </a:cubicBezTo>
                  <a:cubicBezTo>
                    <a:pt x="20" y="8"/>
                    <a:pt x="24" y="12"/>
                    <a:pt x="22" y="15"/>
                  </a:cubicBezTo>
                  <a:cubicBezTo>
                    <a:pt x="21" y="16"/>
                    <a:pt x="20" y="16"/>
                    <a:pt x="19" y="16"/>
                  </a:cubicBezTo>
                  <a:cubicBezTo>
                    <a:pt x="18" y="17"/>
                    <a:pt x="17" y="16"/>
                    <a:pt x="16" y="18"/>
                  </a:cubicBezTo>
                  <a:cubicBezTo>
                    <a:pt x="16" y="18"/>
                    <a:pt x="16" y="19"/>
                    <a:pt x="17" y="20"/>
                  </a:cubicBezTo>
                  <a:cubicBezTo>
                    <a:pt x="16" y="21"/>
                    <a:pt x="16" y="22"/>
                    <a:pt x="15" y="23"/>
                  </a:cubicBezTo>
                  <a:cubicBezTo>
                    <a:pt x="16" y="24"/>
                    <a:pt x="16" y="24"/>
                    <a:pt x="17" y="24"/>
                  </a:cubicBezTo>
                  <a:cubicBezTo>
                    <a:pt x="17" y="23"/>
                    <a:pt x="17" y="23"/>
                    <a:pt x="17" y="22"/>
                  </a:cubicBezTo>
                  <a:cubicBezTo>
                    <a:pt x="18" y="22"/>
                    <a:pt x="21" y="22"/>
                    <a:pt x="22" y="22"/>
                  </a:cubicBezTo>
                  <a:cubicBezTo>
                    <a:pt x="23" y="22"/>
                    <a:pt x="23" y="24"/>
                    <a:pt x="24" y="24"/>
                  </a:cubicBezTo>
                  <a:cubicBezTo>
                    <a:pt x="23" y="25"/>
                    <a:pt x="23" y="25"/>
                    <a:pt x="23" y="26"/>
                  </a:cubicBezTo>
                  <a:cubicBezTo>
                    <a:pt x="21" y="27"/>
                    <a:pt x="20" y="24"/>
                    <a:pt x="18" y="26"/>
                  </a:cubicBezTo>
                  <a:cubicBezTo>
                    <a:pt x="17" y="27"/>
                    <a:pt x="19" y="29"/>
                    <a:pt x="19" y="31"/>
                  </a:cubicBezTo>
                  <a:cubicBezTo>
                    <a:pt x="18" y="34"/>
                    <a:pt x="11" y="34"/>
                    <a:pt x="9" y="32"/>
                  </a:cubicBezTo>
                  <a:cubicBezTo>
                    <a:pt x="9" y="32"/>
                    <a:pt x="9" y="32"/>
                    <a:pt x="9" y="32"/>
                  </a:cubicBezTo>
                  <a:cubicBezTo>
                    <a:pt x="12" y="30"/>
                    <a:pt x="16" y="30"/>
                    <a:pt x="16" y="27"/>
                  </a:cubicBezTo>
                  <a:cubicBezTo>
                    <a:pt x="16" y="27"/>
                    <a:pt x="16" y="27"/>
                    <a:pt x="16" y="27"/>
                  </a:cubicBezTo>
                  <a:cubicBezTo>
                    <a:pt x="14" y="27"/>
                    <a:pt x="12" y="29"/>
                    <a:pt x="10" y="29"/>
                  </a:cubicBezTo>
                  <a:cubicBezTo>
                    <a:pt x="10" y="29"/>
                    <a:pt x="8" y="29"/>
                    <a:pt x="8" y="29"/>
                  </a:cubicBezTo>
                  <a:cubicBezTo>
                    <a:pt x="8" y="28"/>
                    <a:pt x="7" y="28"/>
                    <a:pt x="7" y="28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9" y="27"/>
                    <a:pt x="14" y="26"/>
                    <a:pt x="14" y="25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4"/>
                    <a:pt x="13" y="24"/>
                    <a:pt x="13" y="24"/>
                  </a:cubicBezTo>
                  <a:cubicBezTo>
                    <a:pt x="13" y="23"/>
                    <a:pt x="13" y="22"/>
                    <a:pt x="13" y="22"/>
                  </a:cubicBezTo>
                  <a:cubicBezTo>
                    <a:pt x="13" y="21"/>
                    <a:pt x="14" y="20"/>
                    <a:pt x="14" y="19"/>
                  </a:cubicBezTo>
                  <a:cubicBezTo>
                    <a:pt x="14" y="19"/>
                    <a:pt x="14" y="19"/>
                    <a:pt x="13" y="19"/>
                  </a:cubicBezTo>
                  <a:cubicBezTo>
                    <a:pt x="12" y="18"/>
                    <a:pt x="10" y="21"/>
                    <a:pt x="9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9" y="22"/>
                    <a:pt x="9" y="21"/>
                    <a:pt x="9" y="20"/>
                  </a:cubicBezTo>
                  <a:cubicBezTo>
                    <a:pt x="9" y="18"/>
                    <a:pt x="12" y="16"/>
                    <a:pt x="14" y="17"/>
                  </a:cubicBezTo>
                  <a:cubicBezTo>
                    <a:pt x="15" y="17"/>
                    <a:pt x="16" y="16"/>
                    <a:pt x="17" y="16"/>
                  </a:cubicBezTo>
                  <a:cubicBezTo>
                    <a:pt x="17" y="15"/>
                    <a:pt x="18" y="14"/>
                    <a:pt x="18" y="14"/>
                  </a:cubicBezTo>
                  <a:cubicBezTo>
                    <a:pt x="19" y="11"/>
                    <a:pt x="16" y="10"/>
                    <a:pt x="14" y="10"/>
                  </a:cubicBezTo>
                  <a:cubicBezTo>
                    <a:pt x="12" y="10"/>
                    <a:pt x="10" y="12"/>
                    <a:pt x="10" y="13"/>
                  </a:cubicBezTo>
                  <a:cubicBezTo>
                    <a:pt x="9" y="14"/>
                    <a:pt x="8" y="16"/>
                    <a:pt x="7" y="17"/>
                  </a:cubicBezTo>
                  <a:cubicBezTo>
                    <a:pt x="6" y="18"/>
                    <a:pt x="6" y="19"/>
                    <a:pt x="5" y="20"/>
                  </a:cubicBezTo>
                  <a:cubicBezTo>
                    <a:pt x="4" y="22"/>
                    <a:pt x="5" y="24"/>
                    <a:pt x="4" y="26"/>
                  </a:cubicBezTo>
                  <a:cubicBezTo>
                    <a:pt x="1" y="26"/>
                    <a:pt x="0" y="24"/>
                    <a:pt x="0" y="21"/>
                  </a:cubicBezTo>
                  <a:cubicBezTo>
                    <a:pt x="0" y="21"/>
                    <a:pt x="1" y="20"/>
                    <a:pt x="2" y="19"/>
                  </a:cubicBezTo>
                  <a:cubicBezTo>
                    <a:pt x="2" y="18"/>
                    <a:pt x="3" y="17"/>
                    <a:pt x="3" y="16"/>
                  </a:cubicBezTo>
                  <a:cubicBezTo>
                    <a:pt x="4" y="15"/>
                    <a:pt x="5" y="14"/>
                    <a:pt x="6" y="12"/>
                  </a:cubicBezTo>
                  <a:cubicBezTo>
                    <a:pt x="8" y="11"/>
                    <a:pt x="11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0" y="7"/>
                    <a:pt x="8" y="7"/>
                    <a:pt x="8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12" y="4"/>
                    <a:pt x="14" y="2"/>
                    <a:pt x="16" y="1"/>
                  </a:cubicBezTo>
                  <a:close/>
                  <a:moveTo>
                    <a:pt x="1" y="3"/>
                  </a:moveTo>
                  <a:cubicBezTo>
                    <a:pt x="2" y="3"/>
                    <a:pt x="2" y="3"/>
                    <a:pt x="2" y="3"/>
                  </a:cubicBezTo>
                  <a:cubicBezTo>
                    <a:pt x="2" y="4"/>
                    <a:pt x="4" y="7"/>
                    <a:pt x="4" y="7"/>
                  </a:cubicBezTo>
                  <a:cubicBezTo>
                    <a:pt x="4" y="9"/>
                    <a:pt x="5" y="9"/>
                    <a:pt x="4" y="10"/>
                  </a:cubicBezTo>
                  <a:cubicBezTo>
                    <a:pt x="1" y="10"/>
                    <a:pt x="0" y="9"/>
                    <a:pt x="0" y="5"/>
                  </a:cubicBezTo>
                  <a:cubicBezTo>
                    <a:pt x="0" y="4"/>
                    <a:pt x="0" y="4"/>
                    <a:pt x="0" y="3"/>
                  </a:cubicBezTo>
                  <a:cubicBezTo>
                    <a:pt x="0" y="3"/>
                    <a:pt x="1" y="3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" name="Freeform 49"/>
            <p:cNvSpPr>
              <a:spLocks noEditPoints="1"/>
            </p:cNvSpPr>
            <p:nvPr userDrawn="1"/>
          </p:nvSpPr>
          <p:spPr bwMode="auto">
            <a:xfrm>
              <a:off x="8971042" y="4589759"/>
              <a:ext cx="50800" cy="52388"/>
            </a:xfrm>
            <a:custGeom>
              <a:avLst/>
              <a:gdLst>
                <a:gd name="T0" fmla="*/ 17 w 34"/>
                <a:gd name="T1" fmla="*/ 16 h 34"/>
                <a:gd name="T2" fmla="*/ 20 w 34"/>
                <a:gd name="T3" fmla="*/ 27 h 34"/>
                <a:gd name="T4" fmla="*/ 18 w 34"/>
                <a:gd name="T5" fmla="*/ 21 h 34"/>
                <a:gd name="T6" fmla="*/ 20 w 34"/>
                <a:gd name="T7" fmla="*/ 21 h 34"/>
                <a:gd name="T8" fmla="*/ 25 w 34"/>
                <a:gd name="T9" fmla="*/ 18 h 34"/>
                <a:gd name="T10" fmla="*/ 22 w 34"/>
                <a:gd name="T11" fmla="*/ 20 h 34"/>
                <a:gd name="T12" fmla="*/ 21 w 34"/>
                <a:gd name="T13" fmla="*/ 14 h 34"/>
                <a:gd name="T14" fmla="*/ 28 w 34"/>
                <a:gd name="T15" fmla="*/ 6 h 34"/>
                <a:gd name="T16" fmla="*/ 26 w 34"/>
                <a:gd name="T17" fmla="*/ 10 h 34"/>
                <a:gd name="T18" fmla="*/ 28 w 34"/>
                <a:gd name="T19" fmla="*/ 6 h 34"/>
                <a:gd name="T20" fmla="*/ 26 w 34"/>
                <a:gd name="T21" fmla="*/ 0 h 34"/>
                <a:gd name="T22" fmla="*/ 28 w 34"/>
                <a:gd name="T23" fmla="*/ 5 h 34"/>
                <a:gd name="T24" fmla="*/ 34 w 34"/>
                <a:gd name="T25" fmla="*/ 9 h 34"/>
                <a:gd name="T26" fmla="*/ 28 w 34"/>
                <a:gd name="T27" fmla="*/ 13 h 34"/>
                <a:gd name="T28" fmla="*/ 28 w 34"/>
                <a:gd name="T29" fmla="*/ 17 h 34"/>
                <a:gd name="T30" fmla="*/ 27 w 34"/>
                <a:gd name="T31" fmla="*/ 25 h 34"/>
                <a:gd name="T32" fmla="*/ 32 w 34"/>
                <a:gd name="T33" fmla="*/ 31 h 34"/>
                <a:gd name="T34" fmla="*/ 26 w 34"/>
                <a:gd name="T35" fmla="*/ 30 h 34"/>
                <a:gd name="T36" fmla="*/ 22 w 34"/>
                <a:gd name="T37" fmla="*/ 30 h 34"/>
                <a:gd name="T38" fmla="*/ 15 w 34"/>
                <a:gd name="T39" fmla="*/ 29 h 34"/>
                <a:gd name="T40" fmla="*/ 13 w 34"/>
                <a:gd name="T41" fmla="*/ 26 h 34"/>
                <a:gd name="T42" fmla="*/ 13 w 34"/>
                <a:gd name="T43" fmla="*/ 31 h 34"/>
                <a:gd name="T44" fmla="*/ 10 w 34"/>
                <a:gd name="T45" fmla="*/ 27 h 34"/>
                <a:gd name="T46" fmla="*/ 8 w 34"/>
                <a:gd name="T47" fmla="*/ 23 h 34"/>
                <a:gd name="T48" fmla="*/ 2 w 34"/>
                <a:gd name="T49" fmla="*/ 19 h 34"/>
                <a:gd name="T50" fmla="*/ 4 w 34"/>
                <a:gd name="T51" fmla="*/ 16 h 34"/>
                <a:gd name="T52" fmla="*/ 13 w 34"/>
                <a:gd name="T53" fmla="*/ 15 h 34"/>
                <a:gd name="T54" fmla="*/ 16 w 34"/>
                <a:gd name="T55" fmla="*/ 9 h 34"/>
                <a:gd name="T56" fmla="*/ 11 w 34"/>
                <a:gd name="T57" fmla="*/ 7 h 34"/>
                <a:gd name="T58" fmla="*/ 10 w 34"/>
                <a:gd name="T59" fmla="*/ 5 h 34"/>
                <a:gd name="T60" fmla="*/ 12 w 34"/>
                <a:gd name="T61" fmla="*/ 6 h 34"/>
                <a:gd name="T62" fmla="*/ 20 w 34"/>
                <a:gd name="T63" fmla="*/ 0 h 34"/>
                <a:gd name="T64" fmla="*/ 23 w 34"/>
                <a:gd name="T65" fmla="*/ 1 h 34"/>
                <a:gd name="T66" fmla="*/ 17 w 34"/>
                <a:gd name="T67" fmla="*/ 11 h 34"/>
                <a:gd name="T68" fmla="*/ 19 w 34"/>
                <a:gd name="T69" fmla="*/ 11 h 34"/>
                <a:gd name="T70" fmla="*/ 23 w 34"/>
                <a:gd name="T71" fmla="*/ 7 h 34"/>
                <a:gd name="T72" fmla="*/ 26 w 34"/>
                <a:gd name="T7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4" h="34">
                  <a:moveTo>
                    <a:pt x="21" y="13"/>
                  </a:moveTo>
                  <a:cubicBezTo>
                    <a:pt x="19" y="14"/>
                    <a:pt x="18" y="15"/>
                    <a:pt x="17" y="16"/>
                  </a:cubicBezTo>
                  <a:cubicBezTo>
                    <a:pt x="16" y="18"/>
                    <a:pt x="12" y="21"/>
                    <a:pt x="14" y="24"/>
                  </a:cubicBezTo>
                  <a:cubicBezTo>
                    <a:pt x="15" y="26"/>
                    <a:pt x="17" y="28"/>
                    <a:pt x="20" y="27"/>
                  </a:cubicBezTo>
                  <a:cubicBezTo>
                    <a:pt x="20" y="27"/>
                    <a:pt x="20" y="27"/>
                    <a:pt x="21" y="27"/>
                  </a:cubicBezTo>
                  <a:cubicBezTo>
                    <a:pt x="20" y="25"/>
                    <a:pt x="19" y="22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9" y="21"/>
                    <a:pt x="20" y="21"/>
                    <a:pt x="20" y="21"/>
                  </a:cubicBezTo>
                  <a:cubicBezTo>
                    <a:pt x="21" y="22"/>
                    <a:pt x="24" y="24"/>
                    <a:pt x="24" y="23"/>
                  </a:cubicBezTo>
                  <a:cubicBezTo>
                    <a:pt x="25" y="22"/>
                    <a:pt x="26" y="19"/>
                    <a:pt x="25" y="18"/>
                  </a:cubicBezTo>
                  <a:cubicBezTo>
                    <a:pt x="25" y="18"/>
                    <a:pt x="25" y="18"/>
                    <a:pt x="24" y="18"/>
                  </a:cubicBezTo>
                  <a:cubicBezTo>
                    <a:pt x="24" y="18"/>
                    <a:pt x="23" y="19"/>
                    <a:pt x="22" y="20"/>
                  </a:cubicBezTo>
                  <a:cubicBezTo>
                    <a:pt x="22" y="20"/>
                    <a:pt x="22" y="19"/>
                    <a:pt x="21" y="19"/>
                  </a:cubicBezTo>
                  <a:cubicBezTo>
                    <a:pt x="21" y="17"/>
                    <a:pt x="21" y="16"/>
                    <a:pt x="21" y="14"/>
                  </a:cubicBezTo>
                  <a:cubicBezTo>
                    <a:pt x="22" y="13"/>
                    <a:pt x="21" y="13"/>
                    <a:pt x="21" y="13"/>
                  </a:cubicBezTo>
                  <a:close/>
                  <a:moveTo>
                    <a:pt x="28" y="6"/>
                  </a:moveTo>
                  <a:cubicBezTo>
                    <a:pt x="28" y="7"/>
                    <a:pt x="26" y="9"/>
                    <a:pt x="26" y="10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7" y="10"/>
                    <a:pt x="30" y="9"/>
                    <a:pt x="30" y="9"/>
                  </a:cubicBezTo>
                  <a:cubicBezTo>
                    <a:pt x="30" y="8"/>
                    <a:pt x="29" y="7"/>
                    <a:pt x="28" y="6"/>
                  </a:cubicBezTo>
                  <a:cubicBezTo>
                    <a:pt x="28" y="6"/>
                    <a:pt x="28" y="6"/>
                    <a:pt x="28" y="6"/>
                  </a:cubicBezTo>
                  <a:close/>
                  <a:moveTo>
                    <a:pt x="26" y="0"/>
                  </a:moveTo>
                  <a:cubicBezTo>
                    <a:pt x="28" y="1"/>
                    <a:pt x="29" y="1"/>
                    <a:pt x="29" y="3"/>
                  </a:cubicBezTo>
                  <a:cubicBezTo>
                    <a:pt x="29" y="3"/>
                    <a:pt x="28" y="4"/>
                    <a:pt x="28" y="5"/>
                  </a:cubicBezTo>
                  <a:cubicBezTo>
                    <a:pt x="29" y="7"/>
                    <a:pt x="32" y="7"/>
                    <a:pt x="34" y="8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32" y="11"/>
                    <a:pt x="30" y="11"/>
                    <a:pt x="29" y="11"/>
                  </a:cubicBezTo>
                  <a:cubicBezTo>
                    <a:pt x="28" y="12"/>
                    <a:pt x="28" y="12"/>
                    <a:pt x="28" y="13"/>
                  </a:cubicBezTo>
                  <a:cubicBezTo>
                    <a:pt x="26" y="13"/>
                    <a:pt x="25" y="13"/>
                    <a:pt x="24" y="15"/>
                  </a:cubicBezTo>
                  <a:cubicBezTo>
                    <a:pt x="25" y="16"/>
                    <a:pt x="28" y="16"/>
                    <a:pt x="28" y="17"/>
                  </a:cubicBezTo>
                  <a:cubicBezTo>
                    <a:pt x="28" y="18"/>
                    <a:pt x="28" y="21"/>
                    <a:pt x="28" y="22"/>
                  </a:cubicBezTo>
                  <a:cubicBezTo>
                    <a:pt x="27" y="23"/>
                    <a:pt x="26" y="24"/>
                    <a:pt x="27" y="25"/>
                  </a:cubicBezTo>
                  <a:cubicBezTo>
                    <a:pt x="27" y="26"/>
                    <a:pt x="29" y="26"/>
                    <a:pt x="30" y="27"/>
                  </a:cubicBezTo>
                  <a:cubicBezTo>
                    <a:pt x="31" y="28"/>
                    <a:pt x="32" y="29"/>
                    <a:pt x="32" y="31"/>
                  </a:cubicBezTo>
                  <a:cubicBezTo>
                    <a:pt x="32" y="32"/>
                    <a:pt x="30" y="34"/>
                    <a:pt x="28" y="33"/>
                  </a:cubicBezTo>
                  <a:cubicBezTo>
                    <a:pt x="27" y="33"/>
                    <a:pt x="26" y="31"/>
                    <a:pt x="26" y="30"/>
                  </a:cubicBezTo>
                  <a:cubicBezTo>
                    <a:pt x="25" y="30"/>
                    <a:pt x="25" y="30"/>
                    <a:pt x="24" y="29"/>
                  </a:cubicBezTo>
                  <a:cubicBezTo>
                    <a:pt x="24" y="29"/>
                    <a:pt x="22" y="30"/>
                    <a:pt x="22" y="30"/>
                  </a:cubicBezTo>
                  <a:cubicBezTo>
                    <a:pt x="21" y="30"/>
                    <a:pt x="21" y="30"/>
                    <a:pt x="20" y="30"/>
                  </a:cubicBezTo>
                  <a:cubicBezTo>
                    <a:pt x="19" y="30"/>
                    <a:pt x="17" y="30"/>
                    <a:pt x="15" y="29"/>
                  </a:cubicBezTo>
                  <a:cubicBezTo>
                    <a:pt x="15" y="28"/>
                    <a:pt x="14" y="27"/>
                    <a:pt x="14" y="26"/>
                  </a:cubicBezTo>
                  <a:cubicBezTo>
                    <a:pt x="14" y="26"/>
                    <a:pt x="14" y="26"/>
                    <a:pt x="13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3" y="27"/>
                    <a:pt x="14" y="31"/>
                    <a:pt x="13" y="31"/>
                  </a:cubicBezTo>
                  <a:cubicBezTo>
                    <a:pt x="12" y="31"/>
                    <a:pt x="12" y="30"/>
                    <a:pt x="11" y="30"/>
                  </a:cubicBezTo>
                  <a:cubicBezTo>
                    <a:pt x="10" y="29"/>
                    <a:pt x="11" y="28"/>
                    <a:pt x="10" y="27"/>
                  </a:cubicBezTo>
                  <a:cubicBezTo>
                    <a:pt x="10" y="26"/>
                    <a:pt x="9" y="25"/>
                    <a:pt x="9" y="25"/>
                  </a:cubicBezTo>
                  <a:cubicBezTo>
                    <a:pt x="8" y="24"/>
                    <a:pt x="9" y="23"/>
                    <a:pt x="8" y="23"/>
                  </a:cubicBezTo>
                  <a:cubicBezTo>
                    <a:pt x="8" y="23"/>
                    <a:pt x="4" y="24"/>
                    <a:pt x="3" y="23"/>
                  </a:cubicBezTo>
                  <a:cubicBezTo>
                    <a:pt x="2" y="23"/>
                    <a:pt x="0" y="21"/>
                    <a:pt x="2" y="19"/>
                  </a:cubicBezTo>
                  <a:cubicBezTo>
                    <a:pt x="2" y="19"/>
                    <a:pt x="3" y="19"/>
                    <a:pt x="3" y="18"/>
                  </a:cubicBezTo>
                  <a:cubicBezTo>
                    <a:pt x="4" y="18"/>
                    <a:pt x="3" y="17"/>
                    <a:pt x="4" y="16"/>
                  </a:cubicBezTo>
                  <a:cubicBezTo>
                    <a:pt x="4" y="16"/>
                    <a:pt x="6" y="17"/>
                    <a:pt x="6" y="17"/>
                  </a:cubicBezTo>
                  <a:cubicBezTo>
                    <a:pt x="8" y="17"/>
                    <a:pt x="12" y="16"/>
                    <a:pt x="13" y="15"/>
                  </a:cubicBezTo>
                  <a:cubicBezTo>
                    <a:pt x="13" y="14"/>
                    <a:pt x="14" y="12"/>
                    <a:pt x="14" y="11"/>
                  </a:cubicBezTo>
                  <a:cubicBezTo>
                    <a:pt x="14" y="10"/>
                    <a:pt x="15" y="10"/>
                    <a:pt x="16" y="9"/>
                  </a:cubicBezTo>
                  <a:cubicBezTo>
                    <a:pt x="16" y="9"/>
                    <a:pt x="16" y="9"/>
                    <a:pt x="15" y="8"/>
                  </a:cubicBezTo>
                  <a:cubicBezTo>
                    <a:pt x="14" y="8"/>
                    <a:pt x="13" y="8"/>
                    <a:pt x="11" y="7"/>
                  </a:cubicBezTo>
                  <a:cubicBezTo>
                    <a:pt x="11" y="7"/>
                    <a:pt x="11" y="7"/>
                    <a:pt x="10" y="6"/>
                  </a:cubicBezTo>
                  <a:cubicBezTo>
                    <a:pt x="10" y="6"/>
                    <a:pt x="10" y="6"/>
                    <a:pt x="10" y="5"/>
                  </a:cubicBezTo>
                  <a:cubicBezTo>
                    <a:pt x="10" y="5"/>
                    <a:pt x="10" y="5"/>
                    <a:pt x="11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3" y="6"/>
                    <a:pt x="17" y="5"/>
                    <a:pt x="17" y="4"/>
                  </a:cubicBezTo>
                  <a:cubicBezTo>
                    <a:pt x="18" y="3"/>
                    <a:pt x="18" y="1"/>
                    <a:pt x="20" y="0"/>
                  </a:cubicBezTo>
                  <a:cubicBezTo>
                    <a:pt x="21" y="0"/>
                    <a:pt x="22" y="0"/>
                    <a:pt x="23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2" y="3"/>
                    <a:pt x="21" y="3"/>
                    <a:pt x="20" y="5"/>
                  </a:cubicBezTo>
                  <a:cubicBezTo>
                    <a:pt x="18" y="6"/>
                    <a:pt x="18" y="9"/>
                    <a:pt x="17" y="11"/>
                  </a:cubicBezTo>
                  <a:cubicBezTo>
                    <a:pt x="17" y="11"/>
                    <a:pt x="16" y="12"/>
                    <a:pt x="16" y="13"/>
                  </a:cubicBezTo>
                  <a:cubicBezTo>
                    <a:pt x="18" y="13"/>
                    <a:pt x="18" y="11"/>
                    <a:pt x="19" y="11"/>
                  </a:cubicBezTo>
                  <a:cubicBezTo>
                    <a:pt x="20" y="11"/>
                    <a:pt x="22" y="11"/>
                    <a:pt x="22" y="10"/>
                  </a:cubicBezTo>
                  <a:cubicBezTo>
                    <a:pt x="23" y="9"/>
                    <a:pt x="22" y="8"/>
                    <a:pt x="23" y="7"/>
                  </a:cubicBezTo>
                  <a:cubicBezTo>
                    <a:pt x="24" y="6"/>
                    <a:pt x="24" y="4"/>
                    <a:pt x="25" y="3"/>
                  </a:cubicBezTo>
                  <a:cubicBezTo>
                    <a:pt x="26" y="2"/>
                    <a:pt x="2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" name="Freeform 50"/>
            <p:cNvSpPr>
              <a:spLocks noEditPoints="1"/>
            </p:cNvSpPr>
            <p:nvPr userDrawn="1"/>
          </p:nvSpPr>
          <p:spPr bwMode="auto">
            <a:xfrm>
              <a:off x="8756730" y="4715171"/>
              <a:ext cx="52389" cy="44450"/>
            </a:xfrm>
            <a:custGeom>
              <a:avLst/>
              <a:gdLst>
                <a:gd name="T0" fmla="*/ 15 w 35"/>
                <a:gd name="T1" fmla="*/ 20 h 30"/>
                <a:gd name="T2" fmla="*/ 16 w 35"/>
                <a:gd name="T3" fmla="*/ 24 h 30"/>
                <a:gd name="T4" fmla="*/ 18 w 35"/>
                <a:gd name="T5" fmla="*/ 23 h 30"/>
                <a:gd name="T6" fmla="*/ 20 w 35"/>
                <a:gd name="T7" fmla="*/ 24 h 30"/>
                <a:gd name="T8" fmla="*/ 20 w 35"/>
                <a:gd name="T9" fmla="*/ 24 h 30"/>
                <a:gd name="T10" fmla="*/ 21 w 35"/>
                <a:gd name="T11" fmla="*/ 22 h 30"/>
                <a:gd name="T12" fmla="*/ 16 w 35"/>
                <a:gd name="T13" fmla="*/ 20 h 30"/>
                <a:gd name="T14" fmla="*/ 15 w 35"/>
                <a:gd name="T15" fmla="*/ 20 h 30"/>
                <a:gd name="T16" fmla="*/ 14 w 35"/>
                <a:gd name="T17" fmla="*/ 7 h 30"/>
                <a:gd name="T18" fmla="*/ 16 w 35"/>
                <a:gd name="T19" fmla="*/ 13 h 30"/>
                <a:gd name="T20" fmla="*/ 18 w 35"/>
                <a:gd name="T21" fmla="*/ 13 h 30"/>
                <a:gd name="T22" fmla="*/ 18 w 35"/>
                <a:gd name="T23" fmla="*/ 13 h 30"/>
                <a:gd name="T24" fmla="*/ 14 w 35"/>
                <a:gd name="T25" fmla="*/ 6 h 30"/>
                <a:gd name="T26" fmla="*/ 14 w 35"/>
                <a:gd name="T27" fmla="*/ 6 h 30"/>
                <a:gd name="T28" fmla="*/ 14 w 35"/>
                <a:gd name="T29" fmla="*/ 7 h 30"/>
                <a:gd name="T30" fmla="*/ 0 w 35"/>
                <a:gd name="T31" fmla="*/ 14 h 30"/>
                <a:gd name="T32" fmla="*/ 6 w 35"/>
                <a:gd name="T33" fmla="*/ 9 h 30"/>
                <a:gd name="T34" fmla="*/ 11 w 35"/>
                <a:gd name="T35" fmla="*/ 10 h 30"/>
                <a:gd name="T36" fmla="*/ 12 w 35"/>
                <a:gd name="T37" fmla="*/ 3 h 30"/>
                <a:gd name="T38" fmla="*/ 15 w 35"/>
                <a:gd name="T39" fmla="*/ 0 h 30"/>
                <a:gd name="T40" fmla="*/ 18 w 35"/>
                <a:gd name="T41" fmla="*/ 6 h 30"/>
                <a:gd name="T42" fmla="*/ 20 w 35"/>
                <a:gd name="T43" fmla="*/ 10 h 30"/>
                <a:gd name="T44" fmla="*/ 20 w 35"/>
                <a:gd name="T45" fmla="*/ 9 h 30"/>
                <a:gd name="T46" fmla="*/ 22 w 35"/>
                <a:gd name="T47" fmla="*/ 5 h 30"/>
                <a:gd name="T48" fmla="*/ 24 w 35"/>
                <a:gd name="T49" fmla="*/ 5 h 30"/>
                <a:gd name="T50" fmla="*/ 24 w 35"/>
                <a:gd name="T51" fmla="*/ 9 h 30"/>
                <a:gd name="T52" fmla="*/ 25 w 35"/>
                <a:gd name="T53" fmla="*/ 14 h 30"/>
                <a:gd name="T54" fmla="*/ 25 w 35"/>
                <a:gd name="T55" fmla="*/ 16 h 30"/>
                <a:gd name="T56" fmla="*/ 30 w 35"/>
                <a:gd name="T57" fmla="*/ 18 h 30"/>
                <a:gd name="T58" fmla="*/ 31 w 35"/>
                <a:gd name="T59" fmla="*/ 20 h 30"/>
                <a:gd name="T60" fmla="*/ 34 w 35"/>
                <a:gd name="T61" fmla="*/ 22 h 30"/>
                <a:gd name="T62" fmla="*/ 35 w 35"/>
                <a:gd name="T63" fmla="*/ 23 h 30"/>
                <a:gd name="T64" fmla="*/ 35 w 35"/>
                <a:gd name="T65" fmla="*/ 23 h 30"/>
                <a:gd name="T66" fmla="*/ 29 w 35"/>
                <a:gd name="T67" fmla="*/ 23 h 30"/>
                <a:gd name="T68" fmla="*/ 26 w 35"/>
                <a:gd name="T69" fmla="*/ 23 h 30"/>
                <a:gd name="T70" fmla="*/ 25 w 35"/>
                <a:gd name="T71" fmla="*/ 24 h 30"/>
                <a:gd name="T72" fmla="*/ 21 w 35"/>
                <a:gd name="T73" fmla="*/ 26 h 30"/>
                <a:gd name="T74" fmla="*/ 21 w 35"/>
                <a:gd name="T75" fmla="*/ 28 h 30"/>
                <a:gd name="T76" fmla="*/ 19 w 35"/>
                <a:gd name="T77" fmla="*/ 28 h 30"/>
                <a:gd name="T78" fmla="*/ 17 w 35"/>
                <a:gd name="T79" fmla="*/ 30 h 30"/>
                <a:gd name="T80" fmla="*/ 14 w 35"/>
                <a:gd name="T81" fmla="*/ 30 h 30"/>
                <a:gd name="T82" fmla="*/ 14 w 35"/>
                <a:gd name="T83" fmla="*/ 30 h 30"/>
                <a:gd name="T84" fmla="*/ 9 w 35"/>
                <a:gd name="T85" fmla="*/ 28 h 30"/>
                <a:gd name="T86" fmla="*/ 11 w 35"/>
                <a:gd name="T87" fmla="*/ 26 h 30"/>
                <a:gd name="T88" fmla="*/ 11 w 35"/>
                <a:gd name="T89" fmla="*/ 23 h 30"/>
                <a:gd name="T90" fmla="*/ 10 w 35"/>
                <a:gd name="T91" fmla="*/ 17 h 30"/>
                <a:gd name="T92" fmla="*/ 8 w 35"/>
                <a:gd name="T93" fmla="*/ 16 h 30"/>
                <a:gd name="T94" fmla="*/ 6 w 35"/>
                <a:gd name="T95" fmla="*/ 16 h 30"/>
                <a:gd name="T96" fmla="*/ 4 w 35"/>
                <a:gd name="T97" fmla="*/ 15 h 30"/>
                <a:gd name="T98" fmla="*/ 0 w 35"/>
                <a:gd name="T99" fmla="*/ 14 h 30"/>
                <a:gd name="T100" fmla="*/ 0 w 35"/>
                <a:gd name="T101" fmla="*/ 14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5" h="30">
                  <a:moveTo>
                    <a:pt x="15" y="20"/>
                  </a:moveTo>
                  <a:cubicBezTo>
                    <a:pt x="15" y="22"/>
                    <a:pt x="16" y="22"/>
                    <a:pt x="16" y="24"/>
                  </a:cubicBezTo>
                  <a:cubicBezTo>
                    <a:pt x="18" y="24"/>
                    <a:pt x="18" y="23"/>
                    <a:pt x="18" y="23"/>
                  </a:cubicBezTo>
                  <a:cubicBezTo>
                    <a:pt x="19" y="23"/>
                    <a:pt x="20" y="24"/>
                    <a:pt x="20" y="24"/>
                  </a:cubicBezTo>
                  <a:cubicBezTo>
                    <a:pt x="20" y="24"/>
                    <a:pt x="20" y="24"/>
                    <a:pt x="20" y="24"/>
                  </a:cubicBezTo>
                  <a:cubicBezTo>
                    <a:pt x="20" y="24"/>
                    <a:pt x="21" y="23"/>
                    <a:pt x="21" y="22"/>
                  </a:cubicBezTo>
                  <a:cubicBezTo>
                    <a:pt x="20" y="21"/>
                    <a:pt x="18" y="20"/>
                    <a:pt x="16" y="20"/>
                  </a:cubicBezTo>
                  <a:cubicBezTo>
                    <a:pt x="15" y="20"/>
                    <a:pt x="15" y="20"/>
                    <a:pt x="15" y="20"/>
                  </a:cubicBezTo>
                  <a:close/>
                  <a:moveTo>
                    <a:pt x="14" y="7"/>
                  </a:moveTo>
                  <a:cubicBezTo>
                    <a:pt x="14" y="10"/>
                    <a:pt x="12" y="12"/>
                    <a:pt x="16" y="13"/>
                  </a:cubicBezTo>
                  <a:cubicBezTo>
                    <a:pt x="17" y="13"/>
                    <a:pt x="17" y="13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6" y="11"/>
                    <a:pt x="16" y="8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6"/>
                    <a:pt x="14" y="6"/>
                    <a:pt x="14" y="7"/>
                  </a:cubicBezTo>
                  <a:close/>
                  <a:moveTo>
                    <a:pt x="0" y="14"/>
                  </a:moveTo>
                  <a:cubicBezTo>
                    <a:pt x="1" y="13"/>
                    <a:pt x="5" y="9"/>
                    <a:pt x="6" y="9"/>
                  </a:cubicBezTo>
                  <a:cubicBezTo>
                    <a:pt x="8" y="9"/>
                    <a:pt x="9" y="10"/>
                    <a:pt x="11" y="10"/>
                  </a:cubicBezTo>
                  <a:cubicBezTo>
                    <a:pt x="12" y="8"/>
                    <a:pt x="12" y="6"/>
                    <a:pt x="12" y="3"/>
                  </a:cubicBezTo>
                  <a:cubicBezTo>
                    <a:pt x="12" y="2"/>
                    <a:pt x="14" y="0"/>
                    <a:pt x="15" y="0"/>
                  </a:cubicBezTo>
                  <a:cubicBezTo>
                    <a:pt x="16" y="2"/>
                    <a:pt x="17" y="4"/>
                    <a:pt x="18" y="6"/>
                  </a:cubicBezTo>
                  <a:cubicBezTo>
                    <a:pt x="18" y="7"/>
                    <a:pt x="18" y="9"/>
                    <a:pt x="20" y="10"/>
                  </a:cubicBezTo>
                  <a:cubicBezTo>
                    <a:pt x="20" y="10"/>
                    <a:pt x="20" y="10"/>
                    <a:pt x="20" y="9"/>
                  </a:cubicBezTo>
                  <a:cubicBezTo>
                    <a:pt x="21" y="9"/>
                    <a:pt x="21" y="6"/>
                    <a:pt x="22" y="5"/>
                  </a:cubicBezTo>
                  <a:cubicBezTo>
                    <a:pt x="22" y="5"/>
                    <a:pt x="23" y="5"/>
                    <a:pt x="24" y="5"/>
                  </a:cubicBezTo>
                  <a:cubicBezTo>
                    <a:pt x="25" y="6"/>
                    <a:pt x="24" y="8"/>
                    <a:pt x="24" y="9"/>
                  </a:cubicBezTo>
                  <a:cubicBezTo>
                    <a:pt x="24" y="11"/>
                    <a:pt x="25" y="12"/>
                    <a:pt x="25" y="14"/>
                  </a:cubicBezTo>
                  <a:cubicBezTo>
                    <a:pt x="26" y="15"/>
                    <a:pt x="25" y="15"/>
                    <a:pt x="25" y="16"/>
                  </a:cubicBezTo>
                  <a:cubicBezTo>
                    <a:pt x="26" y="18"/>
                    <a:pt x="29" y="17"/>
                    <a:pt x="30" y="18"/>
                  </a:cubicBezTo>
                  <a:cubicBezTo>
                    <a:pt x="31" y="19"/>
                    <a:pt x="31" y="20"/>
                    <a:pt x="31" y="20"/>
                  </a:cubicBezTo>
                  <a:cubicBezTo>
                    <a:pt x="32" y="21"/>
                    <a:pt x="33" y="21"/>
                    <a:pt x="34" y="22"/>
                  </a:cubicBezTo>
                  <a:cubicBezTo>
                    <a:pt x="34" y="22"/>
                    <a:pt x="35" y="22"/>
                    <a:pt x="35" y="23"/>
                  </a:cubicBezTo>
                  <a:cubicBezTo>
                    <a:pt x="35" y="23"/>
                    <a:pt x="35" y="23"/>
                    <a:pt x="35" y="23"/>
                  </a:cubicBezTo>
                  <a:cubicBezTo>
                    <a:pt x="33" y="22"/>
                    <a:pt x="31" y="23"/>
                    <a:pt x="29" y="23"/>
                  </a:cubicBezTo>
                  <a:cubicBezTo>
                    <a:pt x="28" y="23"/>
                    <a:pt x="27" y="22"/>
                    <a:pt x="26" y="23"/>
                  </a:cubicBezTo>
                  <a:cubicBezTo>
                    <a:pt x="26" y="23"/>
                    <a:pt x="25" y="24"/>
                    <a:pt x="25" y="24"/>
                  </a:cubicBezTo>
                  <a:cubicBezTo>
                    <a:pt x="24" y="25"/>
                    <a:pt x="22" y="24"/>
                    <a:pt x="21" y="26"/>
                  </a:cubicBezTo>
                  <a:cubicBezTo>
                    <a:pt x="21" y="26"/>
                    <a:pt x="21" y="27"/>
                    <a:pt x="21" y="28"/>
                  </a:cubicBezTo>
                  <a:cubicBezTo>
                    <a:pt x="20" y="28"/>
                    <a:pt x="20" y="28"/>
                    <a:pt x="19" y="28"/>
                  </a:cubicBezTo>
                  <a:cubicBezTo>
                    <a:pt x="18" y="28"/>
                    <a:pt x="18" y="29"/>
                    <a:pt x="17" y="30"/>
                  </a:cubicBezTo>
                  <a:cubicBezTo>
                    <a:pt x="16" y="30"/>
                    <a:pt x="15" y="28"/>
                    <a:pt x="14" y="30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3" y="28"/>
                    <a:pt x="11" y="28"/>
                    <a:pt x="9" y="28"/>
                  </a:cubicBezTo>
                  <a:cubicBezTo>
                    <a:pt x="10" y="26"/>
                    <a:pt x="11" y="26"/>
                    <a:pt x="11" y="26"/>
                  </a:cubicBezTo>
                  <a:cubicBezTo>
                    <a:pt x="12" y="25"/>
                    <a:pt x="11" y="24"/>
                    <a:pt x="11" y="23"/>
                  </a:cubicBezTo>
                  <a:cubicBezTo>
                    <a:pt x="10" y="21"/>
                    <a:pt x="10" y="19"/>
                    <a:pt x="10" y="17"/>
                  </a:cubicBezTo>
                  <a:cubicBezTo>
                    <a:pt x="9" y="17"/>
                    <a:pt x="9" y="17"/>
                    <a:pt x="8" y="16"/>
                  </a:cubicBezTo>
                  <a:cubicBezTo>
                    <a:pt x="7" y="16"/>
                    <a:pt x="6" y="16"/>
                    <a:pt x="6" y="16"/>
                  </a:cubicBezTo>
                  <a:cubicBezTo>
                    <a:pt x="5" y="16"/>
                    <a:pt x="4" y="15"/>
                    <a:pt x="4" y="15"/>
                  </a:cubicBezTo>
                  <a:cubicBezTo>
                    <a:pt x="2" y="14"/>
                    <a:pt x="1" y="15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4" name="Freeform 51"/>
            <p:cNvSpPr>
              <a:spLocks noEditPoints="1"/>
            </p:cNvSpPr>
            <p:nvPr userDrawn="1"/>
          </p:nvSpPr>
          <p:spPr bwMode="auto">
            <a:xfrm>
              <a:off x="8791655" y="4653259"/>
              <a:ext cx="50800" cy="55563"/>
            </a:xfrm>
            <a:custGeom>
              <a:avLst/>
              <a:gdLst>
                <a:gd name="T0" fmla="*/ 20 w 34"/>
                <a:gd name="T1" fmla="*/ 18 h 37"/>
                <a:gd name="T2" fmla="*/ 22 w 34"/>
                <a:gd name="T3" fmla="*/ 19 h 37"/>
                <a:gd name="T4" fmla="*/ 20 w 34"/>
                <a:gd name="T5" fmla="*/ 17 h 37"/>
                <a:gd name="T6" fmla="*/ 14 w 34"/>
                <a:gd name="T7" fmla="*/ 22 h 37"/>
                <a:gd name="T8" fmla="*/ 14 w 34"/>
                <a:gd name="T9" fmla="*/ 24 h 37"/>
                <a:gd name="T10" fmla="*/ 15 w 34"/>
                <a:gd name="T11" fmla="*/ 22 h 37"/>
                <a:gd name="T12" fmla="*/ 14 w 34"/>
                <a:gd name="T13" fmla="*/ 22 h 37"/>
                <a:gd name="T14" fmla="*/ 16 w 34"/>
                <a:gd name="T15" fmla="*/ 20 h 37"/>
                <a:gd name="T16" fmla="*/ 16 w 34"/>
                <a:gd name="T17" fmla="*/ 20 h 37"/>
                <a:gd name="T18" fmla="*/ 16 w 34"/>
                <a:gd name="T19" fmla="*/ 19 h 37"/>
                <a:gd name="T20" fmla="*/ 10 w 34"/>
                <a:gd name="T21" fmla="*/ 5 h 37"/>
                <a:gd name="T22" fmla="*/ 6 w 34"/>
                <a:gd name="T23" fmla="*/ 17 h 37"/>
                <a:gd name="T24" fmla="*/ 8 w 34"/>
                <a:gd name="T25" fmla="*/ 20 h 37"/>
                <a:gd name="T26" fmla="*/ 15 w 34"/>
                <a:gd name="T27" fmla="*/ 16 h 37"/>
                <a:gd name="T28" fmla="*/ 20 w 34"/>
                <a:gd name="T29" fmla="*/ 14 h 37"/>
                <a:gd name="T30" fmla="*/ 25 w 34"/>
                <a:gd name="T31" fmla="*/ 15 h 37"/>
                <a:gd name="T32" fmla="*/ 23 w 34"/>
                <a:gd name="T33" fmla="*/ 27 h 37"/>
                <a:gd name="T34" fmla="*/ 18 w 34"/>
                <a:gd name="T35" fmla="*/ 27 h 37"/>
                <a:gd name="T36" fmla="*/ 17 w 34"/>
                <a:gd name="T37" fmla="*/ 24 h 37"/>
                <a:gd name="T38" fmla="*/ 13 w 34"/>
                <a:gd name="T39" fmla="*/ 25 h 37"/>
                <a:gd name="T40" fmla="*/ 12 w 34"/>
                <a:gd name="T41" fmla="*/ 17 h 37"/>
                <a:gd name="T42" fmla="*/ 10 w 34"/>
                <a:gd name="T43" fmla="*/ 22 h 37"/>
                <a:gd name="T44" fmla="*/ 17 w 34"/>
                <a:gd name="T45" fmla="*/ 32 h 37"/>
                <a:gd name="T46" fmla="*/ 20 w 34"/>
                <a:gd name="T47" fmla="*/ 33 h 37"/>
                <a:gd name="T48" fmla="*/ 24 w 34"/>
                <a:gd name="T49" fmla="*/ 29 h 37"/>
                <a:gd name="T50" fmla="*/ 23 w 34"/>
                <a:gd name="T51" fmla="*/ 28 h 37"/>
                <a:gd name="T52" fmla="*/ 26 w 34"/>
                <a:gd name="T53" fmla="*/ 25 h 37"/>
                <a:gd name="T54" fmla="*/ 21 w 34"/>
                <a:gd name="T55" fmla="*/ 10 h 37"/>
                <a:gd name="T56" fmla="*/ 17 w 34"/>
                <a:gd name="T57" fmla="*/ 6 h 37"/>
                <a:gd name="T58" fmla="*/ 10 w 34"/>
                <a:gd name="T59" fmla="*/ 5 h 37"/>
                <a:gd name="T60" fmla="*/ 12 w 34"/>
                <a:gd name="T61" fmla="*/ 1 h 37"/>
                <a:gd name="T62" fmla="*/ 27 w 34"/>
                <a:gd name="T63" fmla="*/ 12 h 37"/>
                <a:gd name="T64" fmla="*/ 31 w 34"/>
                <a:gd name="T65" fmla="*/ 27 h 37"/>
                <a:gd name="T66" fmla="*/ 26 w 34"/>
                <a:gd name="T67" fmla="*/ 30 h 37"/>
                <a:gd name="T68" fmla="*/ 20 w 34"/>
                <a:gd name="T69" fmla="*/ 35 h 37"/>
                <a:gd name="T70" fmla="*/ 19 w 34"/>
                <a:gd name="T71" fmla="*/ 37 h 37"/>
                <a:gd name="T72" fmla="*/ 14 w 34"/>
                <a:gd name="T73" fmla="*/ 35 h 37"/>
                <a:gd name="T74" fmla="*/ 8 w 34"/>
                <a:gd name="T75" fmla="*/ 27 h 37"/>
                <a:gd name="T76" fmla="*/ 3 w 34"/>
                <a:gd name="T77" fmla="*/ 23 h 37"/>
                <a:gd name="T78" fmla="*/ 4 w 34"/>
                <a:gd name="T79" fmla="*/ 8 h 37"/>
                <a:gd name="T80" fmla="*/ 5 w 34"/>
                <a:gd name="T81" fmla="*/ 5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4" h="37">
                  <a:moveTo>
                    <a:pt x="20" y="17"/>
                  </a:moveTo>
                  <a:cubicBezTo>
                    <a:pt x="20" y="17"/>
                    <a:pt x="20" y="18"/>
                    <a:pt x="20" y="18"/>
                  </a:cubicBezTo>
                  <a:cubicBezTo>
                    <a:pt x="20" y="18"/>
                    <a:pt x="21" y="19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1" y="17"/>
                    <a:pt x="21" y="17"/>
                    <a:pt x="20" y="17"/>
                  </a:cubicBezTo>
                  <a:cubicBezTo>
                    <a:pt x="20" y="17"/>
                    <a:pt x="20" y="17"/>
                    <a:pt x="20" y="17"/>
                  </a:cubicBezTo>
                  <a:close/>
                  <a:moveTo>
                    <a:pt x="14" y="22"/>
                  </a:moveTo>
                  <a:cubicBezTo>
                    <a:pt x="14" y="23"/>
                    <a:pt x="14" y="23"/>
                    <a:pt x="14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5" y="23"/>
                    <a:pt x="14" y="23"/>
                    <a:pt x="15" y="22"/>
                  </a:cubicBezTo>
                  <a:cubicBezTo>
                    <a:pt x="15" y="22"/>
                    <a:pt x="14" y="22"/>
                    <a:pt x="14" y="22"/>
                  </a:cubicBezTo>
                  <a:cubicBezTo>
                    <a:pt x="14" y="22"/>
                    <a:pt x="14" y="22"/>
                    <a:pt x="14" y="22"/>
                  </a:cubicBezTo>
                  <a:close/>
                  <a:moveTo>
                    <a:pt x="16" y="19"/>
                  </a:moveTo>
                  <a:cubicBezTo>
                    <a:pt x="16" y="19"/>
                    <a:pt x="16" y="19"/>
                    <a:pt x="16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lose/>
                  <a:moveTo>
                    <a:pt x="10" y="5"/>
                  </a:moveTo>
                  <a:cubicBezTo>
                    <a:pt x="9" y="6"/>
                    <a:pt x="8" y="7"/>
                    <a:pt x="7" y="8"/>
                  </a:cubicBezTo>
                  <a:cubicBezTo>
                    <a:pt x="5" y="11"/>
                    <a:pt x="6" y="14"/>
                    <a:pt x="6" y="17"/>
                  </a:cubicBezTo>
                  <a:cubicBezTo>
                    <a:pt x="6" y="18"/>
                    <a:pt x="7" y="20"/>
                    <a:pt x="8" y="20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9" y="19"/>
                    <a:pt x="8" y="12"/>
                    <a:pt x="12" y="12"/>
                  </a:cubicBezTo>
                  <a:cubicBezTo>
                    <a:pt x="13" y="12"/>
                    <a:pt x="14" y="15"/>
                    <a:pt x="15" y="16"/>
                  </a:cubicBezTo>
                  <a:cubicBezTo>
                    <a:pt x="16" y="16"/>
                    <a:pt x="18" y="16"/>
                    <a:pt x="19" y="15"/>
                  </a:cubicBezTo>
                  <a:cubicBezTo>
                    <a:pt x="19" y="15"/>
                    <a:pt x="19" y="15"/>
                    <a:pt x="20" y="14"/>
                  </a:cubicBezTo>
                  <a:cubicBezTo>
                    <a:pt x="21" y="14"/>
                    <a:pt x="22" y="13"/>
                    <a:pt x="24" y="13"/>
                  </a:cubicBezTo>
                  <a:cubicBezTo>
                    <a:pt x="24" y="14"/>
                    <a:pt x="24" y="14"/>
                    <a:pt x="25" y="15"/>
                  </a:cubicBezTo>
                  <a:cubicBezTo>
                    <a:pt x="25" y="16"/>
                    <a:pt x="24" y="17"/>
                    <a:pt x="24" y="18"/>
                  </a:cubicBezTo>
                  <a:cubicBezTo>
                    <a:pt x="24" y="21"/>
                    <a:pt x="24" y="24"/>
                    <a:pt x="23" y="27"/>
                  </a:cubicBezTo>
                  <a:cubicBezTo>
                    <a:pt x="22" y="27"/>
                    <a:pt x="22" y="28"/>
                    <a:pt x="21" y="29"/>
                  </a:cubicBezTo>
                  <a:cubicBezTo>
                    <a:pt x="20" y="28"/>
                    <a:pt x="19" y="28"/>
                    <a:pt x="18" y="27"/>
                  </a:cubicBezTo>
                  <a:cubicBezTo>
                    <a:pt x="18" y="26"/>
                    <a:pt x="18" y="25"/>
                    <a:pt x="18" y="25"/>
                  </a:cubicBezTo>
                  <a:cubicBezTo>
                    <a:pt x="18" y="25"/>
                    <a:pt x="17" y="25"/>
                    <a:pt x="17" y="24"/>
                  </a:cubicBezTo>
                  <a:cubicBezTo>
                    <a:pt x="17" y="24"/>
                    <a:pt x="17" y="25"/>
                    <a:pt x="16" y="25"/>
                  </a:cubicBezTo>
                  <a:cubicBezTo>
                    <a:pt x="15" y="25"/>
                    <a:pt x="14" y="26"/>
                    <a:pt x="13" y="25"/>
                  </a:cubicBezTo>
                  <a:cubicBezTo>
                    <a:pt x="13" y="25"/>
                    <a:pt x="12" y="24"/>
                    <a:pt x="12" y="24"/>
                  </a:cubicBezTo>
                  <a:cubicBezTo>
                    <a:pt x="12" y="23"/>
                    <a:pt x="15" y="17"/>
                    <a:pt x="12" y="17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2" y="18"/>
                    <a:pt x="10" y="21"/>
                    <a:pt x="10" y="22"/>
                  </a:cubicBezTo>
                  <a:cubicBezTo>
                    <a:pt x="10" y="23"/>
                    <a:pt x="11" y="23"/>
                    <a:pt x="11" y="25"/>
                  </a:cubicBezTo>
                  <a:cubicBezTo>
                    <a:pt x="12" y="27"/>
                    <a:pt x="15" y="30"/>
                    <a:pt x="17" y="32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9" y="33"/>
                    <a:pt x="20" y="33"/>
                    <a:pt x="20" y="33"/>
                  </a:cubicBezTo>
                  <a:cubicBezTo>
                    <a:pt x="21" y="33"/>
                    <a:pt x="23" y="29"/>
                    <a:pt x="24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29"/>
                    <a:pt x="24" y="29"/>
                    <a:pt x="23" y="28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24" y="27"/>
                    <a:pt x="25" y="28"/>
                    <a:pt x="26" y="27"/>
                  </a:cubicBezTo>
                  <a:cubicBezTo>
                    <a:pt x="26" y="26"/>
                    <a:pt x="26" y="25"/>
                    <a:pt x="26" y="25"/>
                  </a:cubicBezTo>
                  <a:cubicBezTo>
                    <a:pt x="27" y="24"/>
                    <a:pt x="29" y="24"/>
                    <a:pt x="30" y="23"/>
                  </a:cubicBezTo>
                  <a:cubicBezTo>
                    <a:pt x="31" y="19"/>
                    <a:pt x="25" y="12"/>
                    <a:pt x="21" y="10"/>
                  </a:cubicBezTo>
                  <a:cubicBezTo>
                    <a:pt x="21" y="9"/>
                    <a:pt x="20" y="8"/>
                    <a:pt x="19" y="7"/>
                  </a:cubicBezTo>
                  <a:cubicBezTo>
                    <a:pt x="18" y="7"/>
                    <a:pt x="18" y="7"/>
                    <a:pt x="17" y="6"/>
                  </a:cubicBezTo>
                  <a:cubicBezTo>
                    <a:pt x="15" y="5"/>
                    <a:pt x="14" y="3"/>
                    <a:pt x="12" y="3"/>
                  </a:cubicBezTo>
                  <a:cubicBezTo>
                    <a:pt x="11" y="3"/>
                    <a:pt x="10" y="4"/>
                    <a:pt x="10" y="5"/>
                  </a:cubicBezTo>
                  <a:close/>
                  <a:moveTo>
                    <a:pt x="7" y="5"/>
                  </a:moveTo>
                  <a:cubicBezTo>
                    <a:pt x="9" y="3"/>
                    <a:pt x="10" y="1"/>
                    <a:pt x="12" y="1"/>
                  </a:cubicBezTo>
                  <a:cubicBezTo>
                    <a:pt x="16" y="0"/>
                    <a:pt x="20" y="5"/>
                    <a:pt x="24" y="9"/>
                  </a:cubicBezTo>
                  <a:cubicBezTo>
                    <a:pt x="25" y="10"/>
                    <a:pt x="26" y="11"/>
                    <a:pt x="27" y="12"/>
                  </a:cubicBezTo>
                  <a:cubicBezTo>
                    <a:pt x="29" y="15"/>
                    <a:pt x="33" y="17"/>
                    <a:pt x="34" y="20"/>
                  </a:cubicBezTo>
                  <a:cubicBezTo>
                    <a:pt x="34" y="21"/>
                    <a:pt x="33" y="27"/>
                    <a:pt x="31" y="27"/>
                  </a:cubicBezTo>
                  <a:cubicBezTo>
                    <a:pt x="30" y="28"/>
                    <a:pt x="27" y="27"/>
                    <a:pt x="26" y="29"/>
                  </a:cubicBezTo>
                  <a:cubicBezTo>
                    <a:pt x="26" y="29"/>
                    <a:pt x="26" y="30"/>
                    <a:pt x="26" y="30"/>
                  </a:cubicBezTo>
                  <a:cubicBezTo>
                    <a:pt x="26" y="31"/>
                    <a:pt x="23" y="34"/>
                    <a:pt x="22" y="35"/>
                  </a:cubicBezTo>
                  <a:cubicBezTo>
                    <a:pt x="21" y="35"/>
                    <a:pt x="20" y="35"/>
                    <a:pt x="20" y="35"/>
                  </a:cubicBezTo>
                  <a:cubicBezTo>
                    <a:pt x="19" y="36"/>
                    <a:pt x="20" y="37"/>
                    <a:pt x="19" y="37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18" y="37"/>
                    <a:pt x="17" y="37"/>
                    <a:pt x="16" y="37"/>
                  </a:cubicBezTo>
                  <a:cubicBezTo>
                    <a:pt x="16" y="37"/>
                    <a:pt x="14" y="35"/>
                    <a:pt x="14" y="35"/>
                  </a:cubicBezTo>
                  <a:cubicBezTo>
                    <a:pt x="14" y="33"/>
                    <a:pt x="12" y="31"/>
                    <a:pt x="11" y="29"/>
                  </a:cubicBezTo>
                  <a:cubicBezTo>
                    <a:pt x="10" y="28"/>
                    <a:pt x="8" y="27"/>
                    <a:pt x="8" y="27"/>
                  </a:cubicBezTo>
                  <a:cubicBezTo>
                    <a:pt x="7" y="26"/>
                    <a:pt x="6" y="25"/>
                    <a:pt x="5" y="25"/>
                  </a:cubicBezTo>
                  <a:cubicBezTo>
                    <a:pt x="5" y="24"/>
                    <a:pt x="4" y="23"/>
                    <a:pt x="3" y="23"/>
                  </a:cubicBezTo>
                  <a:cubicBezTo>
                    <a:pt x="0" y="18"/>
                    <a:pt x="1" y="17"/>
                    <a:pt x="2" y="12"/>
                  </a:cubicBezTo>
                  <a:cubicBezTo>
                    <a:pt x="2" y="11"/>
                    <a:pt x="3" y="9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7"/>
                    <a:pt x="5" y="6"/>
                    <a:pt x="5" y="5"/>
                  </a:cubicBezTo>
                  <a:cubicBezTo>
                    <a:pt x="6" y="5"/>
                    <a:pt x="7" y="5"/>
                    <a:pt x="7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5" name="Freeform 52"/>
            <p:cNvSpPr>
              <a:spLocks noEditPoints="1"/>
            </p:cNvSpPr>
            <p:nvPr userDrawn="1"/>
          </p:nvSpPr>
          <p:spPr bwMode="auto">
            <a:xfrm>
              <a:off x="8847216" y="4611977"/>
              <a:ext cx="46038" cy="58738"/>
            </a:xfrm>
            <a:custGeom>
              <a:avLst/>
              <a:gdLst>
                <a:gd name="T0" fmla="*/ 8 w 31"/>
                <a:gd name="T1" fmla="*/ 31 h 39"/>
                <a:gd name="T2" fmla="*/ 9 w 31"/>
                <a:gd name="T3" fmla="*/ 30 h 39"/>
                <a:gd name="T4" fmla="*/ 8 w 31"/>
                <a:gd name="T5" fmla="*/ 26 h 39"/>
                <a:gd name="T6" fmla="*/ 18 w 31"/>
                <a:gd name="T7" fmla="*/ 18 h 39"/>
                <a:gd name="T8" fmla="*/ 18 w 31"/>
                <a:gd name="T9" fmla="*/ 21 h 39"/>
                <a:gd name="T10" fmla="*/ 19 w 31"/>
                <a:gd name="T11" fmla="*/ 18 h 39"/>
                <a:gd name="T12" fmla="*/ 7 w 31"/>
                <a:gd name="T13" fmla="*/ 22 h 39"/>
                <a:gd name="T14" fmla="*/ 6 w 31"/>
                <a:gd name="T15" fmla="*/ 23 h 39"/>
                <a:gd name="T16" fmla="*/ 7 w 31"/>
                <a:gd name="T17" fmla="*/ 22 h 39"/>
                <a:gd name="T18" fmla="*/ 7 w 31"/>
                <a:gd name="T19" fmla="*/ 22 h 39"/>
                <a:gd name="T20" fmla="*/ 23 w 31"/>
                <a:gd name="T21" fmla="*/ 12 h 39"/>
                <a:gd name="T22" fmla="*/ 23 w 31"/>
                <a:gd name="T23" fmla="*/ 12 h 39"/>
                <a:gd name="T24" fmla="*/ 23 w 31"/>
                <a:gd name="T25" fmla="*/ 11 h 39"/>
                <a:gd name="T26" fmla="*/ 10 w 31"/>
                <a:gd name="T27" fmla="*/ 19 h 39"/>
                <a:gd name="T28" fmla="*/ 10 w 31"/>
                <a:gd name="T29" fmla="*/ 23 h 39"/>
                <a:gd name="T30" fmla="*/ 10 w 31"/>
                <a:gd name="T31" fmla="*/ 19 h 39"/>
                <a:gd name="T32" fmla="*/ 15 w 31"/>
                <a:gd name="T33" fmla="*/ 13 h 39"/>
                <a:gd name="T34" fmla="*/ 16 w 31"/>
                <a:gd name="T35" fmla="*/ 14 h 39"/>
                <a:gd name="T36" fmla="*/ 15 w 31"/>
                <a:gd name="T37" fmla="*/ 13 h 39"/>
                <a:gd name="T38" fmla="*/ 9 w 31"/>
                <a:gd name="T39" fmla="*/ 16 h 39"/>
                <a:gd name="T40" fmla="*/ 9 w 31"/>
                <a:gd name="T41" fmla="*/ 18 h 39"/>
                <a:gd name="T42" fmla="*/ 9 w 31"/>
                <a:gd name="T43" fmla="*/ 16 h 39"/>
                <a:gd name="T44" fmla="*/ 19 w 31"/>
                <a:gd name="T45" fmla="*/ 4 h 39"/>
                <a:gd name="T46" fmla="*/ 23 w 31"/>
                <a:gd name="T47" fmla="*/ 7 h 39"/>
                <a:gd name="T48" fmla="*/ 29 w 31"/>
                <a:gd name="T49" fmla="*/ 9 h 39"/>
                <a:gd name="T50" fmla="*/ 25 w 31"/>
                <a:gd name="T51" fmla="*/ 16 h 39"/>
                <a:gd name="T52" fmla="*/ 29 w 31"/>
                <a:gd name="T53" fmla="*/ 26 h 39"/>
                <a:gd name="T54" fmla="*/ 30 w 31"/>
                <a:gd name="T55" fmla="*/ 30 h 39"/>
                <a:gd name="T56" fmla="*/ 31 w 31"/>
                <a:gd name="T57" fmla="*/ 32 h 39"/>
                <a:gd name="T58" fmla="*/ 22 w 31"/>
                <a:gd name="T59" fmla="*/ 23 h 39"/>
                <a:gd name="T60" fmla="*/ 16 w 31"/>
                <a:gd name="T61" fmla="*/ 29 h 39"/>
                <a:gd name="T62" fmla="*/ 15 w 31"/>
                <a:gd name="T63" fmla="*/ 22 h 39"/>
                <a:gd name="T64" fmla="*/ 15 w 31"/>
                <a:gd name="T65" fmla="*/ 19 h 39"/>
                <a:gd name="T66" fmla="*/ 12 w 31"/>
                <a:gd name="T67" fmla="*/ 19 h 39"/>
                <a:gd name="T68" fmla="*/ 13 w 31"/>
                <a:gd name="T69" fmla="*/ 29 h 39"/>
                <a:gd name="T70" fmla="*/ 17 w 31"/>
                <a:gd name="T71" fmla="*/ 34 h 39"/>
                <a:gd name="T72" fmla="*/ 14 w 31"/>
                <a:gd name="T73" fmla="*/ 33 h 39"/>
                <a:gd name="T74" fmla="*/ 12 w 31"/>
                <a:gd name="T75" fmla="*/ 32 h 39"/>
                <a:gd name="T76" fmla="*/ 7 w 31"/>
                <a:gd name="T77" fmla="*/ 39 h 39"/>
                <a:gd name="T78" fmla="*/ 6 w 31"/>
                <a:gd name="T79" fmla="*/ 33 h 39"/>
                <a:gd name="T80" fmla="*/ 6 w 31"/>
                <a:gd name="T81" fmla="*/ 26 h 39"/>
                <a:gd name="T82" fmla="*/ 2 w 31"/>
                <a:gd name="T83" fmla="*/ 29 h 39"/>
                <a:gd name="T84" fmla="*/ 4 w 31"/>
                <a:gd name="T85" fmla="*/ 13 h 39"/>
                <a:gd name="T86" fmla="*/ 6 w 31"/>
                <a:gd name="T87" fmla="*/ 9 h 39"/>
                <a:gd name="T88" fmla="*/ 3 w 31"/>
                <a:gd name="T89" fmla="*/ 23 h 39"/>
                <a:gd name="T90" fmla="*/ 3 w 31"/>
                <a:gd name="T91" fmla="*/ 27 h 39"/>
                <a:gd name="T92" fmla="*/ 9 w 31"/>
                <a:gd name="T93" fmla="*/ 14 h 39"/>
                <a:gd name="T94" fmla="*/ 13 w 31"/>
                <a:gd name="T95" fmla="*/ 15 h 39"/>
                <a:gd name="T96" fmla="*/ 12 w 31"/>
                <a:gd name="T97" fmla="*/ 9 h 39"/>
                <a:gd name="T98" fmla="*/ 11 w 31"/>
                <a:gd name="T99" fmla="*/ 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1" h="39">
                  <a:moveTo>
                    <a:pt x="8" y="26"/>
                  </a:moveTo>
                  <a:cubicBezTo>
                    <a:pt x="8" y="27"/>
                    <a:pt x="8" y="30"/>
                    <a:pt x="8" y="31"/>
                  </a:cubicBezTo>
                  <a:cubicBezTo>
                    <a:pt x="8" y="31"/>
                    <a:pt x="8" y="31"/>
                    <a:pt x="8" y="31"/>
                  </a:cubicBezTo>
                  <a:cubicBezTo>
                    <a:pt x="8" y="31"/>
                    <a:pt x="9" y="31"/>
                    <a:pt x="9" y="30"/>
                  </a:cubicBezTo>
                  <a:cubicBezTo>
                    <a:pt x="9" y="29"/>
                    <a:pt x="11" y="27"/>
                    <a:pt x="9" y="26"/>
                  </a:cubicBezTo>
                  <a:cubicBezTo>
                    <a:pt x="9" y="26"/>
                    <a:pt x="9" y="26"/>
                    <a:pt x="8" y="26"/>
                  </a:cubicBezTo>
                  <a:cubicBezTo>
                    <a:pt x="9" y="26"/>
                    <a:pt x="8" y="26"/>
                    <a:pt x="8" y="26"/>
                  </a:cubicBezTo>
                  <a:close/>
                  <a:moveTo>
                    <a:pt x="18" y="18"/>
                  </a:moveTo>
                  <a:cubicBezTo>
                    <a:pt x="18" y="19"/>
                    <a:pt x="17" y="20"/>
                    <a:pt x="17" y="21"/>
                  </a:cubicBezTo>
                  <a:cubicBezTo>
                    <a:pt x="17" y="21"/>
                    <a:pt x="17" y="21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9" y="21"/>
                    <a:pt x="21" y="19"/>
                    <a:pt x="19" y="18"/>
                  </a:cubicBezTo>
                  <a:cubicBezTo>
                    <a:pt x="19" y="17"/>
                    <a:pt x="19" y="17"/>
                    <a:pt x="18" y="18"/>
                  </a:cubicBezTo>
                  <a:close/>
                  <a:moveTo>
                    <a:pt x="7" y="22"/>
                  </a:moveTo>
                  <a:cubicBezTo>
                    <a:pt x="7" y="22"/>
                    <a:pt x="7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2"/>
                    <a:pt x="7" y="22"/>
                    <a:pt x="7" y="22"/>
                  </a:cubicBezTo>
                  <a:close/>
                  <a:moveTo>
                    <a:pt x="23" y="11"/>
                  </a:move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2"/>
                    <a:pt x="23" y="11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3" y="11"/>
                    <a:pt x="23" y="11"/>
                    <a:pt x="23" y="11"/>
                  </a:cubicBezTo>
                  <a:close/>
                  <a:moveTo>
                    <a:pt x="10" y="19"/>
                  </a:moveTo>
                  <a:cubicBezTo>
                    <a:pt x="9" y="20"/>
                    <a:pt x="9" y="23"/>
                    <a:pt x="10" y="23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1" y="22"/>
                    <a:pt x="11" y="20"/>
                    <a:pt x="11" y="19"/>
                  </a:cubicBezTo>
                  <a:cubicBezTo>
                    <a:pt x="11" y="19"/>
                    <a:pt x="10" y="19"/>
                    <a:pt x="10" y="19"/>
                  </a:cubicBezTo>
                  <a:close/>
                  <a:moveTo>
                    <a:pt x="15" y="13"/>
                  </a:moveTo>
                  <a:cubicBezTo>
                    <a:pt x="15" y="13"/>
                    <a:pt x="15" y="13"/>
                    <a:pt x="15" y="13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4"/>
                    <a:pt x="16" y="13"/>
                    <a:pt x="16" y="13"/>
                  </a:cubicBezTo>
                  <a:cubicBezTo>
                    <a:pt x="16" y="13"/>
                    <a:pt x="16" y="13"/>
                    <a:pt x="15" y="13"/>
                  </a:cubicBezTo>
                  <a:cubicBezTo>
                    <a:pt x="16" y="13"/>
                    <a:pt x="16" y="13"/>
                    <a:pt x="15" y="13"/>
                  </a:cubicBezTo>
                  <a:close/>
                  <a:moveTo>
                    <a:pt x="9" y="16"/>
                  </a:moveTo>
                  <a:cubicBezTo>
                    <a:pt x="8" y="17"/>
                    <a:pt x="8" y="18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7"/>
                    <a:pt x="9" y="17"/>
                    <a:pt x="9" y="16"/>
                  </a:cubicBezTo>
                  <a:cubicBezTo>
                    <a:pt x="9" y="15"/>
                    <a:pt x="9" y="16"/>
                    <a:pt x="9" y="16"/>
                  </a:cubicBezTo>
                  <a:close/>
                  <a:moveTo>
                    <a:pt x="11" y="1"/>
                  </a:moveTo>
                  <a:cubicBezTo>
                    <a:pt x="13" y="0"/>
                    <a:pt x="17" y="2"/>
                    <a:pt x="19" y="4"/>
                  </a:cubicBezTo>
                  <a:cubicBezTo>
                    <a:pt x="19" y="5"/>
                    <a:pt x="19" y="6"/>
                    <a:pt x="20" y="6"/>
                  </a:cubicBezTo>
                  <a:cubicBezTo>
                    <a:pt x="21" y="7"/>
                    <a:pt x="22" y="7"/>
                    <a:pt x="23" y="7"/>
                  </a:cubicBezTo>
                  <a:cubicBezTo>
                    <a:pt x="24" y="8"/>
                    <a:pt x="25" y="9"/>
                    <a:pt x="25" y="9"/>
                  </a:cubicBezTo>
                  <a:cubicBezTo>
                    <a:pt x="27" y="9"/>
                    <a:pt x="28" y="9"/>
                    <a:pt x="29" y="9"/>
                  </a:cubicBezTo>
                  <a:cubicBezTo>
                    <a:pt x="29" y="9"/>
                    <a:pt x="29" y="9"/>
                    <a:pt x="29" y="10"/>
                  </a:cubicBezTo>
                  <a:cubicBezTo>
                    <a:pt x="28" y="12"/>
                    <a:pt x="25" y="14"/>
                    <a:pt x="25" y="16"/>
                  </a:cubicBezTo>
                  <a:cubicBezTo>
                    <a:pt x="25" y="18"/>
                    <a:pt x="27" y="19"/>
                    <a:pt x="27" y="21"/>
                  </a:cubicBezTo>
                  <a:cubicBezTo>
                    <a:pt x="28" y="23"/>
                    <a:pt x="29" y="24"/>
                    <a:pt x="29" y="26"/>
                  </a:cubicBezTo>
                  <a:cubicBezTo>
                    <a:pt x="29" y="26"/>
                    <a:pt x="29" y="27"/>
                    <a:pt x="30" y="27"/>
                  </a:cubicBezTo>
                  <a:cubicBezTo>
                    <a:pt x="30" y="28"/>
                    <a:pt x="30" y="29"/>
                    <a:pt x="30" y="30"/>
                  </a:cubicBezTo>
                  <a:cubicBezTo>
                    <a:pt x="30" y="31"/>
                    <a:pt x="31" y="31"/>
                    <a:pt x="31" y="32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29" y="31"/>
                    <a:pt x="27" y="30"/>
                    <a:pt x="25" y="28"/>
                  </a:cubicBezTo>
                  <a:cubicBezTo>
                    <a:pt x="24" y="26"/>
                    <a:pt x="23" y="24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0" y="25"/>
                    <a:pt x="19" y="27"/>
                    <a:pt x="16" y="29"/>
                  </a:cubicBezTo>
                  <a:cubicBezTo>
                    <a:pt x="15" y="28"/>
                    <a:pt x="13" y="26"/>
                    <a:pt x="14" y="25"/>
                  </a:cubicBezTo>
                  <a:cubicBezTo>
                    <a:pt x="14" y="24"/>
                    <a:pt x="15" y="23"/>
                    <a:pt x="15" y="22"/>
                  </a:cubicBezTo>
                  <a:cubicBezTo>
                    <a:pt x="15" y="22"/>
                    <a:pt x="14" y="21"/>
                    <a:pt x="14" y="21"/>
                  </a:cubicBezTo>
                  <a:cubicBezTo>
                    <a:pt x="14" y="20"/>
                    <a:pt x="14" y="19"/>
                    <a:pt x="15" y="19"/>
                  </a:cubicBezTo>
                  <a:cubicBezTo>
                    <a:pt x="15" y="18"/>
                    <a:pt x="14" y="15"/>
                    <a:pt x="13" y="16"/>
                  </a:cubicBezTo>
                  <a:cubicBezTo>
                    <a:pt x="12" y="16"/>
                    <a:pt x="12" y="18"/>
                    <a:pt x="12" y="19"/>
                  </a:cubicBezTo>
                  <a:cubicBezTo>
                    <a:pt x="12" y="20"/>
                    <a:pt x="13" y="21"/>
                    <a:pt x="13" y="23"/>
                  </a:cubicBezTo>
                  <a:cubicBezTo>
                    <a:pt x="13" y="25"/>
                    <a:pt x="11" y="26"/>
                    <a:pt x="13" y="29"/>
                  </a:cubicBezTo>
                  <a:cubicBezTo>
                    <a:pt x="14" y="31"/>
                    <a:pt x="17" y="33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16" y="34"/>
                    <a:pt x="15" y="34"/>
                    <a:pt x="14" y="33"/>
                  </a:cubicBezTo>
                  <a:cubicBezTo>
                    <a:pt x="13" y="33"/>
                    <a:pt x="13" y="32"/>
                    <a:pt x="12" y="32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11" y="34"/>
                    <a:pt x="11" y="37"/>
                    <a:pt x="8" y="39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7" y="38"/>
                    <a:pt x="5" y="36"/>
                    <a:pt x="5" y="35"/>
                  </a:cubicBezTo>
                  <a:cubicBezTo>
                    <a:pt x="5" y="34"/>
                    <a:pt x="5" y="33"/>
                    <a:pt x="6" y="33"/>
                  </a:cubicBezTo>
                  <a:cubicBezTo>
                    <a:pt x="6" y="31"/>
                    <a:pt x="6" y="28"/>
                    <a:pt x="6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5" y="27"/>
                    <a:pt x="3" y="29"/>
                    <a:pt x="2" y="29"/>
                  </a:cubicBezTo>
                  <a:cubicBezTo>
                    <a:pt x="0" y="27"/>
                    <a:pt x="2" y="23"/>
                    <a:pt x="3" y="21"/>
                  </a:cubicBezTo>
                  <a:cubicBezTo>
                    <a:pt x="3" y="19"/>
                    <a:pt x="4" y="14"/>
                    <a:pt x="4" y="13"/>
                  </a:cubicBezTo>
                  <a:cubicBezTo>
                    <a:pt x="3" y="12"/>
                    <a:pt x="3" y="11"/>
                    <a:pt x="3" y="11"/>
                  </a:cubicBezTo>
                  <a:cubicBezTo>
                    <a:pt x="3" y="9"/>
                    <a:pt x="5" y="9"/>
                    <a:pt x="6" y="9"/>
                  </a:cubicBezTo>
                  <a:cubicBezTo>
                    <a:pt x="7" y="11"/>
                    <a:pt x="6" y="12"/>
                    <a:pt x="6" y="14"/>
                  </a:cubicBezTo>
                  <a:cubicBezTo>
                    <a:pt x="5" y="17"/>
                    <a:pt x="4" y="21"/>
                    <a:pt x="3" y="23"/>
                  </a:cubicBezTo>
                  <a:cubicBezTo>
                    <a:pt x="3" y="24"/>
                    <a:pt x="3" y="25"/>
                    <a:pt x="3" y="26"/>
                  </a:cubicBezTo>
                  <a:cubicBezTo>
                    <a:pt x="3" y="26"/>
                    <a:pt x="3" y="26"/>
                    <a:pt x="3" y="27"/>
                  </a:cubicBezTo>
                  <a:cubicBezTo>
                    <a:pt x="3" y="26"/>
                    <a:pt x="8" y="22"/>
                    <a:pt x="8" y="22"/>
                  </a:cubicBezTo>
                  <a:cubicBezTo>
                    <a:pt x="9" y="20"/>
                    <a:pt x="5" y="15"/>
                    <a:pt x="9" y="14"/>
                  </a:cubicBezTo>
                  <a:cubicBezTo>
                    <a:pt x="10" y="15"/>
                    <a:pt x="12" y="15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3"/>
                    <a:pt x="13" y="13"/>
                    <a:pt x="11" y="12"/>
                  </a:cubicBezTo>
                  <a:cubicBezTo>
                    <a:pt x="11" y="11"/>
                    <a:pt x="11" y="10"/>
                    <a:pt x="12" y="9"/>
                  </a:cubicBezTo>
                  <a:cubicBezTo>
                    <a:pt x="13" y="10"/>
                    <a:pt x="14" y="10"/>
                    <a:pt x="15" y="10"/>
                  </a:cubicBezTo>
                  <a:cubicBezTo>
                    <a:pt x="15" y="7"/>
                    <a:pt x="11" y="3"/>
                    <a:pt x="1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7364628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"/>
            <a:ext cx="12192000" cy="6861175"/>
          </a:xfrm>
          <a:prstGeom prst="rect">
            <a:avLst/>
          </a:prstGeom>
          <a:blipFill dpi="0" rotWithShape="1">
            <a:blip r:embed="rId2">
              <a:alphaModFix amt="1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任意多边形 36"/>
          <p:cNvSpPr/>
          <p:nvPr userDrawn="1"/>
        </p:nvSpPr>
        <p:spPr>
          <a:xfrm>
            <a:off x="0" y="-3175"/>
            <a:ext cx="8574578" cy="6861175"/>
          </a:xfrm>
          <a:custGeom>
            <a:avLst/>
            <a:gdLst>
              <a:gd name="connsiteX0" fmla="*/ 63979 w 8574578"/>
              <a:gd name="connsiteY0" fmla="*/ 0 h 6861175"/>
              <a:gd name="connsiteX1" fmla="*/ 8574578 w 8574578"/>
              <a:gd name="connsiteY1" fmla="*/ 0 h 6861175"/>
              <a:gd name="connsiteX2" fmla="*/ 7852508 w 8574578"/>
              <a:gd name="connsiteY2" fmla="*/ 6861175 h 6861175"/>
              <a:gd name="connsiteX3" fmla="*/ 0 w 8574578"/>
              <a:gd name="connsiteY3" fmla="*/ 6861175 h 6861175"/>
              <a:gd name="connsiteX4" fmla="*/ 0 w 8574578"/>
              <a:gd name="connsiteY4" fmla="*/ 607935 h 6861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74578" h="6861175">
                <a:moveTo>
                  <a:pt x="63979" y="0"/>
                </a:moveTo>
                <a:lnTo>
                  <a:pt x="8574578" y="0"/>
                </a:lnTo>
                <a:lnTo>
                  <a:pt x="7852508" y="6861175"/>
                </a:lnTo>
                <a:lnTo>
                  <a:pt x="0" y="6861175"/>
                </a:lnTo>
                <a:lnTo>
                  <a:pt x="0" y="607935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任意多边形 34"/>
          <p:cNvSpPr/>
          <p:nvPr userDrawn="1"/>
        </p:nvSpPr>
        <p:spPr>
          <a:xfrm>
            <a:off x="0" y="-3175"/>
            <a:ext cx="8363989" cy="6861175"/>
          </a:xfrm>
          <a:custGeom>
            <a:avLst/>
            <a:gdLst>
              <a:gd name="connsiteX0" fmla="*/ 0 w 8363989"/>
              <a:gd name="connsiteY0" fmla="*/ 0 h 6861175"/>
              <a:gd name="connsiteX1" fmla="*/ 8363989 w 8363989"/>
              <a:gd name="connsiteY1" fmla="*/ 0 h 6861175"/>
              <a:gd name="connsiteX2" fmla="*/ 7641919 w 8363989"/>
              <a:gd name="connsiteY2" fmla="*/ 6861175 h 6861175"/>
              <a:gd name="connsiteX3" fmla="*/ 0 w 8363989"/>
              <a:gd name="connsiteY3" fmla="*/ 6861175 h 6861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63989" h="6861175">
                <a:moveTo>
                  <a:pt x="0" y="0"/>
                </a:moveTo>
                <a:lnTo>
                  <a:pt x="8363989" y="0"/>
                </a:lnTo>
                <a:lnTo>
                  <a:pt x="7641919" y="6861175"/>
                </a:lnTo>
                <a:lnTo>
                  <a:pt x="0" y="686117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标题 4"/>
          <p:cNvSpPr>
            <a:spLocks noGrp="1"/>
          </p:cNvSpPr>
          <p:nvPr>
            <p:ph type="title" hasCustomPrompt="1"/>
          </p:nvPr>
        </p:nvSpPr>
        <p:spPr>
          <a:xfrm>
            <a:off x="914400" y="2066925"/>
            <a:ext cx="6688667" cy="1325563"/>
          </a:xfrm>
        </p:spPr>
        <p:txBody>
          <a:bodyPr>
            <a:normAutofit/>
          </a:bodyPr>
          <a:lstStyle>
            <a:lvl1pPr>
              <a:defRPr sz="8800" b="1"/>
            </a:lvl1pPr>
          </a:lstStyle>
          <a:p>
            <a:r>
              <a:rPr lang="zh-CN" altLang="en-US" dirty="0"/>
              <a:t>结束语</a:t>
            </a:r>
          </a:p>
        </p:txBody>
      </p:sp>
      <p:sp>
        <p:nvSpPr>
          <p:cNvPr id="6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914400" y="3547533"/>
            <a:ext cx="6688667" cy="1422399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单击以编辑副标题</a:t>
            </a:r>
          </a:p>
        </p:txBody>
      </p:sp>
      <p:grpSp>
        <p:nvGrpSpPr>
          <p:cNvPr id="33" name="组合 32"/>
          <p:cNvGrpSpPr/>
          <p:nvPr userDrawn="1"/>
        </p:nvGrpSpPr>
        <p:grpSpPr>
          <a:xfrm>
            <a:off x="9392920" y="6168231"/>
            <a:ext cx="2447720" cy="413216"/>
            <a:chOff x="8729742" y="4570696"/>
            <a:chExt cx="2830517" cy="477836"/>
          </a:xfrm>
          <a:solidFill>
            <a:schemeClr val="bg2">
              <a:alpha val="50000"/>
            </a:schemeClr>
          </a:solidFill>
        </p:grpSpPr>
        <p:sp>
          <p:nvSpPr>
            <p:cNvPr id="34" name="Freeform 34"/>
            <p:cNvSpPr>
              <a:spLocks noEditPoints="1"/>
            </p:cNvSpPr>
            <p:nvPr userDrawn="1"/>
          </p:nvSpPr>
          <p:spPr bwMode="auto">
            <a:xfrm>
              <a:off x="9304417" y="4945345"/>
              <a:ext cx="1363665" cy="101600"/>
            </a:xfrm>
            <a:custGeom>
              <a:avLst/>
              <a:gdLst>
                <a:gd name="T0" fmla="*/ 15 w 915"/>
                <a:gd name="T1" fmla="*/ 51 h 68"/>
                <a:gd name="T2" fmla="*/ 14 w 915"/>
                <a:gd name="T3" fmla="*/ 11 h 68"/>
                <a:gd name="T4" fmla="*/ 35 w 915"/>
                <a:gd name="T5" fmla="*/ 4 h 68"/>
                <a:gd name="T6" fmla="*/ 77 w 915"/>
                <a:gd name="T7" fmla="*/ 51 h 68"/>
                <a:gd name="T8" fmla="*/ 74 w 915"/>
                <a:gd name="T9" fmla="*/ 51 h 68"/>
                <a:gd name="T10" fmla="*/ 57 w 915"/>
                <a:gd name="T11" fmla="*/ 21 h 68"/>
                <a:gd name="T12" fmla="*/ 108 w 915"/>
                <a:gd name="T13" fmla="*/ 0 h 68"/>
                <a:gd name="T14" fmla="*/ 104 w 915"/>
                <a:gd name="T15" fmla="*/ 32 h 68"/>
                <a:gd name="T16" fmla="*/ 134 w 915"/>
                <a:gd name="T17" fmla="*/ 21 h 68"/>
                <a:gd name="T18" fmla="*/ 155 w 915"/>
                <a:gd name="T19" fmla="*/ 21 h 68"/>
                <a:gd name="T20" fmla="*/ 187 w 915"/>
                <a:gd name="T21" fmla="*/ 46 h 68"/>
                <a:gd name="T22" fmla="*/ 169 w 915"/>
                <a:gd name="T23" fmla="*/ 29 h 68"/>
                <a:gd name="T24" fmla="*/ 221 w 915"/>
                <a:gd name="T25" fmla="*/ 24 h 68"/>
                <a:gd name="T26" fmla="*/ 198 w 915"/>
                <a:gd name="T27" fmla="*/ 52 h 68"/>
                <a:gd name="T28" fmla="*/ 209 w 915"/>
                <a:gd name="T29" fmla="*/ 18 h 68"/>
                <a:gd name="T30" fmla="*/ 247 w 915"/>
                <a:gd name="T31" fmla="*/ 51 h 68"/>
                <a:gd name="T32" fmla="*/ 244 w 915"/>
                <a:gd name="T33" fmla="*/ 42 h 68"/>
                <a:gd name="T34" fmla="*/ 271 w 915"/>
                <a:gd name="T35" fmla="*/ 1 h 68"/>
                <a:gd name="T36" fmla="*/ 276 w 915"/>
                <a:gd name="T37" fmla="*/ 51 h 68"/>
                <a:gd name="T38" fmla="*/ 259 w 915"/>
                <a:gd name="T39" fmla="*/ 22 h 68"/>
                <a:gd name="T40" fmla="*/ 301 w 915"/>
                <a:gd name="T41" fmla="*/ 46 h 68"/>
                <a:gd name="T42" fmla="*/ 292 w 915"/>
                <a:gd name="T43" fmla="*/ 7 h 68"/>
                <a:gd name="T44" fmla="*/ 333 w 915"/>
                <a:gd name="T45" fmla="*/ 20 h 68"/>
                <a:gd name="T46" fmla="*/ 309 w 915"/>
                <a:gd name="T47" fmla="*/ 67 h 68"/>
                <a:gd name="T48" fmla="*/ 305 w 915"/>
                <a:gd name="T49" fmla="*/ 19 h 68"/>
                <a:gd name="T50" fmla="*/ 379 w 915"/>
                <a:gd name="T51" fmla="*/ 18 h 68"/>
                <a:gd name="T52" fmla="*/ 415 w 915"/>
                <a:gd name="T53" fmla="*/ 44 h 68"/>
                <a:gd name="T54" fmla="*/ 403 w 915"/>
                <a:gd name="T55" fmla="*/ 21 h 68"/>
                <a:gd name="T56" fmla="*/ 425 w 915"/>
                <a:gd name="T57" fmla="*/ 5 h 68"/>
                <a:gd name="T58" fmla="*/ 475 w 915"/>
                <a:gd name="T59" fmla="*/ 19 h 68"/>
                <a:gd name="T60" fmla="*/ 465 w 915"/>
                <a:gd name="T61" fmla="*/ 54 h 68"/>
                <a:gd name="T62" fmla="*/ 471 w 915"/>
                <a:gd name="T63" fmla="*/ 48 h 68"/>
                <a:gd name="T64" fmla="*/ 474 w 915"/>
                <a:gd name="T65" fmla="*/ 4 h 68"/>
                <a:gd name="T66" fmla="*/ 516 w 915"/>
                <a:gd name="T67" fmla="*/ 28 h 68"/>
                <a:gd name="T68" fmla="*/ 517 w 915"/>
                <a:gd name="T69" fmla="*/ 40 h 68"/>
                <a:gd name="T70" fmla="*/ 537 w 915"/>
                <a:gd name="T71" fmla="*/ 49 h 68"/>
                <a:gd name="T72" fmla="*/ 528 w 915"/>
                <a:gd name="T73" fmla="*/ 23 h 68"/>
                <a:gd name="T74" fmla="*/ 565 w 915"/>
                <a:gd name="T75" fmla="*/ 53 h 68"/>
                <a:gd name="T76" fmla="*/ 563 w 915"/>
                <a:gd name="T77" fmla="*/ 21 h 68"/>
                <a:gd name="T78" fmla="*/ 620 w 915"/>
                <a:gd name="T79" fmla="*/ 52 h 68"/>
                <a:gd name="T80" fmla="*/ 596 w 915"/>
                <a:gd name="T81" fmla="*/ 49 h 68"/>
                <a:gd name="T82" fmla="*/ 587 w 915"/>
                <a:gd name="T83" fmla="*/ 22 h 68"/>
                <a:gd name="T84" fmla="*/ 642 w 915"/>
                <a:gd name="T85" fmla="*/ 17 h 68"/>
                <a:gd name="T86" fmla="*/ 643 w 915"/>
                <a:gd name="T87" fmla="*/ 48 h 68"/>
                <a:gd name="T88" fmla="*/ 667 w 915"/>
                <a:gd name="T89" fmla="*/ 49 h 68"/>
                <a:gd name="T90" fmla="*/ 671 w 915"/>
                <a:gd name="T91" fmla="*/ 23 h 68"/>
                <a:gd name="T92" fmla="*/ 726 w 915"/>
                <a:gd name="T93" fmla="*/ 20 h 68"/>
                <a:gd name="T94" fmla="*/ 739 w 915"/>
                <a:gd name="T95" fmla="*/ 29 h 68"/>
                <a:gd name="T96" fmla="*/ 731 w 915"/>
                <a:gd name="T97" fmla="*/ 33 h 68"/>
                <a:gd name="T98" fmla="*/ 778 w 915"/>
                <a:gd name="T99" fmla="*/ 45 h 68"/>
                <a:gd name="T100" fmla="*/ 771 w 915"/>
                <a:gd name="T101" fmla="*/ 24 h 68"/>
                <a:gd name="T102" fmla="*/ 753 w 915"/>
                <a:gd name="T103" fmla="*/ 45 h 68"/>
                <a:gd name="T104" fmla="*/ 803 w 915"/>
                <a:gd name="T105" fmla="*/ 54 h 68"/>
                <a:gd name="T106" fmla="*/ 816 w 915"/>
                <a:gd name="T107" fmla="*/ 0 h 68"/>
                <a:gd name="T108" fmla="*/ 812 w 915"/>
                <a:gd name="T109" fmla="*/ 29 h 68"/>
                <a:gd name="T110" fmla="*/ 881 w 915"/>
                <a:gd name="T111" fmla="*/ 10 h 68"/>
                <a:gd name="T112" fmla="*/ 859 w 915"/>
                <a:gd name="T113" fmla="*/ 49 h 68"/>
                <a:gd name="T114" fmla="*/ 903 w 915"/>
                <a:gd name="T115" fmla="*/ 48 h 68"/>
                <a:gd name="T116" fmla="*/ 891 w 915"/>
                <a:gd name="T117" fmla="*/ 31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15" h="68">
                  <a:moveTo>
                    <a:pt x="35" y="4"/>
                  </a:moveTo>
                  <a:cubicBezTo>
                    <a:pt x="35" y="3"/>
                    <a:pt x="35" y="3"/>
                    <a:pt x="35" y="3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3" y="4"/>
                    <a:pt x="53" y="4"/>
                    <a:pt x="53" y="4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49" y="4"/>
                    <a:pt x="47" y="5"/>
                    <a:pt x="46" y="6"/>
                  </a:cubicBezTo>
                  <a:cubicBezTo>
                    <a:pt x="46" y="7"/>
                    <a:pt x="45" y="9"/>
                    <a:pt x="45" y="11"/>
                  </a:cubicBezTo>
                  <a:cubicBezTo>
                    <a:pt x="45" y="32"/>
                    <a:pt x="45" y="32"/>
                    <a:pt x="45" y="32"/>
                  </a:cubicBezTo>
                  <a:cubicBezTo>
                    <a:pt x="45" y="37"/>
                    <a:pt x="45" y="41"/>
                    <a:pt x="44" y="43"/>
                  </a:cubicBezTo>
                  <a:cubicBezTo>
                    <a:pt x="43" y="46"/>
                    <a:pt x="41" y="49"/>
                    <a:pt x="38" y="51"/>
                  </a:cubicBezTo>
                  <a:cubicBezTo>
                    <a:pt x="35" y="53"/>
                    <a:pt x="31" y="53"/>
                    <a:pt x="27" y="53"/>
                  </a:cubicBezTo>
                  <a:cubicBezTo>
                    <a:pt x="21" y="53"/>
                    <a:pt x="17" y="53"/>
                    <a:pt x="15" y="51"/>
                  </a:cubicBezTo>
                  <a:cubicBezTo>
                    <a:pt x="12" y="49"/>
                    <a:pt x="10" y="46"/>
                    <a:pt x="9" y="43"/>
                  </a:cubicBezTo>
                  <a:cubicBezTo>
                    <a:pt x="8" y="41"/>
                    <a:pt x="7" y="37"/>
                    <a:pt x="7" y="3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8"/>
                    <a:pt x="7" y="6"/>
                    <a:pt x="6" y="5"/>
                  </a:cubicBezTo>
                  <a:cubicBezTo>
                    <a:pt x="5" y="4"/>
                    <a:pt x="4" y="3"/>
                    <a:pt x="2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7" y="3"/>
                    <a:pt x="15" y="4"/>
                    <a:pt x="15" y="5"/>
                  </a:cubicBezTo>
                  <a:cubicBezTo>
                    <a:pt x="14" y="6"/>
                    <a:pt x="14" y="8"/>
                    <a:pt x="14" y="11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5"/>
                    <a:pt x="14" y="37"/>
                    <a:pt x="14" y="40"/>
                  </a:cubicBezTo>
                  <a:cubicBezTo>
                    <a:pt x="15" y="43"/>
                    <a:pt x="15" y="45"/>
                    <a:pt x="16" y="46"/>
                  </a:cubicBezTo>
                  <a:cubicBezTo>
                    <a:pt x="17" y="48"/>
                    <a:pt x="19" y="49"/>
                    <a:pt x="20" y="50"/>
                  </a:cubicBezTo>
                  <a:cubicBezTo>
                    <a:pt x="22" y="51"/>
                    <a:pt x="24" y="51"/>
                    <a:pt x="27" y="51"/>
                  </a:cubicBezTo>
                  <a:cubicBezTo>
                    <a:pt x="30" y="51"/>
                    <a:pt x="33" y="50"/>
                    <a:pt x="35" y="49"/>
                  </a:cubicBezTo>
                  <a:cubicBezTo>
                    <a:pt x="37" y="47"/>
                    <a:pt x="39" y="46"/>
                    <a:pt x="40" y="43"/>
                  </a:cubicBezTo>
                  <a:cubicBezTo>
                    <a:pt x="41" y="41"/>
                    <a:pt x="41" y="37"/>
                    <a:pt x="41" y="32"/>
                  </a:cubicBezTo>
                  <a:cubicBezTo>
                    <a:pt x="41" y="12"/>
                    <a:pt x="41" y="12"/>
                    <a:pt x="41" y="12"/>
                  </a:cubicBezTo>
                  <a:cubicBezTo>
                    <a:pt x="41" y="9"/>
                    <a:pt x="41" y="7"/>
                    <a:pt x="40" y="6"/>
                  </a:cubicBezTo>
                  <a:cubicBezTo>
                    <a:pt x="39" y="5"/>
                    <a:pt x="38" y="4"/>
                    <a:pt x="36" y="4"/>
                  </a:cubicBezTo>
                  <a:cubicBezTo>
                    <a:pt x="35" y="4"/>
                    <a:pt x="35" y="4"/>
                    <a:pt x="35" y="4"/>
                  </a:cubicBezTo>
                  <a:close/>
                  <a:moveTo>
                    <a:pt x="69" y="25"/>
                  </a:moveTo>
                  <a:cubicBezTo>
                    <a:pt x="73" y="20"/>
                    <a:pt x="76" y="18"/>
                    <a:pt x="79" y="18"/>
                  </a:cubicBezTo>
                  <a:cubicBezTo>
                    <a:pt x="81" y="18"/>
                    <a:pt x="83" y="18"/>
                    <a:pt x="84" y="19"/>
                  </a:cubicBezTo>
                  <a:cubicBezTo>
                    <a:pt x="85" y="20"/>
                    <a:pt x="87" y="21"/>
                    <a:pt x="87" y="23"/>
                  </a:cubicBezTo>
                  <a:cubicBezTo>
                    <a:pt x="88" y="25"/>
                    <a:pt x="88" y="27"/>
                    <a:pt x="88" y="30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7"/>
                    <a:pt x="88" y="48"/>
                    <a:pt x="89" y="49"/>
                  </a:cubicBezTo>
                  <a:cubicBezTo>
                    <a:pt x="89" y="50"/>
                    <a:pt x="89" y="50"/>
                    <a:pt x="90" y="51"/>
                  </a:cubicBezTo>
                  <a:cubicBezTo>
                    <a:pt x="90" y="51"/>
                    <a:pt x="91" y="51"/>
                    <a:pt x="93" y="51"/>
                  </a:cubicBezTo>
                  <a:cubicBezTo>
                    <a:pt x="93" y="52"/>
                    <a:pt x="93" y="52"/>
                    <a:pt x="93" y="52"/>
                  </a:cubicBezTo>
                  <a:cubicBezTo>
                    <a:pt x="77" y="52"/>
                    <a:pt x="77" y="52"/>
                    <a:pt x="77" y="52"/>
                  </a:cubicBezTo>
                  <a:cubicBezTo>
                    <a:pt x="77" y="51"/>
                    <a:pt x="77" y="51"/>
                    <a:pt x="77" y="51"/>
                  </a:cubicBezTo>
                  <a:cubicBezTo>
                    <a:pt x="78" y="51"/>
                    <a:pt x="78" y="51"/>
                    <a:pt x="78" y="51"/>
                  </a:cubicBezTo>
                  <a:cubicBezTo>
                    <a:pt x="79" y="51"/>
                    <a:pt x="80" y="51"/>
                    <a:pt x="81" y="50"/>
                  </a:cubicBezTo>
                  <a:cubicBezTo>
                    <a:pt x="82" y="50"/>
                    <a:pt x="82" y="49"/>
                    <a:pt x="82" y="48"/>
                  </a:cubicBezTo>
                  <a:cubicBezTo>
                    <a:pt x="82" y="48"/>
                    <a:pt x="82" y="47"/>
                    <a:pt x="82" y="45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2" y="27"/>
                    <a:pt x="82" y="25"/>
                    <a:pt x="81" y="24"/>
                  </a:cubicBezTo>
                  <a:cubicBezTo>
                    <a:pt x="80" y="23"/>
                    <a:pt x="79" y="22"/>
                    <a:pt x="77" y="22"/>
                  </a:cubicBezTo>
                  <a:cubicBezTo>
                    <a:pt x="74" y="22"/>
                    <a:pt x="71" y="23"/>
                    <a:pt x="69" y="27"/>
                  </a:cubicBezTo>
                  <a:cubicBezTo>
                    <a:pt x="69" y="45"/>
                    <a:pt x="69" y="45"/>
                    <a:pt x="69" y="45"/>
                  </a:cubicBezTo>
                  <a:cubicBezTo>
                    <a:pt x="69" y="47"/>
                    <a:pt x="69" y="48"/>
                    <a:pt x="69" y="49"/>
                  </a:cubicBezTo>
                  <a:cubicBezTo>
                    <a:pt x="69" y="50"/>
                    <a:pt x="70" y="50"/>
                    <a:pt x="70" y="51"/>
                  </a:cubicBezTo>
                  <a:cubicBezTo>
                    <a:pt x="71" y="51"/>
                    <a:pt x="72" y="51"/>
                    <a:pt x="74" y="51"/>
                  </a:cubicBezTo>
                  <a:cubicBezTo>
                    <a:pt x="74" y="52"/>
                    <a:pt x="74" y="52"/>
                    <a:pt x="74" y="52"/>
                  </a:cubicBezTo>
                  <a:cubicBezTo>
                    <a:pt x="58" y="52"/>
                    <a:pt x="58" y="52"/>
                    <a:pt x="58" y="52"/>
                  </a:cubicBezTo>
                  <a:cubicBezTo>
                    <a:pt x="58" y="51"/>
                    <a:pt x="58" y="51"/>
                    <a:pt x="58" y="51"/>
                  </a:cubicBezTo>
                  <a:cubicBezTo>
                    <a:pt x="59" y="51"/>
                    <a:pt x="59" y="51"/>
                    <a:pt x="59" y="51"/>
                  </a:cubicBezTo>
                  <a:cubicBezTo>
                    <a:pt x="60" y="51"/>
                    <a:pt x="61" y="51"/>
                    <a:pt x="62" y="50"/>
                  </a:cubicBezTo>
                  <a:cubicBezTo>
                    <a:pt x="62" y="49"/>
                    <a:pt x="63" y="47"/>
                    <a:pt x="63" y="45"/>
                  </a:cubicBezTo>
                  <a:cubicBezTo>
                    <a:pt x="63" y="32"/>
                    <a:pt x="63" y="32"/>
                    <a:pt x="63" y="32"/>
                  </a:cubicBezTo>
                  <a:cubicBezTo>
                    <a:pt x="63" y="28"/>
                    <a:pt x="63" y="25"/>
                    <a:pt x="62" y="24"/>
                  </a:cubicBezTo>
                  <a:cubicBezTo>
                    <a:pt x="62" y="23"/>
                    <a:pt x="62" y="23"/>
                    <a:pt x="61" y="22"/>
                  </a:cubicBezTo>
                  <a:cubicBezTo>
                    <a:pt x="61" y="22"/>
                    <a:pt x="61" y="22"/>
                    <a:pt x="60" y="22"/>
                  </a:cubicBezTo>
                  <a:cubicBezTo>
                    <a:pt x="59" y="22"/>
                    <a:pt x="58" y="22"/>
                    <a:pt x="57" y="22"/>
                  </a:cubicBezTo>
                  <a:cubicBezTo>
                    <a:pt x="57" y="21"/>
                    <a:pt x="57" y="21"/>
                    <a:pt x="57" y="21"/>
                  </a:cubicBezTo>
                  <a:cubicBezTo>
                    <a:pt x="67" y="17"/>
                    <a:pt x="67" y="17"/>
                    <a:pt x="67" y="17"/>
                  </a:cubicBezTo>
                  <a:cubicBezTo>
                    <a:pt x="69" y="17"/>
                    <a:pt x="69" y="17"/>
                    <a:pt x="69" y="17"/>
                  </a:cubicBezTo>
                  <a:cubicBezTo>
                    <a:pt x="69" y="25"/>
                    <a:pt x="69" y="25"/>
                    <a:pt x="69" y="25"/>
                  </a:cubicBezTo>
                  <a:close/>
                  <a:moveTo>
                    <a:pt x="108" y="0"/>
                  </a:moveTo>
                  <a:cubicBezTo>
                    <a:pt x="109" y="0"/>
                    <a:pt x="110" y="0"/>
                    <a:pt x="110" y="1"/>
                  </a:cubicBezTo>
                  <a:cubicBezTo>
                    <a:pt x="111" y="2"/>
                    <a:pt x="111" y="3"/>
                    <a:pt x="111" y="4"/>
                  </a:cubicBezTo>
                  <a:cubicBezTo>
                    <a:pt x="111" y="5"/>
                    <a:pt x="111" y="6"/>
                    <a:pt x="110" y="7"/>
                  </a:cubicBezTo>
                  <a:cubicBezTo>
                    <a:pt x="109" y="7"/>
                    <a:pt x="109" y="8"/>
                    <a:pt x="108" y="8"/>
                  </a:cubicBezTo>
                  <a:cubicBezTo>
                    <a:pt x="107" y="8"/>
                    <a:pt x="106" y="7"/>
                    <a:pt x="105" y="7"/>
                  </a:cubicBezTo>
                  <a:cubicBezTo>
                    <a:pt x="105" y="6"/>
                    <a:pt x="104" y="5"/>
                    <a:pt x="104" y="4"/>
                  </a:cubicBezTo>
                  <a:cubicBezTo>
                    <a:pt x="104" y="3"/>
                    <a:pt x="105" y="2"/>
                    <a:pt x="105" y="1"/>
                  </a:cubicBezTo>
                  <a:cubicBezTo>
                    <a:pt x="106" y="0"/>
                    <a:pt x="107" y="0"/>
                    <a:pt x="108" y="0"/>
                  </a:cubicBezTo>
                  <a:close/>
                  <a:moveTo>
                    <a:pt x="111" y="18"/>
                  </a:moveTo>
                  <a:cubicBezTo>
                    <a:pt x="111" y="45"/>
                    <a:pt x="111" y="45"/>
                    <a:pt x="111" y="45"/>
                  </a:cubicBezTo>
                  <a:cubicBezTo>
                    <a:pt x="111" y="47"/>
                    <a:pt x="111" y="49"/>
                    <a:pt x="111" y="49"/>
                  </a:cubicBezTo>
                  <a:cubicBezTo>
                    <a:pt x="111" y="50"/>
                    <a:pt x="112" y="51"/>
                    <a:pt x="112" y="51"/>
                  </a:cubicBezTo>
                  <a:cubicBezTo>
                    <a:pt x="113" y="51"/>
                    <a:pt x="114" y="51"/>
                    <a:pt x="115" y="51"/>
                  </a:cubicBezTo>
                  <a:cubicBezTo>
                    <a:pt x="115" y="53"/>
                    <a:pt x="115" y="53"/>
                    <a:pt x="115" y="53"/>
                  </a:cubicBezTo>
                  <a:cubicBezTo>
                    <a:pt x="99" y="53"/>
                    <a:pt x="99" y="53"/>
                    <a:pt x="99" y="53"/>
                  </a:cubicBezTo>
                  <a:cubicBezTo>
                    <a:pt x="99" y="51"/>
                    <a:pt x="99" y="51"/>
                    <a:pt x="99" y="51"/>
                  </a:cubicBezTo>
                  <a:cubicBezTo>
                    <a:pt x="101" y="51"/>
                    <a:pt x="102" y="51"/>
                    <a:pt x="103" y="51"/>
                  </a:cubicBezTo>
                  <a:cubicBezTo>
                    <a:pt x="103" y="51"/>
                    <a:pt x="103" y="50"/>
                    <a:pt x="104" y="49"/>
                  </a:cubicBezTo>
                  <a:cubicBezTo>
                    <a:pt x="104" y="49"/>
                    <a:pt x="104" y="47"/>
                    <a:pt x="104" y="45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4" y="28"/>
                    <a:pt x="104" y="26"/>
                    <a:pt x="104" y="25"/>
                  </a:cubicBezTo>
                  <a:cubicBezTo>
                    <a:pt x="104" y="24"/>
                    <a:pt x="103" y="23"/>
                    <a:pt x="103" y="23"/>
                  </a:cubicBezTo>
                  <a:cubicBezTo>
                    <a:pt x="103" y="23"/>
                    <a:pt x="102" y="23"/>
                    <a:pt x="101" y="23"/>
                  </a:cubicBezTo>
                  <a:cubicBezTo>
                    <a:pt x="101" y="23"/>
                    <a:pt x="100" y="23"/>
                    <a:pt x="99" y="23"/>
                  </a:cubicBezTo>
                  <a:cubicBezTo>
                    <a:pt x="99" y="22"/>
                    <a:pt x="99" y="22"/>
                    <a:pt x="99" y="22"/>
                  </a:cubicBezTo>
                  <a:cubicBezTo>
                    <a:pt x="109" y="18"/>
                    <a:pt x="109" y="18"/>
                    <a:pt x="109" y="18"/>
                  </a:cubicBezTo>
                  <a:cubicBezTo>
                    <a:pt x="111" y="18"/>
                    <a:pt x="111" y="18"/>
                    <a:pt x="111" y="18"/>
                  </a:cubicBezTo>
                  <a:close/>
                  <a:moveTo>
                    <a:pt x="122" y="19"/>
                  </a:moveTo>
                  <a:cubicBezTo>
                    <a:pt x="137" y="19"/>
                    <a:pt x="137" y="19"/>
                    <a:pt x="137" y="19"/>
                  </a:cubicBezTo>
                  <a:cubicBezTo>
                    <a:pt x="137" y="20"/>
                    <a:pt x="137" y="20"/>
                    <a:pt x="137" y="20"/>
                  </a:cubicBezTo>
                  <a:cubicBezTo>
                    <a:pt x="136" y="20"/>
                    <a:pt x="136" y="20"/>
                    <a:pt x="136" y="20"/>
                  </a:cubicBezTo>
                  <a:cubicBezTo>
                    <a:pt x="135" y="20"/>
                    <a:pt x="134" y="20"/>
                    <a:pt x="134" y="21"/>
                  </a:cubicBezTo>
                  <a:cubicBezTo>
                    <a:pt x="133" y="21"/>
                    <a:pt x="133" y="22"/>
                    <a:pt x="133" y="23"/>
                  </a:cubicBezTo>
                  <a:cubicBezTo>
                    <a:pt x="133" y="23"/>
                    <a:pt x="133" y="25"/>
                    <a:pt x="134" y="26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9" y="25"/>
                    <a:pt x="149" y="25"/>
                    <a:pt x="149" y="25"/>
                  </a:cubicBezTo>
                  <a:cubicBezTo>
                    <a:pt x="149" y="24"/>
                    <a:pt x="150" y="23"/>
                    <a:pt x="150" y="22"/>
                  </a:cubicBezTo>
                  <a:cubicBezTo>
                    <a:pt x="150" y="21"/>
                    <a:pt x="150" y="21"/>
                    <a:pt x="149" y="21"/>
                  </a:cubicBezTo>
                  <a:cubicBezTo>
                    <a:pt x="149" y="21"/>
                    <a:pt x="149" y="20"/>
                    <a:pt x="149" y="20"/>
                  </a:cubicBezTo>
                  <a:cubicBezTo>
                    <a:pt x="148" y="20"/>
                    <a:pt x="147" y="20"/>
                    <a:pt x="146" y="20"/>
                  </a:cubicBezTo>
                  <a:cubicBezTo>
                    <a:pt x="146" y="19"/>
                    <a:pt x="146" y="19"/>
                    <a:pt x="146" y="19"/>
                  </a:cubicBezTo>
                  <a:cubicBezTo>
                    <a:pt x="157" y="19"/>
                    <a:pt x="157" y="19"/>
                    <a:pt x="157" y="19"/>
                  </a:cubicBezTo>
                  <a:cubicBezTo>
                    <a:pt x="157" y="20"/>
                    <a:pt x="157" y="20"/>
                    <a:pt x="157" y="20"/>
                  </a:cubicBezTo>
                  <a:cubicBezTo>
                    <a:pt x="156" y="20"/>
                    <a:pt x="155" y="20"/>
                    <a:pt x="155" y="21"/>
                  </a:cubicBezTo>
                  <a:cubicBezTo>
                    <a:pt x="154" y="21"/>
                    <a:pt x="153" y="23"/>
                    <a:pt x="152" y="24"/>
                  </a:cubicBezTo>
                  <a:cubicBezTo>
                    <a:pt x="141" y="53"/>
                    <a:pt x="141" y="53"/>
                    <a:pt x="141" y="53"/>
                  </a:cubicBezTo>
                  <a:cubicBezTo>
                    <a:pt x="139" y="53"/>
                    <a:pt x="139" y="53"/>
                    <a:pt x="139" y="53"/>
                  </a:cubicBezTo>
                  <a:cubicBezTo>
                    <a:pt x="127" y="25"/>
                    <a:pt x="127" y="25"/>
                    <a:pt x="127" y="25"/>
                  </a:cubicBezTo>
                  <a:cubicBezTo>
                    <a:pt x="127" y="23"/>
                    <a:pt x="126" y="22"/>
                    <a:pt x="126" y="22"/>
                  </a:cubicBezTo>
                  <a:cubicBezTo>
                    <a:pt x="125" y="21"/>
                    <a:pt x="125" y="21"/>
                    <a:pt x="124" y="20"/>
                  </a:cubicBezTo>
                  <a:cubicBezTo>
                    <a:pt x="123" y="20"/>
                    <a:pt x="123" y="20"/>
                    <a:pt x="121" y="19"/>
                  </a:cubicBezTo>
                  <a:cubicBezTo>
                    <a:pt x="122" y="19"/>
                    <a:pt x="122" y="19"/>
                    <a:pt x="122" y="19"/>
                  </a:cubicBezTo>
                  <a:close/>
                  <a:moveTo>
                    <a:pt x="169" y="31"/>
                  </a:moveTo>
                  <a:cubicBezTo>
                    <a:pt x="169" y="37"/>
                    <a:pt x="170" y="40"/>
                    <a:pt x="173" y="43"/>
                  </a:cubicBezTo>
                  <a:cubicBezTo>
                    <a:pt x="175" y="46"/>
                    <a:pt x="178" y="48"/>
                    <a:pt x="181" y="48"/>
                  </a:cubicBezTo>
                  <a:cubicBezTo>
                    <a:pt x="183" y="48"/>
                    <a:pt x="185" y="47"/>
                    <a:pt x="187" y="46"/>
                  </a:cubicBezTo>
                  <a:cubicBezTo>
                    <a:pt x="188" y="45"/>
                    <a:pt x="189" y="43"/>
                    <a:pt x="191" y="39"/>
                  </a:cubicBezTo>
                  <a:cubicBezTo>
                    <a:pt x="192" y="40"/>
                    <a:pt x="192" y="40"/>
                    <a:pt x="192" y="40"/>
                  </a:cubicBezTo>
                  <a:cubicBezTo>
                    <a:pt x="191" y="43"/>
                    <a:pt x="190" y="47"/>
                    <a:pt x="187" y="49"/>
                  </a:cubicBezTo>
                  <a:cubicBezTo>
                    <a:pt x="185" y="52"/>
                    <a:pt x="182" y="53"/>
                    <a:pt x="178" y="53"/>
                  </a:cubicBezTo>
                  <a:cubicBezTo>
                    <a:pt x="174" y="53"/>
                    <a:pt x="171" y="52"/>
                    <a:pt x="168" y="49"/>
                  </a:cubicBezTo>
                  <a:cubicBezTo>
                    <a:pt x="165" y="45"/>
                    <a:pt x="164" y="41"/>
                    <a:pt x="164" y="36"/>
                  </a:cubicBezTo>
                  <a:cubicBezTo>
                    <a:pt x="164" y="30"/>
                    <a:pt x="166" y="25"/>
                    <a:pt x="169" y="22"/>
                  </a:cubicBezTo>
                  <a:cubicBezTo>
                    <a:pt x="171" y="19"/>
                    <a:pt x="175" y="17"/>
                    <a:pt x="179" y="17"/>
                  </a:cubicBezTo>
                  <a:cubicBezTo>
                    <a:pt x="183" y="17"/>
                    <a:pt x="186" y="19"/>
                    <a:pt x="189" y="21"/>
                  </a:cubicBezTo>
                  <a:cubicBezTo>
                    <a:pt x="191" y="23"/>
                    <a:pt x="192" y="27"/>
                    <a:pt x="192" y="31"/>
                  </a:cubicBezTo>
                  <a:cubicBezTo>
                    <a:pt x="169" y="31"/>
                    <a:pt x="169" y="31"/>
                    <a:pt x="169" y="31"/>
                  </a:cubicBezTo>
                  <a:close/>
                  <a:moveTo>
                    <a:pt x="169" y="29"/>
                  </a:moveTo>
                  <a:cubicBezTo>
                    <a:pt x="184" y="29"/>
                    <a:pt x="184" y="29"/>
                    <a:pt x="184" y="29"/>
                  </a:cubicBezTo>
                  <a:cubicBezTo>
                    <a:pt x="184" y="27"/>
                    <a:pt x="184" y="26"/>
                    <a:pt x="183" y="25"/>
                  </a:cubicBezTo>
                  <a:cubicBezTo>
                    <a:pt x="183" y="24"/>
                    <a:pt x="182" y="23"/>
                    <a:pt x="181" y="22"/>
                  </a:cubicBezTo>
                  <a:cubicBezTo>
                    <a:pt x="179" y="21"/>
                    <a:pt x="178" y="21"/>
                    <a:pt x="177" y="21"/>
                  </a:cubicBezTo>
                  <a:cubicBezTo>
                    <a:pt x="175" y="21"/>
                    <a:pt x="173" y="21"/>
                    <a:pt x="172" y="23"/>
                  </a:cubicBezTo>
                  <a:cubicBezTo>
                    <a:pt x="170" y="24"/>
                    <a:pt x="169" y="27"/>
                    <a:pt x="169" y="29"/>
                  </a:cubicBezTo>
                  <a:close/>
                  <a:moveTo>
                    <a:pt x="209" y="18"/>
                  </a:moveTo>
                  <a:cubicBezTo>
                    <a:pt x="209" y="25"/>
                    <a:pt x="209" y="25"/>
                    <a:pt x="209" y="25"/>
                  </a:cubicBezTo>
                  <a:cubicBezTo>
                    <a:pt x="212" y="20"/>
                    <a:pt x="215" y="18"/>
                    <a:pt x="218" y="18"/>
                  </a:cubicBezTo>
                  <a:cubicBezTo>
                    <a:pt x="219" y="18"/>
                    <a:pt x="220" y="18"/>
                    <a:pt x="221" y="19"/>
                  </a:cubicBezTo>
                  <a:cubicBezTo>
                    <a:pt x="222" y="20"/>
                    <a:pt x="222" y="21"/>
                    <a:pt x="222" y="22"/>
                  </a:cubicBezTo>
                  <a:cubicBezTo>
                    <a:pt x="222" y="23"/>
                    <a:pt x="222" y="23"/>
                    <a:pt x="221" y="24"/>
                  </a:cubicBezTo>
                  <a:cubicBezTo>
                    <a:pt x="221" y="25"/>
                    <a:pt x="220" y="25"/>
                    <a:pt x="219" y="25"/>
                  </a:cubicBezTo>
                  <a:cubicBezTo>
                    <a:pt x="218" y="25"/>
                    <a:pt x="217" y="25"/>
                    <a:pt x="216" y="24"/>
                  </a:cubicBezTo>
                  <a:cubicBezTo>
                    <a:pt x="215" y="23"/>
                    <a:pt x="214" y="23"/>
                    <a:pt x="214" y="23"/>
                  </a:cubicBezTo>
                  <a:cubicBezTo>
                    <a:pt x="213" y="23"/>
                    <a:pt x="213" y="23"/>
                    <a:pt x="213" y="24"/>
                  </a:cubicBezTo>
                  <a:cubicBezTo>
                    <a:pt x="211" y="25"/>
                    <a:pt x="211" y="27"/>
                    <a:pt x="209" y="29"/>
                  </a:cubicBezTo>
                  <a:cubicBezTo>
                    <a:pt x="209" y="45"/>
                    <a:pt x="209" y="45"/>
                    <a:pt x="209" y="45"/>
                  </a:cubicBezTo>
                  <a:cubicBezTo>
                    <a:pt x="209" y="47"/>
                    <a:pt x="210" y="49"/>
                    <a:pt x="210" y="50"/>
                  </a:cubicBezTo>
                  <a:cubicBezTo>
                    <a:pt x="211" y="51"/>
                    <a:pt x="211" y="51"/>
                    <a:pt x="212" y="51"/>
                  </a:cubicBezTo>
                  <a:cubicBezTo>
                    <a:pt x="213" y="52"/>
                    <a:pt x="214" y="52"/>
                    <a:pt x="215" y="52"/>
                  </a:cubicBezTo>
                  <a:cubicBezTo>
                    <a:pt x="215" y="53"/>
                    <a:pt x="215" y="53"/>
                    <a:pt x="215" y="53"/>
                  </a:cubicBezTo>
                  <a:cubicBezTo>
                    <a:pt x="198" y="53"/>
                    <a:pt x="198" y="53"/>
                    <a:pt x="198" y="53"/>
                  </a:cubicBezTo>
                  <a:cubicBezTo>
                    <a:pt x="198" y="52"/>
                    <a:pt x="198" y="52"/>
                    <a:pt x="198" y="52"/>
                  </a:cubicBezTo>
                  <a:cubicBezTo>
                    <a:pt x="200" y="52"/>
                    <a:pt x="201" y="52"/>
                    <a:pt x="202" y="51"/>
                  </a:cubicBezTo>
                  <a:cubicBezTo>
                    <a:pt x="202" y="51"/>
                    <a:pt x="203" y="50"/>
                    <a:pt x="203" y="49"/>
                  </a:cubicBezTo>
                  <a:cubicBezTo>
                    <a:pt x="203" y="49"/>
                    <a:pt x="203" y="48"/>
                    <a:pt x="203" y="46"/>
                  </a:cubicBezTo>
                  <a:cubicBezTo>
                    <a:pt x="203" y="33"/>
                    <a:pt x="203" y="33"/>
                    <a:pt x="203" y="33"/>
                  </a:cubicBezTo>
                  <a:cubicBezTo>
                    <a:pt x="203" y="29"/>
                    <a:pt x="203" y="26"/>
                    <a:pt x="203" y="25"/>
                  </a:cubicBezTo>
                  <a:cubicBezTo>
                    <a:pt x="203" y="25"/>
                    <a:pt x="202" y="24"/>
                    <a:pt x="202" y="24"/>
                  </a:cubicBezTo>
                  <a:cubicBezTo>
                    <a:pt x="201" y="23"/>
                    <a:pt x="201" y="23"/>
                    <a:pt x="200" y="23"/>
                  </a:cubicBezTo>
                  <a:cubicBezTo>
                    <a:pt x="199" y="23"/>
                    <a:pt x="199" y="23"/>
                    <a:pt x="198" y="24"/>
                  </a:cubicBezTo>
                  <a:cubicBezTo>
                    <a:pt x="197" y="23"/>
                    <a:pt x="197" y="23"/>
                    <a:pt x="197" y="23"/>
                  </a:cubicBezTo>
                  <a:cubicBezTo>
                    <a:pt x="207" y="19"/>
                    <a:pt x="207" y="19"/>
                    <a:pt x="207" y="19"/>
                  </a:cubicBezTo>
                  <a:cubicBezTo>
                    <a:pt x="209" y="19"/>
                    <a:pt x="209" y="19"/>
                    <a:pt x="209" y="19"/>
                  </a:cubicBezTo>
                  <a:cubicBezTo>
                    <a:pt x="209" y="18"/>
                    <a:pt x="209" y="18"/>
                    <a:pt x="209" y="18"/>
                  </a:cubicBezTo>
                  <a:close/>
                  <a:moveTo>
                    <a:pt x="249" y="18"/>
                  </a:moveTo>
                  <a:cubicBezTo>
                    <a:pt x="249" y="29"/>
                    <a:pt x="249" y="29"/>
                    <a:pt x="249" y="29"/>
                  </a:cubicBezTo>
                  <a:cubicBezTo>
                    <a:pt x="247" y="29"/>
                    <a:pt x="247" y="29"/>
                    <a:pt x="247" y="29"/>
                  </a:cubicBezTo>
                  <a:cubicBezTo>
                    <a:pt x="247" y="26"/>
                    <a:pt x="245" y="23"/>
                    <a:pt x="244" y="22"/>
                  </a:cubicBezTo>
                  <a:cubicBezTo>
                    <a:pt x="242" y="21"/>
                    <a:pt x="241" y="20"/>
                    <a:pt x="238" y="20"/>
                  </a:cubicBezTo>
                  <a:cubicBezTo>
                    <a:pt x="237" y="20"/>
                    <a:pt x="235" y="20"/>
                    <a:pt x="234" y="21"/>
                  </a:cubicBezTo>
                  <a:cubicBezTo>
                    <a:pt x="233" y="22"/>
                    <a:pt x="233" y="23"/>
                    <a:pt x="233" y="24"/>
                  </a:cubicBezTo>
                  <a:cubicBezTo>
                    <a:pt x="233" y="25"/>
                    <a:pt x="233" y="27"/>
                    <a:pt x="234" y="28"/>
                  </a:cubicBezTo>
                  <a:cubicBezTo>
                    <a:pt x="235" y="29"/>
                    <a:pt x="236" y="30"/>
                    <a:pt x="238" y="31"/>
                  </a:cubicBezTo>
                  <a:cubicBezTo>
                    <a:pt x="243" y="34"/>
                    <a:pt x="243" y="34"/>
                    <a:pt x="243" y="34"/>
                  </a:cubicBezTo>
                  <a:cubicBezTo>
                    <a:pt x="248" y="36"/>
                    <a:pt x="251" y="39"/>
                    <a:pt x="251" y="43"/>
                  </a:cubicBezTo>
                  <a:cubicBezTo>
                    <a:pt x="251" y="47"/>
                    <a:pt x="249" y="49"/>
                    <a:pt x="247" y="51"/>
                  </a:cubicBezTo>
                  <a:cubicBezTo>
                    <a:pt x="245" y="53"/>
                    <a:pt x="243" y="54"/>
                    <a:pt x="240" y="54"/>
                  </a:cubicBezTo>
                  <a:cubicBezTo>
                    <a:pt x="238" y="54"/>
                    <a:pt x="235" y="53"/>
                    <a:pt x="233" y="53"/>
                  </a:cubicBezTo>
                  <a:cubicBezTo>
                    <a:pt x="232" y="52"/>
                    <a:pt x="231" y="52"/>
                    <a:pt x="231" y="52"/>
                  </a:cubicBezTo>
                  <a:cubicBezTo>
                    <a:pt x="231" y="52"/>
                    <a:pt x="230" y="53"/>
                    <a:pt x="230" y="53"/>
                  </a:cubicBezTo>
                  <a:cubicBezTo>
                    <a:pt x="229" y="53"/>
                    <a:pt x="229" y="53"/>
                    <a:pt x="229" y="53"/>
                  </a:cubicBezTo>
                  <a:cubicBezTo>
                    <a:pt x="229" y="41"/>
                    <a:pt x="229" y="41"/>
                    <a:pt x="229" y="41"/>
                  </a:cubicBezTo>
                  <a:cubicBezTo>
                    <a:pt x="230" y="41"/>
                    <a:pt x="230" y="41"/>
                    <a:pt x="230" y="41"/>
                  </a:cubicBezTo>
                  <a:cubicBezTo>
                    <a:pt x="231" y="45"/>
                    <a:pt x="232" y="47"/>
                    <a:pt x="234" y="49"/>
                  </a:cubicBezTo>
                  <a:cubicBezTo>
                    <a:pt x="236" y="51"/>
                    <a:pt x="238" y="52"/>
                    <a:pt x="240" y="52"/>
                  </a:cubicBezTo>
                  <a:cubicBezTo>
                    <a:pt x="242" y="52"/>
                    <a:pt x="243" y="51"/>
                    <a:pt x="244" y="50"/>
                  </a:cubicBezTo>
                  <a:cubicBezTo>
                    <a:pt x="245" y="49"/>
                    <a:pt x="246" y="48"/>
                    <a:pt x="246" y="47"/>
                  </a:cubicBezTo>
                  <a:cubicBezTo>
                    <a:pt x="246" y="45"/>
                    <a:pt x="245" y="43"/>
                    <a:pt x="244" y="42"/>
                  </a:cubicBezTo>
                  <a:cubicBezTo>
                    <a:pt x="243" y="41"/>
                    <a:pt x="241" y="39"/>
                    <a:pt x="237" y="38"/>
                  </a:cubicBezTo>
                  <a:cubicBezTo>
                    <a:pt x="234" y="36"/>
                    <a:pt x="232" y="35"/>
                    <a:pt x="231" y="33"/>
                  </a:cubicBezTo>
                  <a:cubicBezTo>
                    <a:pt x="229" y="31"/>
                    <a:pt x="229" y="30"/>
                    <a:pt x="229" y="28"/>
                  </a:cubicBezTo>
                  <a:cubicBezTo>
                    <a:pt x="229" y="25"/>
                    <a:pt x="230" y="23"/>
                    <a:pt x="232" y="21"/>
                  </a:cubicBezTo>
                  <a:cubicBezTo>
                    <a:pt x="234" y="19"/>
                    <a:pt x="236" y="18"/>
                    <a:pt x="239" y="18"/>
                  </a:cubicBezTo>
                  <a:cubicBezTo>
                    <a:pt x="240" y="18"/>
                    <a:pt x="242" y="18"/>
                    <a:pt x="244" y="19"/>
                  </a:cubicBezTo>
                  <a:cubicBezTo>
                    <a:pt x="245" y="19"/>
                    <a:pt x="246" y="19"/>
                    <a:pt x="246" y="19"/>
                  </a:cubicBezTo>
                  <a:cubicBezTo>
                    <a:pt x="247" y="19"/>
                    <a:pt x="247" y="19"/>
                    <a:pt x="247" y="19"/>
                  </a:cubicBezTo>
                  <a:cubicBezTo>
                    <a:pt x="247" y="19"/>
                    <a:pt x="247" y="18"/>
                    <a:pt x="248" y="17"/>
                  </a:cubicBezTo>
                  <a:cubicBezTo>
                    <a:pt x="249" y="18"/>
                    <a:pt x="249" y="18"/>
                    <a:pt x="249" y="18"/>
                  </a:cubicBezTo>
                  <a:close/>
                  <a:moveTo>
                    <a:pt x="268" y="0"/>
                  </a:moveTo>
                  <a:cubicBezTo>
                    <a:pt x="269" y="0"/>
                    <a:pt x="270" y="0"/>
                    <a:pt x="271" y="1"/>
                  </a:cubicBezTo>
                  <a:cubicBezTo>
                    <a:pt x="271" y="2"/>
                    <a:pt x="272" y="3"/>
                    <a:pt x="272" y="4"/>
                  </a:cubicBezTo>
                  <a:cubicBezTo>
                    <a:pt x="272" y="5"/>
                    <a:pt x="271" y="6"/>
                    <a:pt x="271" y="7"/>
                  </a:cubicBezTo>
                  <a:cubicBezTo>
                    <a:pt x="270" y="7"/>
                    <a:pt x="269" y="8"/>
                    <a:pt x="268" y="8"/>
                  </a:cubicBezTo>
                  <a:cubicBezTo>
                    <a:pt x="267" y="8"/>
                    <a:pt x="266" y="7"/>
                    <a:pt x="266" y="7"/>
                  </a:cubicBezTo>
                  <a:cubicBezTo>
                    <a:pt x="265" y="6"/>
                    <a:pt x="265" y="5"/>
                    <a:pt x="265" y="4"/>
                  </a:cubicBezTo>
                  <a:cubicBezTo>
                    <a:pt x="265" y="3"/>
                    <a:pt x="265" y="2"/>
                    <a:pt x="266" y="1"/>
                  </a:cubicBezTo>
                  <a:cubicBezTo>
                    <a:pt x="266" y="0"/>
                    <a:pt x="267" y="0"/>
                    <a:pt x="268" y="0"/>
                  </a:cubicBezTo>
                  <a:close/>
                  <a:moveTo>
                    <a:pt x="271" y="18"/>
                  </a:moveTo>
                  <a:cubicBezTo>
                    <a:pt x="271" y="45"/>
                    <a:pt x="271" y="45"/>
                    <a:pt x="271" y="45"/>
                  </a:cubicBezTo>
                  <a:cubicBezTo>
                    <a:pt x="271" y="47"/>
                    <a:pt x="271" y="49"/>
                    <a:pt x="271" y="49"/>
                  </a:cubicBezTo>
                  <a:cubicBezTo>
                    <a:pt x="272" y="50"/>
                    <a:pt x="272" y="51"/>
                    <a:pt x="273" y="51"/>
                  </a:cubicBezTo>
                  <a:cubicBezTo>
                    <a:pt x="273" y="51"/>
                    <a:pt x="274" y="51"/>
                    <a:pt x="276" y="51"/>
                  </a:cubicBezTo>
                  <a:cubicBezTo>
                    <a:pt x="276" y="53"/>
                    <a:pt x="276" y="53"/>
                    <a:pt x="276" y="53"/>
                  </a:cubicBezTo>
                  <a:cubicBezTo>
                    <a:pt x="260" y="53"/>
                    <a:pt x="260" y="53"/>
                    <a:pt x="260" y="53"/>
                  </a:cubicBezTo>
                  <a:cubicBezTo>
                    <a:pt x="260" y="51"/>
                    <a:pt x="260" y="51"/>
                    <a:pt x="260" y="51"/>
                  </a:cubicBezTo>
                  <a:cubicBezTo>
                    <a:pt x="261" y="51"/>
                    <a:pt x="263" y="51"/>
                    <a:pt x="263" y="51"/>
                  </a:cubicBezTo>
                  <a:cubicBezTo>
                    <a:pt x="263" y="51"/>
                    <a:pt x="264" y="50"/>
                    <a:pt x="264" y="49"/>
                  </a:cubicBezTo>
                  <a:cubicBezTo>
                    <a:pt x="265" y="49"/>
                    <a:pt x="265" y="47"/>
                    <a:pt x="265" y="45"/>
                  </a:cubicBezTo>
                  <a:cubicBezTo>
                    <a:pt x="265" y="32"/>
                    <a:pt x="265" y="32"/>
                    <a:pt x="265" y="32"/>
                  </a:cubicBezTo>
                  <a:cubicBezTo>
                    <a:pt x="265" y="28"/>
                    <a:pt x="265" y="26"/>
                    <a:pt x="264" y="25"/>
                  </a:cubicBezTo>
                  <a:cubicBezTo>
                    <a:pt x="264" y="24"/>
                    <a:pt x="264" y="23"/>
                    <a:pt x="263" y="23"/>
                  </a:cubicBezTo>
                  <a:cubicBezTo>
                    <a:pt x="263" y="23"/>
                    <a:pt x="263" y="23"/>
                    <a:pt x="262" y="23"/>
                  </a:cubicBezTo>
                  <a:cubicBezTo>
                    <a:pt x="261" y="23"/>
                    <a:pt x="260" y="23"/>
                    <a:pt x="259" y="23"/>
                  </a:cubicBezTo>
                  <a:cubicBezTo>
                    <a:pt x="259" y="22"/>
                    <a:pt x="259" y="22"/>
                    <a:pt x="259" y="22"/>
                  </a:cubicBezTo>
                  <a:cubicBezTo>
                    <a:pt x="269" y="18"/>
                    <a:pt x="269" y="18"/>
                    <a:pt x="269" y="18"/>
                  </a:cubicBezTo>
                  <a:cubicBezTo>
                    <a:pt x="271" y="18"/>
                    <a:pt x="271" y="18"/>
                    <a:pt x="271" y="18"/>
                  </a:cubicBezTo>
                  <a:close/>
                  <a:moveTo>
                    <a:pt x="293" y="7"/>
                  </a:moveTo>
                  <a:cubicBezTo>
                    <a:pt x="293" y="19"/>
                    <a:pt x="293" y="19"/>
                    <a:pt x="293" y="19"/>
                  </a:cubicBezTo>
                  <a:cubicBezTo>
                    <a:pt x="301" y="19"/>
                    <a:pt x="301" y="19"/>
                    <a:pt x="301" y="19"/>
                  </a:cubicBezTo>
                  <a:cubicBezTo>
                    <a:pt x="301" y="21"/>
                    <a:pt x="301" y="21"/>
                    <a:pt x="301" y="21"/>
                  </a:cubicBezTo>
                  <a:cubicBezTo>
                    <a:pt x="293" y="21"/>
                    <a:pt x="293" y="21"/>
                    <a:pt x="293" y="21"/>
                  </a:cubicBezTo>
                  <a:cubicBezTo>
                    <a:pt x="293" y="43"/>
                    <a:pt x="293" y="43"/>
                    <a:pt x="293" y="43"/>
                  </a:cubicBezTo>
                  <a:cubicBezTo>
                    <a:pt x="293" y="45"/>
                    <a:pt x="294" y="47"/>
                    <a:pt x="294" y="48"/>
                  </a:cubicBezTo>
                  <a:cubicBezTo>
                    <a:pt x="295" y="49"/>
                    <a:pt x="295" y="49"/>
                    <a:pt x="297" y="49"/>
                  </a:cubicBezTo>
                  <a:cubicBezTo>
                    <a:pt x="297" y="49"/>
                    <a:pt x="298" y="49"/>
                    <a:pt x="299" y="48"/>
                  </a:cubicBezTo>
                  <a:cubicBezTo>
                    <a:pt x="300" y="48"/>
                    <a:pt x="300" y="47"/>
                    <a:pt x="301" y="46"/>
                  </a:cubicBezTo>
                  <a:cubicBezTo>
                    <a:pt x="302" y="46"/>
                    <a:pt x="302" y="46"/>
                    <a:pt x="302" y="46"/>
                  </a:cubicBezTo>
                  <a:cubicBezTo>
                    <a:pt x="301" y="48"/>
                    <a:pt x="300" y="50"/>
                    <a:pt x="298" y="51"/>
                  </a:cubicBezTo>
                  <a:cubicBezTo>
                    <a:pt x="297" y="53"/>
                    <a:pt x="295" y="53"/>
                    <a:pt x="293" y="53"/>
                  </a:cubicBezTo>
                  <a:cubicBezTo>
                    <a:pt x="292" y="53"/>
                    <a:pt x="291" y="53"/>
                    <a:pt x="290" y="53"/>
                  </a:cubicBezTo>
                  <a:cubicBezTo>
                    <a:pt x="289" y="52"/>
                    <a:pt x="288" y="51"/>
                    <a:pt x="288" y="50"/>
                  </a:cubicBezTo>
                  <a:cubicBezTo>
                    <a:pt x="287" y="49"/>
                    <a:pt x="287" y="47"/>
                    <a:pt x="287" y="44"/>
                  </a:cubicBezTo>
                  <a:cubicBezTo>
                    <a:pt x="287" y="21"/>
                    <a:pt x="287" y="21"/>
                    <a:pt x="287" y="21"/>
                  </a:cubicBezTo>
                  <a:cubicBezTo>
                    <a:pt x="282" y="21"/>
                    <a:pt x="282" y="21"/>
                    <a:pt x="282" y="21"/>
                  </a:cubicBezTo>
                  <a:cubicBezTo>
                    <a:pt x="282" y="20"/>
                    <a:pt x="282" y="20"/>
                    <a:pt x="282" y="20"/>
                  </a:cubicBezTo>
                  <a:cubicBezTo>
                    <a:pt x="283" y="20"/>
                    <a:pt x="285" y="19"/>
                    <a:pt x="286" y="17"/>
                  </a:cubicBezTo>
                  <a:cubicBezTo>
                    <a:pt x="287" y="16"/>
                    <a:pt x="288" y="15"/>
                    <a:pt x="289" y="13"/>
                  </a:cubicBezTo>
                  <a:cubicBezTo>
                    <a:pt x="290" y="12"/>
                    <a:pt x="291" y="10"/>
                    <a:pt x="292" y="7"/>
                  </a:cubicBezTo>
                  <a:cubicBezTo>
                    <a:pt x="293" y="7"/>
                    <a:pt x="293" y="7"/>
                    <a:pt x="293" y="7"/>
                  </a:cubicBezTo>
                  <a:close/>
                  <a:moveTo>
                    <a:pt x="306" y="19"/>
                  </a:moveTo>
                  <a:cubicBezTo>
                    <a:pt x="321" y="19"/>
                    <a:pt x="321" y="19"/>
                    <a:pt x="321" y="19"/>
                  </a:cubicBezTo>
                  <a:cubicBezTo>
                    <a:pt x="321" y="20"/>
                    <a:pt x="321" y="20"/>
                    <a:pt x="321" y="20"/>
                  </a:cubicBezTo>
                  <a:cubicBezTo>
                    <a:pt x="320" y="20"/>
                    <a:pt x="320" y="20"/>
                    <a:pt x="320" y="20"/>
                  </a:cubicBezTo>
                  <a:cubicBezTo>
                    <a:pt x="319" y="20"/>
                    <a:pt x="318" y="20"/>
                    <a:pt x="318" y="21"/>
                  </a:cubicBezTo>
                  <a:cubicBezTo>
                    <a:pt x="317" y="21"/>
                    <a:pt x="317" y="22"/>
                    <a:pt x="317" y="22"/>
                  </a:cubicBezTo>
                  <a:cubicBezTo>
                    <a:pt x="317" y="23"/>
                    <a:pt x="317" y="25"/>
                    <a:pt x="318" y="26"/>
                  </a:cubicBezTo>
                  <a:cubicBezTo>
                    <a:pt x="326" y="43"/>
                    <a:pt x="326" y="43"/>
                    <a:pt x="326" y="43"/>
                  </a:cubicBezTo>
                  <a:cubicBezTo>
                    <a:pt x="333" y="25"/>
                    <a:pt x="333" y="25"/>
                    <a:pt x="333" y="25"/>
                  </a:cubicBezTo>
                  <a:cubicBezTo>
                    <a:pt x="334" y="23"/>
                    <a:pt x="334" y="23"/>
                    <a:pt x="334" y="21"/>
                  </a:cubicBezTo>
                  <a:cubicBezTo>
                    <a:pt x="334" y="21"/>
                    <a:pt x="334" y="21"/>
                    <a:pt x="333" y="20"/>
                  </a:cubicBezTo>
                  <a:cubicBezTo>
                    <a:pt x="333" y="20"/>
                    <a:pt x="333" y="20"/>
                    <a:pt x="333" y="19"/>
                  </a:cubicBezTo>
                  <a:cubicBezTo>
                    <a:pt x="332" y="19"/>
                    <a:pt x="331" y="19"/>
                    <a:pt x="331" y="19"/>
                  </a:cubicBezTo>
                  <a:cubicBezTo>
                    <a:pt x="331" y="18"/>
                    <a:pt x="331" y="18"/>
                    <a:pt x="331" y="18"/>
                  </a:cubicBezTo>
                  <a:cubicBezTo>
                    <a:pt x="341" y="18"/>
                    <a:pt x="341" y="18"/>
                    <a:pt x="341" y="18"/>
                  </a:cubicBezTo>
                  <a:cubicBezTo>
                    <a:pt x="341" y="19"/>
                    <a:pt x="341" y="19"/>
                    <a:pt x="341" y="19"/>
                  </a:cubicBezTo>
                  <a:cubicBezTo>
                    <a:pt x="341" y="19"/>
                    <a:pt x="340" y="19"/>
                    <a:pt x="339" y="19"/>
                  </a:cubicBezTo>
                  <a:cubicBezTo>
                    <a:pt x="339" y="20"/>
                    <a:pt x="338" y="20"/>
                    <a:pt x="338" y="21"/>
                  </a:cubicBezTo>
                  <a:cubicBezTo>
                    <a:pt x="337" y="21"/>
                    <a:pt x="337" y="22"/>
                    <a:pt x="337" y="24"/>
                  </a:cubicBezTo>
                  <a:cubicBezTo>
                    <a:pt x="323" y="58"/>
                    <a:pt x="323" y="58"/>
                    <a:pt x="323" y="58"/>
                  </a:cubicBezTo>
                  <a:cubicBezTo>
                    <a:pt x="322" y="61"/>
                    <a:pt x="321" y="63"/>
                    <a:pt x="318" y="65"/>
                  </a:cubicBezTo>
                  <a:cubicBezTo>
                    <a:pt x="316" y="67"/>
                    <a:pt x="314" y="68"/>
                    <a:pt x="312" y="68"/>
                  </a:cubicBezTo>
                  <a:cubicBezTo>
                    <a:pt x="311" y="68"/>
                    <a:pt x="310" y="67"/>
                    <a:pt x="309" y="67"/>
                  </a:cubicBezTo>
                  <a:cubicBezTo>
                    <a:pt x="308" y="66"/>
                    <a:pt x="307" y="65"/>
                    <a:pt x="307" y="64"/>
                  </a:cubicBezTo>
                  <a:cubicBezTo>
                    <a:pt x="307" y="63"/>
                    <a:pt x="308" y="62"/>
                    <a:pt x="308" y="61"/>
                  </a:cubicBezTo>
                  <a:cubicBezTo>
                    <a:pt x="309" y="61"/>
                    <a:pt x="310" y="61"/>
                    <a:pt x="311" y="61"/>
                  </a:cubicBezTo>
                  <a:cubicBezTo>
                    <a:pt x="312" y="61"/>
                    <a:pt x="313" y="61"/>
                    <a:pt x="314" y="61"/>
                  </a:cubicBezTo>
                  <a:cubicBezTo>
                    <a:pt x="315" y="62"/>
                    <a:pt x="316" y="62"/>
                    <a:pt x="316" y="62"/>
                  </a:cubicBezTo>
                  <a:cubicBezTo>
                    <a:pt x="317" y="62"/>
                    <a:pt x="317" y="61"/>
                    <a:pt x="318" y="61"/>
                  </a:cubicBezTo>
                  <a:cubicBezTo>
                    <a:pt x="319" y="60"/>
                    <a:pt x="320" y="58"/>
                    <a:pt x="321" y="56"/>
                  </a:cubicBezTo>
                  <a:cubicBezTo>
                    <a:pt x="323" y="50"/>
                    <a:pt x="323" y="50"/>
                    <a:pt x="323" y="50"/>
                  </a:cubicBezTo>
                  <a:cubicBezTo>
                    <a:pt x="311" y="25"/>
                    <a:pt x="311" y="25"/>
                    <a:pt x="311" y="25"/>
                  </a:cubicBezTo>
                  <a:cubicBezTo>
                    <a:pt x="311" y="24"/>
                    <a:pt x="311" y="23"/>
                    <a:pt x="310" y="22"/>
                  </a:cubicBezTo>
                  <a:cubicBezTo>
                    <a:pt x="309" y="21"/>
                    <a:pt x="309" y="20"/>
                    <a:pt x="308" y="20"/>
                  </a:cubicBezTo>
                  <a:cubicBezTo>
                    <a:pt x="308" y="20"/>
                    <a:pt x="307" y="19"/>
                    <a:pt x="305" y="19"/>
                  </a:cubicBezTo>
                  <a:cubicBezTo>
                    <a:pt x="306" y="19"/>
                    <a:pt x="306" y="19"/>
                    <a:pt x="306" y="19"/>
                  </a:cubicBezTo>
                  <a:close/>
                  <a:moveTo>
                    <a:pt x="379" y="18"/>
                  </a:moveTo>
                  <a:cubicBezTo>
                    <a:pt x="383" y="18"/>
                    <a:pt x="387" y="20"/>
                    <a:pt x="391" y="24"/>
                  </a:cubicBezTo>
                  <a:cubicBezTo>
                    <a:pt x="393" y="27"/>
                    <a:pt x="395" y="31"/>
                    <a:pt x="395" y="35"/>
                  </a:cubicBezTo>
                  <a:cubicBezTo>
                    <a:pt x="395" y="39"/>
                    <a:pt x="394" y="41"/>
                    <a:pt x="393" y="45"/>
                  </a:cubicBezTo>
                  <a:cubicBezTo>
                    <a:pt x="391" y="48"/>
                    <a:pt x="389" y="50"/>
                    <a:pt x="387" y="52"/>
                  </a:cubicBezTo>
                  <a:cubicBezTo>
                    <a:pt x="385" y="53"/>
                    <a:pt x="382" y="54"/>
                    <a:pt x="379" y="54"/>
                  </a:cubicBezTo>
                  <a:cubicBezTo>
                    <a:pt x="374" y="54"/>
                    <a:pt x="370" y="52"/>
                    <a:pt x="367" y="48"/>
                  </a:cubicBezTo>
                  <a:cubicBezTo>
                    <a:pt x="365" y="45"/>
                    <a:pt x="363" y="41"/>
                    <a:pt x="363" y="37"/>
                  </a:cubicBezTo>
                  <a:cubicBezTo>
                    <a:pt x="363" y="33"/>
                    <a:pt x="364" y="30"/>
                    <a:pt x="366" y="27"/>
                  </a:cubicBezTo>
                  <a:cubicBezTo>
                    <a:pt x="367" y="24"/>
                    <a:pt x="369" y="22"/>
                    <a:pt x="372" y="21"/>
                  </a:cubicBezTo>
                  <a:cubicBezTo>
                    <a:pt x="373" y="19"/>
                    <a:pt x="376" y="18"/>
                    <a:pt x="379" y="18"/>
                  </a:cubicBezTo>
                  <a:close/>
                  <a:moveTo>
                    <a:pt x="377" y="20"/>
                  </a:moveTo>
                  <a:cubicBezTo>
                    <a:pt x="376" y="20"/>
                    <a:pt x="375" y="21"/>
                    <a:pt x="373" y="21"/>
                  </a:cubicBezTo>
                  <a:cubicBezTo>
                    <a:pt x="372" y="22"/>
                    <a:pt x="371" y="23"/>
                    <a:pt x="370" y="25"/>
                  </a:cubicBezTo>
                  <a:cubicBezTo>
                    <a:pt x="369" y="27"/>
                    <a:pt x="369" y="30"/>
                    <a:pt x="369" y="33"/>
                  </a:cubicBezTo>
                  <a:cubicBezTo>
                    <a:pt x="369" y="38"/>
                    <a:pt x="370" y="42"/>
                    <a:pt x="372" y="46"/>
                  </a:cubicBezTo>
                  <a:cubicBezTo>
                    <a:pt x="374" y="49"/>
                    <a:pt x="376" y="51"/>
                    <a:pt x="379" y="51"/>
                  </a:cubicBezTo>
                  <a:cubicBezTo>
                    <a:pt x="382" y="51"/>
                    <a:pt x="384" y="50"/>
                    <a:pt x="385" y="48"/>
                  </a:cubicBezTo>
                  <a:cubicBezTo>
                    <a:pt x="387" y="46"/>
                    <a:pt x="387" y="43"/>
                    <a:pt x="387" y="38"/>
                  </a:cubicBezTo>
                  <a:cubicBezTo>
                    <a:pt x="387" y="32"/>
                    <a:pt x="386" y="27"/>
                    <a:pt x="384" y="24"/>
                  </a:cubicBezTo>
                  <a:cubicBezTo>
                    <a:pt x="382" y="21"/>
                    <a:pt x="380" y="20"/>
                    <a:pt x="377" y="20"/>
                  </a:cubicBezTo>
                  <a:close/>
                  <a:moveTo>
                    <a:pt x="415" y="21"/>
                  </a:moveTo>
                  <a:cubicBezTo>
                    <a:pt x="415" y="44"/>
                    <a:pt x="415" y="44"/>
                    <a:pt x="415" y="44"/>
                  </a:cubicBezTo>
                  <a:cubicBezTo>
                    <a:pt x="415" y="47"/>
                    <a:pt x="416" y="49"/>
                    <a:pt x="416" y="50"/>
                  </a:cubicBezTo>
                  <a:cubicBezTo>
                    <a:pt x="417" y="51"/>
                    <a:pt x="418" y="51"/>
                    <a:pt x="420" y="51"/>
                  </a:cubicBezTo>
                  <a:cubicBezTo>
                    <a:pt x="423" y="51"/>
                    <a:pt x="423" y="51"/>
                    <a:pt x="423" y="51"/>
                  </a:cubicBezTo>
                  <a:cubicBezTo>
                    <a:pt x="423" y="53"/>
                    <a:pt x="423" y="53"/>
                    <a:pt x="423" y="53"/>
                  </a:cubicBezTo>
                  <a:cubicBezTo>
                    <a:pt x="403" y="53"/>
                    <a:pt x="403" y="53"/>
                    <a:pt x="403" y="53"/>
                  </a:cubicBezTo>
                  <a:cubicBezTo>
                    <a:pt x="403" y="51"/>
                    <a:pt x="403" y="51"/>
                    <a:pt x="403" y="51"/>
                  </a:cubicBezTo>
                  <a:cubicBezTo>
                    <a:pt x="405" y="51"/>
                    <a:pt x="405" y="51"/>
                    <a:pt x="405" y="51"/>
                  </a:cubicBezTo>
                  <a:cubicBezTo>
                    <a:pt x="406" y="51"/>
                    <a:pt x="407" y="51"/>
                    <a:pt x="408" y="51"/>
                  </a:cubicBezTo>
                  <a:cubicBezTo>
                    <a:pt x="409" y="50"/>
                    <a:pt x="409" y="49"/>
                    <a:pt x="409" y="49"/>
                  </a:cubicBezTo>
                  <a:cubicBezTo>
                    <a:pt x="410" y="48"/>
                    <a:pt x="410" y="46"/>
                    <a:pt x="410" y="44"/>
                  </a:cubicBezTo>
                  <a:cubicBezTo>
                    <a:pt x="410" y="21"/>
                    <a:pt x="410" y="21"/>
                    <a:pt x="410" y="21"/>
                  </a:cubicBezTo>
                  <a:cubicBezTo>
                    <a:pt x="403" y="21"/>
                    <a:pt x="403" y="21"/>
                    <a:pt x="403" y="21"/>
                  </a:cubicBezTo>
                  <a:cubicBezTo>
                    <a:pt x="403" y="19"/>
                    <a:pt x="403" y="19"/>
                    <a:pt x="403" y="19"/>
                  </a:cubicBezTo>
                  <a:cubicBezTo>
                    <a:pt x="410" y="19"/>
                    <a:pt x="410" y="19"/>
                    <a:pt x="410" y="19"/>
                  </a:cubicBezTo>
                  <a:cubicBezTo>
                    <a:pt x="410" y="16"/>
                    <a:pt x="410" y="16"/>
                    <a:pt x="410" y="16"/>
                  </a:cubicBezTo>
                  <a:cubicBezTo>
                    <a:pt x="410" y="13"/>
                    <a:pt x="410" y="10"/>
                    <a:pt x="411" y="7"/>
                  </a:cubicBezTo>
                  <a:cubicBezTo>
                    <a:pt x="413" y="5"/>
                    <a:pt x="414" y="3"/>
                    <a:pt x="416" y="2"/>
                  </a:cubicBezTo>
                  <a:cubicBezTo>
                    <a:pt x="418" y="0"/>
                    <a:pt x="421" y="0"/>
                    <a:pt x="423" y="0"/>
                  </a:cubicBezTo>
                  <a:cubicBezTo>
                    <a:pt x="426" y="0"/>
                    <a:pt x="428" y="1"/>
                    <a:pt x="430" y="2"/>
                  </a:cubicBezTo>
                  <a:cubicBezTo>
                    <a:pt x="431" y="3"/>
                    <a:pt x="432" y="5"/>
                    <a:pt x="432" y="6"/>
                  </a:cubicBezTo>
                  <a:cubicBezTo>
                    <a:pt x="432" y="7"/>
                    <a:pt x="432" y="7"/>
                    <a:pt x="431" y="8"/>
                  </a:cubicBezTo>
                  <a:cubicBezTo>
                    <a:pt x="431" y="9"/>
                    <a:pt x="430" y="9"/>
                    <a:pt x="429" y="9"/>
                  </a:cubicBezTo>
                  <a:cubicBezTo>
                    <a:pt x="429" y="9"/>
                    <a:pt x="428" y="8"/>
                    <a:pt x="428" y="8"/>
                  </a:cubicBezTo>
                  <a:cubicBezTo>
                    <a:pt x="427" y="7"/>
                    <a:pt x="427" y="7"/>
                    <a:pt x="425" y="5"/>
                  </a:cubicBezTo>
                  <a:cubicBezTo>
                    <a:pt x="425" y="4"/>
                    <a:pt x="424" y="3"/>
                    <a:pt x="423" y="2"/>
                  </a:cubicBezTo>
                  <a:cubicBezTo>
                    <a:pt x="422" y="2"/>
                    <a:pt x="421" y="1"/>
                    <a:pt x="421" y="1"/>
                  </a:cubicBezTo>
                  <a:cubicBezTo>
                    <a:pt x="419" y="1"/>
                    <a:pt x="419" y="2"/>
                    <a:pt x="418" y="2"/>
                  </a:cubicBezTo>
                  <a:cubicBezTo>
                    <a:pt x="417" y="3"/>
                    <a:pt x="417" y="4"/>
                    <a:pt x="416" y="5"/>
                  </a:cubicBezTo>
                  <a:cubicBezTo>
                    <a:pt x="416" y="6"/>
                    <a:pt x="416" y="9"/>
                    <a:pt x="416" y="15"/>
                  </a:cubicBezTo>
                  <a:cubicBezTo>
                    <a:pt x="416" y="17"/>
                    <a:pt x="416" y="17"/>
                    <a:pt x="416" y="17"/>
                  </a:cubicBezTo>
                  <a:cubicBezTo>
                    <a:pt x="424" y="17"/>
                    <a:pt x="424" y="17"/>
                    <a:pt x="424" y="17"/>
                  </a:cubicBezTo>
                  <a:cubicBezTo>
                    <a:pt x="424" y="21"/>
                    <a:pt x="424" y="21"/>
                    <a:pt x="424" y="21"/>
                  </a:cubicBezTo>
                  <a:cubicBezTo>
                    <a:pt x="415" y="21"/>
                    <a:pt x="415" y="21"/>
                    <a:pt x="415" y="21"/>
                  </a:cubicBezTo>
                  <a:close/>
                  <a:moveTo>
                    <a:pt x="477" y="1"/>
                  </a:moveTo>
                  <a:cubicBezTo>
                    <a:pt x="477" y="19"/>
                    <a:pt x="477" y="19"/>
                    <a:pt x="477" y="19"/>
                  </a:cubicBezTo>
                  <a:cubicBezTo>
                    <a:pt x="475" y="19"/>
                    <a:pt x="475" y="19"/>
                    <a:pt x="475" y="19"/>
                  </a:cubicBezTo>
                  <a:cubicBezTo>
                    <a:pt x="475" y="15"/>
                    <a:pt x="474" y="13"/>
                    <a:pt x="473" y="11"/>
                  </a:cubicBezTo>
                  <a:cubicBezTo>
                    <a:pt x="472" y="9"/>
                    <a:pt x="470" y="7"/>
                    <a:pt x="468" y="6"/>
                  </a:cubicBezTo>
                  <a:cubicBezTo>
                    <a:pt x="466" y="5"/>
                    <a:pt x="464" y="4"/>
                    <a:pt x="462" y="4"/>
                  </a:cubicBezTo>
                  <a:cubicBezTo>
                    <a:pt x="459" y="4"/>
                    <a:pt x="457" y="5"/>
                    <a:pt x="456" y="7"/>
                  </a:cubicBezTo>
                  <a:cubicBezTo>
                    <a:pt x="454" y="8"/>
                    <a:pt x="453" y="10"/>
                    <a:pt x="453" y="12"/>
                  </a:cubicBezTo>
                  <a:cubicBezTo>
                    <a:pt x="453" y="13"/>
                    <a:pt x="454" y="15"/>
                    <a:pt x="455" y="16"/>
                  </a:cubicBezTo>
                  <a:cubicBezTo>
                    <a:pt x="457" y="18"/>
                    <a:pt x="460" y="20"/>
                    <a:pt x="465" y="23"/>
                  </a:cubicBezTo>
                  <a:cubicBezTo>
                    <a:pt x="470" y="26"/>
                    <a:pt x="473" y="28"/>
                    <a:pt x="475" y="29"/>
                  </a:cubicBezTo>
                  <a:cubicBezTo>
                    <a:pt x="476" y="31"/>
                    <a:pt x="477" y="32"/>
                    <a:pt x="479" y="34"/>
                  </a:cubicBezTo>
                  <a:cubicBezTo>
                    <a:pt x="479" y="36"/>
                    <a:pt x="480" y="38"/>
                    <a:pt x="480" y="40"/>
                  </a:cubicBezTo>
                  <a:cubicBezTo>
                    <a:pt x="480" y="44"/>
                    <a:pt x="478" y="47"/>
                    <a:pt x="475" y="50"/>
                  </a:cubicBezTo>
                  <a:cubicBezTo>
                    <a:pt x="473" y="53"/>
                    <a:pt x="469" y="54"/>
                    <a:pt x="465" y="54"/>
                  </a:cubicBezTo>
                  <a:cubicBezTo>
                    <a:pt x="463" y="54"/>
                    <a:pt x="462" y="54"/>
                    <a:pt x="461" y="53"/>
                  </a:cubicBezTo>
                  <a:cubicBezTo>
                    <a:pt x="460" y="53"/>
                    <a:pt x="458" y="53"/>
                    <a:pt x="456" y="52"/>
                  </a:cubicBezTo>
                  <a:cubicBezTo>
                    <a:pt x="454" y="51"/>
                    <a:pt x="453" y="51"/>
                    <a:pt x="452" y="51"/>
                  </a:cubicBezTo>
                  <a:cubicBezTo>
                    <a:pt x="451" y="51"/>
                    <a:pt x="451" y="51"/>
                    <a:pt x="450" y="51"/>
                  </a:cubicBezTo>
                  <a:cubicBezTo>
                    <a:pt x="450" y="52"/>
                    <a:pt x="450" y="53"/>
                    <a:pt x="449" y="54"/>
                  </a:cubicBezTo>
                  <a:cubicBezTo>
                    <a:pt x="448" y="54"/>
                    <a:pt x="448" y="54"/>
                    <a:pt x="448" y="54"/>
                  </a:cubicBezTo>
                  <a:cubicBezTo>
                    <a:pt x="448" y="37"/>
                    <a:pt x="448" y="37"/>
                    <a:pt x="448" y="37"/>
                  </a:cubicBezTo>
                  <a:cubicBezTo>
                    <a:pt x="449" y="37"/>
                    <a:pt x="449" y="37"/>
                    <a:pt x="449" y="37"/>
                  </a:cubicBezTo>
                  <a:cubicBezTo>
                    <a:pt x="450" y="40"/>
                    <a:pt x="451" y="43"/>
                    <a:pt x="452" y="45"/>
                  </a:cubicBezTo>
                  <a:cubicBezTo>
                    <a:pt x="453" y="46"/>
                    <a:pt x="455" y="48"/>
                    <a:pt x="457" y="49"/>
                  </a:cubicBezTo>
                  <a:cubicBezTo>
                    <a:pt x="459" y="50"/>
                    <a:pt x="461" y="51"/>
                    <a:pt x="464" y="51"/>
                  </a:cubicBezTo>
                  <a:cubicBezTo>
                    <a:pt x="467" y="51"/>
                    <a:pt x="469" y="50"/>
                    <a:pt x="471" y="48"/>
                  </a:cubicBezTo>
                  <a:cubicBezTo>
                    <a:pt x="473" y="47"/>
                    <a:pt x="473" y="45"/>
                    <a:pt x="473" y="43"/>
                  </a:cubicBezTo>
                  <a:cubicBezTo>
                    <a:pt x="473" y="41"/>
                    <a:pt x="473" y="40"/>
                    <a:pt x="473" y="39"/>
                  </a:cubicBezTo>
                  <a:cubicBezTo>
                    <a:pt x="472" y="38"/>
                    <a:pt x="471" y="37"/>
                    <a:pt x="469" y="35"/>
                  </a:cubicBezTo>
                  <a:cubicBezTo>
                    <a:pt x="469" y="35"/>
                    <a:pt x="466" y="33"/>
                    <a:pt x="462" y="31"/>
                  </a:cubicBezTo>
                  <a:cubicBezTo>
                    <a:pt x="458" y="28"/>
                    <a:pt x="455" y="26"/>
                    <a:pt x="453" y="25"/>
                  </a:cubicBezTo>
                  <a:cubicBezTo>
                    <a:pt x="451" y="23"/>
                    <a:pt x="450" y="22"/>
                    <a:pt x="449" y="20"/>
                  </a:cubicBezTo>
                  <a:cubicBezTo>
                    <a:pt x="448" y="19"/>
                    <a:pt x="448" y="17"/>
                    <a:pt x="448" y="15"/>
                  </a:cubicBezTo>
                  <a:cubicBezTo>
                    <a:pt x="448" y="11"/>
                    <a:pt x="449" y="8"/>
                    <a:pt x="452" y="5"/>
                  </a:cubicBezTo>
                  <a:cubicBezTo>
                    <a:pt x="455" y="3"/>
                    <a:pt x="458" y="1"/>
                    <a:pt x="462" y="1"/>
                  </a:cubicBezTo>
                  <a:cubicBezTo>
                    <a:pt x="464" y="1"/>
                    <a:pt x="467" y="2"/>
                    <a:pt x="470" y="3"/>
                  </a:cubicBezTo>
                  <a:cubicBezTo>
                    <a:pt x="471" y="4"/>
                    <a:pt x="472" y="4"/>
                    <a:pt x="473" y="4"/>
                  </a:cubicBezTo>
                  <a:cubicBezTo>
                    <a:pt x="473" y="4"/>
                    <a:pt x="474" y="4"/>
                    <a:pt x="474" y="4"/>
                  </a:cubicBezTo>
                  <a:cubicBezTo>
                    <a:pt x="475" y="3"/>
                    <a:pt x="475" y="3"/>
                    <a:pt x="475" y="1"/>
                  </a:cubicBezTo>
                  <a:cubicBezTo>
                    <a:pt x="477" y="1"/>
                    <a:pt x="477" y="1"/>
                    <a:pt x="477" y="1"/>
                  </a:cubicBezTo>
                  <a:close/>
                  <a:moveTo>
                    <a:pt x="517" y="40"/>
                  </a:moveTo>
                  <a:cubicBezTo>
                    <a:pt x="517" y="44"/>
                    <a:pt x="515" y="48"/>
                    <a:pt x="512" y="50"/>
                  </a:cubicBezTo>
                  <a:cubicBezTo>
                    <a:pt x="510" y="53"/>
                    <a:pt x="507" y="54"/>
                    <a:pt x="504" y="54"/>
                  </a:cubicBezTo>
                  <a:cubicBezTo>
                    <a:pt x="500" y="54"/>
                    <a:pt x="497" y="52"/>
                    <a:pt x="494" y="49"/>
                  </a:cubicBezTo>
                  <a:cubicBezTo>
                    <a:pt x="491" y="46"/>
                    <a:pt x="490" y="41"/>
                    <a:pt x="490" y="36"/>
                  </a:cubicBezTo>
                  <a:cubicBezTo>
                    <a:pt x="490" y="31"/>
                    <a:pt x="492" y="26"/>
                    <a:pt x="495" y="23"/>
                  </a:cubicBezTo>
                  <a:cubicBezTo>
                    <a:pt x="498" y="19"/>
                    <a:pt x="501" y="17"/>
                    <a:pt x="506" y="17"/>
                  </a:cubicBezTo>
                  <a:cubicBezTo>
                    <a:pt x="509" y="17"/>
                    <a:pt x="512" y="18"/>
                    <a:pt x="514" y="20"/>
                  </a:cubicBezTo>
                  <a:cubicBezTo>
                    <a:pt x="516" y="22"/>
                    <a:pt x="517" y="24"/>
                    <a:pt x="517" y="26"/>
                  </a:cubicBezTo>
                  <a:cubicBezTo>
                    <a:pt x="517" y="27"/>
                    <a:pt x="517" y="27"/>
                    <a:pt x="516" y="28"/>
                  </a:cubicBezTo>
                  <a:cubicBezTo>
                    <a:pt x="516" y="29"/>
                    <a:pt x="515" y="29"/>
                    <a:pt x="514" y="29"/>
                  </a:cubicBezTo>
                  <a:cubicBezTo>
                    <a:pt x="512" y="29"/>
                    <a:pt x="511" y="29"/>
                    <a:pt x="511" y="27"/>
                  </a:cubicBezTo>
                  <a:cubicBezTo>
                    <a:pt x="510" y="27"/>
                    <a:pt x="510" y="26"/>
                    <a:pt x="510" y="25"/>
                  </a:cubicBezTo>
                  <a:cubicBezTo>
                    <a:pt x="510" y="23"/>
                    <a:pt x="509" y="22"/>
                    <a:pt x="508" y="21"/>
                  </a:cubicBezTo>
                  <a:cubicBezTo>
                    <a:pt x="507" y="21"/>
                    <a:pt x="506" y="20"/>
                    <a:pt x="505" y="20"/>
                  </a:cubicBezTo>
                  <a:cubicBezTo>
                    <a:pt x="502" y="20"/>
                    <a:pt x="500" y="21"/>
                    <a:pt x="499" y="23"/>
                  </a:cubicBezTo>
                  <a:cubicBezTo>
                    <a:pt x="497" y="25"/>
                    <a:pt x="496" y="29"/>
                    <a:pt x="496" y="33"/>
                  </a:cubicBezTo>
                  <a:cubicBezTo>
                    <a:pt x="496" y="37"/>
                    <a:pt x="497" y="40"/>
                    <a:pt x="499" y="43"/>
                  </a:cubicBezTo>
                  <a:cubicBezTo>
                    <a:pt x="501" y="47"/>
                    <a:pt x="503" y="48"/>
                    <a:pt x="507" y="48"/>
                  </a:cubicBezTo>
                  <a:cubicBezTo>
                    <a:pt x="509" y="48"/>
                    <a:pt x="511" y="47"/>
                    <a:pt x="513" y="46"/>
                  </a:cubicBezTo>
                  <a:cubicBezTo>
                    <a:pt x="514" y="45"/>
                    <a:pt x="515" y="43"/>
                    <a:pt x="517" y="40"/>
                  </a:cubicBezTo>
                  <a:cubicBezTo>
                    <a:pt x="517" y="40"/>
                    <a:pt x="517" y="40"/>
                    <a:pt x="517" y="40"/>
                  </a:cubicBezTo>
                  <a:close/>
                  <a:moveTo>
                    <a:pt x="534" y="0"/>
                  </a:moveTo>
                  <a:cubicBezTo>
                    <a:pt x="535" y="0"/>
                    <a:pt x="536" y="0"/>
                    <a:pt x="537" y="1"/>
                  </a:cubicBezTo>
                  <a:cubicBezTo>
                    <a:pt x="537" y="2"/>
                    <a:pt x="538" y="3"/>
                    <a:pt x="538" y="4"/>
                  </a:cubicBezTo>
                  <a:cubicBezTo>
                    <a:pt x="538" y="5"/>
                    <a:pt x="537" y="6"/>
                    <a:pt x="537" y="7"/>
                  </a:cubicBezTo>
                  <a:cubicBezTo>
                    <a:pt x="536" y="7"/>
                    <a:pt x="535" y="8"/>
                    <a:pt x="534" y="8"/>
                  </a:cubicBezTo>
                  <a:cubicBezTo>
                    <a:pt x="533" y="8"/>
                    <a:pt x="532" y="7"/>
                    <a:pt x="532" y="7"/>
                  </a:cubicBezTo>
                  <a:cubicBezTo>
                    <a:pt x="531" y="6"/>
                    <a:pt x="531" y="5"/>
                    <a:pt x="531" y="4"/>
                  </a:cubicBezTo>
                  <a:cubicBezTo>
                    <a:pt x="531" y="3"/>
                    <a:pt x="531" y="2"/>
                    <a:pt x="532" y="1"/>
                  </a:cubicBezTo>
                  <a:cubicBezTo>
                    <a:pt x="532" y="0"/>
                    <a:pt x="533" y="0"/>
                    <a:pt x="534" y="0"/>
                  </a:cubicBezTo>
                  <a:close/>
                  <a:moveTo>
                    <a:pt x="537" y="18"/>
                  </a:moveTo>
                  <a:cubicBezTo>
                    <a:pt x="537" y="45"/>
                    <a:pt x="537" y="45"/>
                    <a:pt x="537" y="45"/>
                  </a:cubicBezTo>
                  <a:cubicBezTo>
                    <a:pt x="537" y="47"/>
                    <a:pt x="537" y="49"/>
                    <a:pt x="537" y="49"/>
                  </a:cubicBezTo>
                  <a:cubicBezTo>
                    <a:pt x="538" y="50"/>
                    <a:pt x="538" y="51"/>
                    <a:pt x="539" y="51"/>
                  </a:cubicBezTo>
                  <a:cubicBezTo>
                    <a:pt x="539" y="51"/>
                    <a:pt x="540" y="51"/>
                    <a:pt x="542" y="51"/>
                  </a:cubicBezTo>
                  <a:cubicBezTo>
                    <a:pt x="542" y="53"/>
                    <a:pt x="542" y="53"/>
                    <a:pt x="542" y="53"/>
                  </a:cubicBezTo>
                  <a:cubicBezTo>
                    <a:pt x="526" y="53"/>
                    <a:pt x="526" y="53"/>
                    <a:pt x="526" y="53"/>
                  </a:cubicBezTo>
                  <a:cubicBezTo>
                    <a:pt x="526" y="51"/>
                    <a:pt x="526" y="51"/>
                    <a:pt x="526" y="51"/>
                  </a:cubicBezTo>
                  <a:cubicBezTo>
                    <a:pt x="527" y="51"/>
                    <a:pt x="529" y="51"/>
                    <a:pt x="529" y="51"/>
                  </a:cubicBezTo>
                  <a:cubicBezTo>
                    <a:pt x="529" y="51"/>
                    <a:pt x="530" y="50"/>
                    <a:pt x="530" y="49"/>
                  </a:cubicBezTo>
                  <a:cubicBezTo>
                    <a:pt x="531" y="49"/>
                    <a:pt x="531" y="47"/>
                    <a:pt x="531" y="45"/>
                  </a:cubicBezTo>
                  <a:cubicBezTo>
                    <a:pt x="531" y="32"/>
                    <a:pt x="531" y="32"/>
                    <a:pt x="531" y="32"/>
                  </a:cubicBezTo>
                  <a:cubicBezTo>
                    <a:pt x="531" y="28"/>
                    <a:pt x="531" y="26"/>
                    <a:pt x="530" y="25"/>
                  </a:cubicBezTo>
                  <a:cubicBezTo>
                    <a:pt x="530" y="24"/>
                    <a:pt x="530" y="23"/>
                    <a:pt x="529" y="23"/>
                  </a:cubicBezTo>
                  <a:cubicBezTo>
                    <a:pt x="529" y="23"/>
                    <a:pt x="529" y="23"/>
                    <a:pt x="528" y="23"/>
                  </a:cubicBezTo>
                  <a:cubicBezTo>
                    <a:pt x="527" y="23"/>
                    <a:pt x="526" y="23"/>
                    <a:pt x="525" y="23"/>
                  </a:cubicBezTo>
                  <a:cubicBezTo>
                    <a:pt x="525" y="22"/>
                    <a:pt x="525" y="22"/>
                    <a:pt x="525" y="22"/>
                  </a:cubicBezTo>
                  <a:cubicBezTo>
                    <a:pt x="535" y="18"/>
                    <a:pt x="535" y="18"/>
                    <a:pt x="535" y="18"/>
                  </a:cubicBezTo>
                  <a:cubicBezTo>
                    <a:pt x="537" y="18"/>
                    <a:pt x="537" y="18"/>
                    <a:pt x="537" y="18"/>
                  </a:cubicBezTo>
                  <a:close/>
                  <a:moveTo>
                    <a:pt x="555" y="31"/>
                  </a:moveTo>
                  <a:cubicBezTo>
                    <a:pt x="555" y="37"/>
                    <a:pt x="557" y="40"/>
                    <a:pt x="559" y="43"/>
                  </a:cubicBezTo>
                  <a:cubicBezTo>
                    <a:pt x="561" y="46"/>
                    <a:pt x="564" y="48"/>
                    <a:pt x="567" y="48"/>
                  </a:cubicBezTo>
                  <a:cubicBezTo>
                    <a:pt x="569" y="48"/>
                    <a:pt x="571" y="47"/>
                    <a:pt x="573" y="46"/>
                  </a:cubicBezTo>
                  <a:cubicBezTo>
                    <a:pt x="575" y="45"/>
                    <a:pt x="576" y="43"/>
                    <a:pt x="577" y="39"/>
                  </a:cubicBezTo>
                  <a:cubicBezTo>
                    <a:pt x="578" y="40"/>
                    <a:pt x="578" y="40"/>
                    <a:pt x="578" y="40"/>
                  </a:cubicBezTo>
                  <a:cubicBezTo>
                    <a:pt x="578" y="43"/>
                    <a:pt x="576" y="47"/>
                    <a:pt x="574" y="49"/>
                  </a:cubicBezTo>
                  <a:cubicBezTo>
                    <a:pt x="571" y="52"/>
                    <a:pt x="568" y="53"/>
                    <a:pt x="565" y="53"/>
                  </a:cubicBezTo>
                  <a:cubicBezTo>
                    <a:pt x="561" y="53"/>
                    <a:pt x="557" y="52"/>
                    <a:pt x="555" y="49"/>
                  </a:cubicBezTo>
                  <a:cubicBezTo>
                    <a:pt x="552" y="45"/>
                    <a:pt x="551" y="41"/>
                    <a:pt x="551" y="36"/>
                  </a:cubicBezTo>
                  <a:cubicBezTo>
                    <a:pt x="551" y="30"/>
                    <a:pt x="552" y="25"/>
                    <a:pt x="555" y="22"/>
                  </a:cubicBezTo>
                  <a:cubicBezTo>
                    <a:pt x="558" y="19"/>
                    <a:pt x="561" y="17"/>
                    <a:pt x="566" y="17"/>
                  </a:cubicBezTo>
                  <a:cubicBezTo>
                    <a:pt x="569" y="17"/>
                    <a:pt x="573" y="19"/>
                    <a:pt x="575" y="21"/>
                  </a:cubicBezTo>
                  <a:cubicBezTo>
                    <a:pt x="577" y="23"/>
                    <a:pt x="579" y="27"/>
                    <a:pt x="579" y="31"/>
                  </a:cubicBezTo>
                  <a:cubicBezTo>
                    <a:pt x="555" y="31"/>
                    <a:pt x="555" y="31"/>
                    <a:pt x="555" y="31"/>
                  </a:cubicBezTo>
                  <a:close/>
                  <a:moveTo>
                    <a:pt x="555" y="29"/>
                  </a:moveTo>
                  <a:cubicBezTo>
                    <a:pt x="571" y="29"/>
                    <a:pt x="571" y="29"/>
                    <a:pt x="571" y="29"/>
                  </a:cubicBezTo>
                  <a:cubicBezTo>
                    <a:pt x="571" y="27"/>
                    <a:pt x="570" y="26"/>
                    <a:pt x="570" y="25"/>
                  </a:cubicBezTo>
                  <a:cubicBezTo>
                    <a:pt x="569" y="24"/>
                    <a:pt x="568" y="23"/>
                    <a:pt x="567" y="22"/>
                  </a:cubicBezTo>
                  <a:cubicBezTo>
                    <a:pt x="566" y="21"/>
                    <a:pt x="565" y="21"/>
                    <a:pt x="563" y="21"/>
                  </a:cubicBezTo>
                  <a:cubicBezTo>
                    <a:pt x="561" y="21"/>
                    <a:pt x="560" y="21"/>
                    <a:pt x="558" y="23"/>
                  </a:cubicBezTo>
                  <a:cubicBezTo>
                    <a:pt x="557" y="24"/>
                    <a:pt x="555" y="27"/>
                    <a:pt x="555" y="29"/>
                  </a:cubicBezTo>
                  <a:close/>
                  <a:moveTo>
                    <a:pt x="595" y="25"/>
                  </a:moveTo>
                  <a:cubicBezTo>
                    <a:pt x="599" y="20"/>
                    <a:pt x="603" y="18"/>
                    <a:pt x="606" y="18"/>
                  </a:cubicBezTo>
                  <a:cubicBezTo>
                    <a:pt x="608" y="18"/>
                    <a:pt x="609" y="18"/>
                    <a:pt x="611" y="19"/>
                  </a:cubicBezTo>
                  <a:cubicBezTo>
                    <a:pt x="612" y="20"/>
                    <a:pt x="613" y="21"/>
                    <a:pt x="614" y="23"/>
                  </a:cubicBezTo>
                  <a:cubicBezTo>
                    <a:pt x="615" y="25"/>
                    <a:pt x="615" y="27"/>
                    <a:pt x="615" y="30"/>
                  </a:cubicBezTo>
                  <a:cubicBezTo>
                    <a:pt x="615" y="45"/>
                    <a:pt x="615" y="45"/>
                    <a:pt x="615" y="45"/>
                  </a:cubicBezTo>
                  <a:cubicBezTo>
                    <a:pt x="615" y="47"/>
                    <a:pt x="615" y="48"/>
                    <a:pt x="615" y="49"/>
                  </a:cubicBezTo>
                  <a:cubicBezTo>
                    <a:pt x="616" y="50"/>
                    <a:pt x="616" y="50"/>
                    <a:pt x="617" y="51"/>
                  </a:cubicBezTo>
                  <a:cubicBezTo>
                    <a:pt x="617" y="51"/>
                    <a:pt x="618" y="51"/>
                    <a:pt x="620" y="51"/>
                  </a:cubicBezTo>
                  <a:cubicBezTo>
                    <a:pt x="620" y="52"/>
                    <a:pt x="620" y="52"/>
                    <a:pt x="620" y="52"/>
                  </a:cubicBezTo>
                  <a:cubicBezTo>
                    <a:pt x="604" y="52"/>
                    <a:pt x="604" y="52"/>
                    <a:pt x="604" y="52"/>
                  </a:cubicBezTo>
                  <a:cubicBezTo>
                    <a:pt x="604" y="51"/>
                    <a:pt x="604" y="51"/>
                    <a:pt x="604" y="51"/>
                  </a:cubicBezTo>
                  <a:cubicBezTo>
                    <a:pt x="605" y="51"/>
                    <a:pt x="605" y="51"/>
                    <a:pt x="605" y="51"/>
                  </a:cubicBezTo>
                  <a:cubicBezTo>
                    <a:pt x="606" y="51"/>
                    <a:pt x="607" y="51"/>
                    <a:pt x="608" y="50"/>
                  </a:cubicBezTo>
                  <a:cubicBezTo>
                    <a:pt x="609" y="50"/>
                    <a:pt x="609" y="49"/>
                    <a:pt x="609" y="48"/>
                  </a:cubicBezTo>
                  <a:cubicBezTo>
                    <a:pt x="609" y="48"/>
                    <a:pt x="609" y="47"/>
                    <a:pt x="609" y="45"/>
                  </a:cubicBezTo>
                  <a:cubicBezTo>
                    <a:pt x="609" y="31"/>
                    <a:pt x="609" y="31"/>
                    <a:pt x="609" y="31"/>
                  </a:cubicBezTo>
                  <a:cubicBezTo>
                    <a:pt x="609" y="27"/>
                    <a:pt x="609" y="25"/>
                    <a:pt x="608" y="24"/>
                  </a:cubicBezTo>
                  <a:cubicBezTo>
                    <a:pt x="607" y="23"/>
                    <a:pt x="606" y="22"/>
                    <a:pt x="604" y="22"/>
                  </a:cubicBezTo>
                  <a:cubicBezTo>
                    <a:pt x="601" y="22"/>
                    <a:pt x="598" y="23"/>
                    <a:pt x="595" y="27"/>
                  </a:cubicBezTo>
                  <a:cubicBezTo>
                    <a:pt x="595" y="45"/>
                    <a:pt x="595" y="45"/>
                    <a:pt x="595" y="45"/>
                  </a:cubicBezTo>
                  <a:cubicBezTo>
                    <a:pt x="595" y="47"/>
                    <a:pt x="595" y="48"/>
                    <a:pt x="596" y="49"/>
                  </a:cubicBezTo>
                  <a:cubicBezTo>
                    <a:pt x="596" y="50"/>
                    <a:pt x="597" y="50"/>
                    <a:pt x="597" y="51"/>
                  </a:cubicBezTo>
                  <a:cubicBezTo>
                    <a:pt x="597" y="51"/>
                    <a:pt x="599" y="51"/>
                    <a:pt x="601" y="51"/>
                  </a:cubicBezTo>
                  <a:cubicBezTo>
                    <a:pt x="601" y="52"/>
                    <a:pt x="601" y="52"/>
                    <a:pt x="601" y="52"/>
                  </a:cubicBezTo>
                  <a:cubicBezTo>
                    <a:pt x="585" y="52"/>
                    <a:pt x="585" y="52"/>
                    <a:pt x="585" y="52"/>
                  </a:cubicBezTo>
                  <a:cubicBezTo>
                    <a:pt x="585" y="51"/>
                    <a:pt x="585" y="51"/>
                    <a:pt x="585" y="51"/>
                  </a:cubicBezTo>
                  <a:cubicBezTo>
                    <a:pt x="585" y="51"/>
                    <a:pt x="585" y="51"/>
                    <a:pt x="585" y="51"/>
                  </a:cubicBezTo>
                  <a:cubicBezTo>
                    <a:pt x="587" y="51"/>
                    <a:pt x="588" y="51"/>
                    <a:pt x="589" y="50"/>
                  </a:cubicBezTo>
                  <a:cubicBezTo>
                    <a:pt x="589" y="49"/>
                    <a:pt x="589" y="47"/>
                    <a:pt x="589" y="45"/>
                  </a:cubicBezTo>
                  <a:cubicBezTo>
                    <a:pt x="589" y="32"/>
                    <a:pt x="589" y="32"/>
                    <a:pt x="589" y="32"/>
                  </a:cubicBezTo>
                  <a:cubicBezTo>
                    <a:pt x="589" y="28"/>
                    <a:pt x="589" y="25"/>
                    <a:pt x="589" y="24"/>
                  </a:cubicBezTo>
                  <a:cubicBezTo>
                    <a:pt x="589" y="23"/>
                    <a:pt x="589" y="23"/>
                    <a:pt x="588" y="22"/>
                  </a:cubicBezTo>
                  <a:cubicBezTo>
                    <a:pt x="588" y="22"/>
                    <a:pt x="587" y="22"/>
                    <a:pt x="587" y="22"/>
                  </a:cubicBezTo>
                  <a:cubicBezTo>
                    <a:pt x="586" y="22"/>
                    <a:pt x="585" y="22"/>
                    <a:pt x="584" y="22"/>
                  </a:cubicBezTo>
                  <a:cubicBezTo>
                    <a:pt x="584" y="21"/>
                    <a:pt x="584" y="21"/>
                    <a:pt x="584" y="21"/>
                  </a:cubicBezTo>
                  <a:cubicBezTo>
                    <a:pt x="594" y="17"/>
                    <a:pt x="594" y="17"/>
                    <a:pt x="594" y="17"/>
                  </a:cubicBezTo>
                  <a:cubicBezTo>
                    <a:pt x="595" y="17"/>
                    <a:pt x="595" y="17"/>
                    <a:pt x="595" y="17"/>
                  </a:cubicBezTo>
                  <a:cubicBezTo>
                    <a:pt x="595" y="25"/>
                    <a:pt x="595" y="25"/>
                    <a:pt x="595" y="25"/>
                  </a:cubicBezTo>
                  <a:close/>
                  <a:moveTo>
                    <a:pt x="654" y="40"/>
                  </a:moveTo>
                  <a:cubicBezTo>
                    <a:pt x="653" y="44"/>
                    <a:pt x="651" y="48"/>
                    <a:pt x="649" y="50"/>
                  </a:cubicBezTo>
                  <a:cubicBezTo>
                    <a:pt x="646" y="53"/>
                    <a:pt x="643" y="54"/>
                    <a:pt x="640" y="54"/>
                  </a:cubicBezTo>
                  <a:cubicBezTo>
                    <a:pt x="637" y="54"/>
                    <a:pt x="633" y="52"/>
                    <a:pt x="631" y="49"/>
                  </a:cubicBezTo>
                  <a:cubicBezTo>
                    <a:pt x="628" y="46"/>
                    <a:pt x="627" y="41"/>
                    <a:pt x="627" y="36"/>
                  </a:cubicBezTo>
                  <a:cubicBezTo>
                    <a:pt x="627" y="31"/>
                    <a:pt x="628" y="26"/>
                    <a:pt x="631" y="23"/>
                  </a:cubicBezTo>
                  <a:cubicBezTo>
                    <a:pt x="634" y="19"/>
                    <a:pt x="638" y="17"/>
                    <a:pt x="642" y="17"/>
                  </a:cubicBezTo>
                  <a:cubicBezTo>
                    <a:pt x="645" y="17"/>
                    <a:pt x="648" y="18"/>
                    <a:pt x="650" y="20"/>
                  </a:cubicBezTo>
                  <a:cubicBezTo>
                    <a:pt x="652" y="22"/>
                    <a:pt x="653" y="24"/>
                    <a:pt x="653" y="26"/>
                  </a:cubicBezTo>
                  <a:cubicBezTo>
                    <a:pt x="653" y="27"/>
                    <a:pt x="653" y="27"/>
                    <a:pt x="653" y="28"/>
                  </a:cubicBezTo>
                  <a:cubicBezTo>
                    <a:pt x="652" y="29"/>
                    <a:pt x="651" y="29"/>
                    <a:pt x="650" y="29"/>
                  </a:cubicBezTo>
                  <a:cubicBezTo>
                    <a:pt x="649" y="29"/>
                    <a:pt x="648" y="29"/>
                    <a:pt x="647" y="27"/>
                  </a:cubicBezTo>
                  <a:cubicBezTo>
                    <a:pt x="647" y="27"/>
                    <a:pt x="646" y="26"/>
                    <a:pt x="646" y="25"/>
                  </a:cubicBezTo>
                  <a:cubicBezTo>
                    <a:pt x="646" y="23"/>
                    <a:pt x="645" y="22"/>
                    <a:pt x="645" y="21"/>
                  </a:cubicBezTo>
                  <a:cubicBezTo>
                    <a:pt x="644" y="21"/>
                    <a:pt x="643" y="20"/>
                    <a:pt x="641" y="20"/>
                  </a:cubicBezTo>
                  <a:cubicBezTo>
                    <a:pt x="639" y="20"/>
                    <a:pt x="637" y="21"/>
                    <a:pt x="635" y="23"/>
                  </a:cubicBezTo>
                  <a:cubicBezTo>
                    <a:pt x="633" y="25"/>
                    <a:pt x="633" y="29"/>
                    <a:pt x="633" y="33"/>
                  </a:cubicBezTo>
                  <a:cubicBezTo>
                    <a:pt x="633" y="37"/>
                    <a:pt x="633" y="40"/>
                    <a:pt x="635" y="43"/>
                  </a:cubicBezTo>
                  <a:cubicBezTo>
                    <a:pt x="637" y="47"/>
                    <a:pt x="640" y="48"/>
                    <a:pt x="643" y="48"/>
                  </a:cubicBezTo>
                  <a:cubicBezTo>
                    <a:pt x="645" y="48"/>
                    <a:pt x="647" y="47"/>
                    <a:pt x="649" y="46"/>
                  </a:cubicBezTo>
                  <a:cubicBezTo>
                    <a:pt x="651" y="45"/>
                    <a:pt x="652" y="43"/>
                    <a:pt x="654" y="40"/>
                  </a:cubicBezTo>
                  <a:cubicBezTo>
                    <a:pt x="654" y="40"/>
                    <a:pt x="654" y="40"/>
                    <a:pt x="654" y="40"/>
                  </a:cubicBezTo>
                  <a:close/>
                  <a:moveTo>
                    <a:pt x="668" y="31"/>
                  </a:moveTo>
                  <a:cubicBezTo>
                    <a:pt x="668" y="37"/>
                    <a:pt x="669" y="40"/>
                    <a:pt x="671" y="43"/>
                  </a:cubicBezTo>
                  <a:cubicBezTo>
                    <a:pt x="674" y="46"/>
                    <a:pt x="677" y="48"/>
                    <a:pt x="680" y="48"/>
                  </a:cubicBezTo>
                  <a:cubicBezTo>
                    <a:pt x="682" y="48"/>
                    <a:pt x="684" y="47"/>
                    <a:pt x="685" y="46"/>
                  </a:cubicBezTo>
                  <a:cubicBezTo>
                    <a:pt x="687" y="45"/>
                    <a:pt x="688" y="43"/>
                    <a:pt x="689" y="39"/>
                  </a:cubicBezTo>
                  <a:cubicBezTo>
                    <a:pt x="691" y="40"/>
                    <a:pt x="691" y="40"/>
                    <a:pt x="691" y="40"/>
                  </a:cubicBezTo>
                  <a:cubicBezTo>
                    <a:pt x="690" y="43"/>
                    <a:pt x="689" y="47"/>
                    <a:pt x="686" y="49"/>
                  </a:cubicBezTo>
                  <a:cubicBezTo>
                    <a:pt x="684" y="52"/>
                    <a:pt x="681" y="53"/>
                    <a:pt x="677" y="53"/>
                  </a:cubicBezTo>
                  <a:cubicBezTo>
                    <a:pt x="673" y="53"/>
                    <a:pt x="670" y="52"/>
                    <a:pt x="667" y="49"/>
                  </a:cubicBezTo>
                  <a:cubicBezTo>
                    <a:pt x="664" y="45"/>
                    <a:pt x="663" y="41"/>
                    <a:pt x="663" y="36"/>
                  </a:cubicBezTo>
                  <a:cubicBezTo>
                    <a:pt x="663" y="30"/>
                    <a:pt x="665" y="25"/>
                    <a:pt x="667" y="22"/>
                  </a:cubicBezTo>
                  <a:cubicBezTo>
                    <a:pt x="670" y="19"/>
                    <a:pt x="674" y="17"/>
                    <a:pt x="678" y="17"/>
                  </a:cubicBezTo>
                  <a:cubicBezTo>
                    <a:pt x="682" y="17"/>
                    <a:pt x="685" y="19"/>
                    <a:pt x="687" y="21"/>
                  </a:cubicBezTo>
                  <a:cubicBezTo>
                    <a:pt x="690" y="23"/>
                    <a:pt x="691" y="27"/>
                    <a:pt x="691" y="31"/>
                  </a:cubicBezTo>
                  <a:cubicBezTo>
                    <a:pt x="668" y="31"/>
                    <a:pt x="668" y="31"/>
                    <a:pt x="668" y="31"/>
                  </a:cubicBezTo>
                  <a:close/>
                  <a:moveTo>
                    <a:pt x="668" y="29"/>
                  </a:moveTo>
                  <a:cubicBezTo>
                    <a:pt x="683" y="29"/>
                    <a:pt x="683" y="29"/>
                    <a:pt x="683" y="29"/>
                  </a:cubicBezTo>
                  <a:cubicBezTo>
                    <a:pt x="683" y="27"/>
                    <a:pt x="683" y="26"/>
                    <a:pt x="682" y="25"/>
                  </a:cubicBezTo>
                  <a:cubicBezTo>
                    <a:pt x="682" y="24"/>
                    <a:pt x="681" y="23"/>
                    <a:pt x="679" y="22"/>
                  </a:cubicBezTo>
                  <a:cubicBezTo>
                    <a:pt x="678" y="21"/>
                    <a:pt x="677" y="21"/>
                    <a:pt x="676" y="21"/>
                  </a:cubicBezTo>
                  <a:cubicBezTo>
                    <a:pt x="674" y="21"/>
                    <a:pt x="672" y="21"/>
                    <a:pt x="671" y="23"/>
                  </a:cubicBezTo>
                  <a:cubicBezTo>
                    <a:pt x="669" y="24"/>
                    <a:pt x="668" y="27"/>
                    <a:pt x="668" y="29"/>
                  </a:cubicBezTo>
                  <a:close/>
                  <a:moveTo>
                    <a:pt x="731" y="48"/>
                  </a:moveTo>
                  <a:cubicBezTo>
                    <a:pt x="728" y="51"/>
                    <a:pt x="726" y="52"/>
                    <a:pt x="725" y="53"/>
                  </a:cubicBezTo>
                  <a:cubicBezTo>
                    <a:pt x="724" y="53"/>
                    <a:pt x="722" y="53"/>
                    <a:pt x="721" y="53"/>
                  </a:cubicBezTo>
                  <a:cubicBezTo>
                    <a:pt x="719" y="53"/>
                    <a:pt x="717" y="53"/>
                    <a:pt x="715" y="51"/>
                  </a:cubicBezTo>
                  <a:cubicBezTo>
                    <a:pt x="714" y="49"/>
                    <a:pt x="713" y="47"/>
                    <a:pt x="713" y="45"/>
                  </a:cubicBezTo>
                  <a:cubicBezTo>
                    <a:pt x="713" y="43"/>
                    <a:pt x="714" y="41"/>
                    <a:pt x="715" y="40"/>
                  </a:cubicBezTo>
                  <a:cubicBezTo>
                    <a:pt x="715" y="39"/>
                    <a:pt x="717" y="37"/>
                    <a:pt x="720" y="35"/>
                  </a:cubicBezTo>
                  <a:cubicBezTo>
                    <a:pt x="722" y="34"/>
                    <a:pt x="726" y="32"/>
                    <a:pt x="732" y="30"/>
                  </a:cubicBezTo>
                  <a:cubicBezTo>
                    <a:pt x="732" y="29"/>
                    <a:pt x="732" y="29"/>
                    <a:pt x="732" y="29"/>
                  </a:cubicBezTo>
                  <a:cubicBezTo>
                    <a:pt x="732" y="25"/>
                    <a:pt x="731" y="23"/>
                    <a:pt x="730" y="22"/>
                  </a:cubicBezTo>
                  <a:cubicBezTo>
                    <a:pt x="729" y="21"/>
                    <a:pt x="728" y="20"/>
                    <a:pt x="726" y="20"/>
                  </a:cubicBezTo>
                  <a:cubicBezTo>
                    <a:pt x="724" y="20"/>
                    <a:pt x="723" y="20"/>
                    <a:pt x="722" y="21"/>
                  </a:cubicBezTo>
                  <a:cubicBezTo>
                    <a:pt x="721" y="22"/>
                    <a:pt x="721" y="23"/>
                    <a:pt x="721" y="24"/>
                  </a:cubicBezTo>
                  <a:cubicBezTo>
                    <a:pt x="721" y="26"/>
                    <a:pt x="721" y="26"/>
                    <a:pt x="721" y="26"/>
                  </a:cubicBezTo>
                  <a:cubicBezTo>
                    <a:pt x="721" y="27"/>
                    <a:pt x="721" y="28"/>
                    <a:pt x="720" y="29"/>
                  </a:cubicBezTo>
                  <a:cubicBezTo>
                    <a:pt x="720" y="29"/>
                    <a:pt x="719" y="29"/>
                    <a:pt x="718" y="29"/>
                  </a:cubicBezTo>
                  <a:cubicBezTo>
                    <a:pt x="717" y="29"/>
                    <a:pt x="717" y="29"/>
                    <a:pt x="716" y="29"/>
                  </a:cubicBezTo>
                  <a:cubicBezTo>
                    <a:pt x="716" y="28"/>
                    <a:pt x="715" y="27"/>
                    <a:pt x="715" y="26"/>
                  </a:cubicBezTo>
                  <a:cubicBezTo>
                    <a:pt x="715" y="24"/>
                    <a:pt x="717" y="22"/>
                    <a:pt x="719" y="20"/>
                  </a:cubicBezTo>
                  <a:cubicBezTo>
                    <a:pt x="721" y="18"/>
                    <a:pt x="724" y="17"/>
                    <a:pt x="727" y="17"/>
                  </a:cubicBezTo>
                  <a:cubicBezTo>
                    <a:pt x="730" y="17"/>
                    <a:pt x="733" y="17"/>
                    <a:pt x="735" y="19"/>
                  </a:cubicBezTo>
                  <a:cubicBezTo>
                    <a:pt x="736" y="19"/>
                    <a:pt x="737" y="21"/>
                    <a:pt x="738" y="22"/>
                  </a:cubicBezTo>
                  <a:cubicBezTo>
                    <a:pt x="738" y="23"/>
                    <a:pt x="739" y="25"/>
                    <a:pt x="739" y="29"/>
                  </a:cubicBezTo>
                  <a:cubicBezTo>
                    <a:pt x="739" y="40"/>
                    <a:pt x="739" y="40"/>
                    <a:pt x="739" y="40"/>
                  </a:cubicBezTo>
                  <a:cubicBezTo>
                    <a:pt x="739" y="43"/>
                    <a:pt x="739" y="45"/>
                    <a:pt x="739" y="46"/>
                  </a:cubicBezTo>
                  <a:cubicBezTo>
                    <a:pt x="739" y="47"/>
                    <a:pt x="739" y="47"/>
                    <a:pt x="739" y="48"/>
                  </a:cubicBezTo>
                  <a:cubicBezTo>
                    <a:pt x="739" y="48"/>
                    <a:pt x="739" y="48"/>
                    <a:pt x="740" y="48"/>
                  </a:cubicBezTo>
                  <a:cubicBezTo>
                    <a:pt x="740" y="48"/>
                    <a:pt x="741" y="48"/>
                    <a:pt x="741" y="48"/>
                  </a:cubicBezTo>
                  <a:cubicBezTo>
                    <a:pt x="741" y="47"/>
                    <a:pt x="743" y="47"/>
                    <a:pt x="744" y="45"/>
                  </a:cubicBezTo>
                  <a:cubicBezTo>
                    <a:pt x="744" y="47"/>
                    <a:pt x="744" y="47"/>
                    <a:pt x="744" y="47"/>
                  </a:cubicBezTo>
                  <a:cubicBezTo>
                    <a:pt x="741" y="51"/>
                    <a:pt x="739" y="53"/>
                    <a:pt x="736" y="53"/>
                  </a:cubicBezTo>
                  <a:cubicBezTo>
                    <a:pt x="735" y="53"/>
                    <a:pt x="734" y="52"/>
                    <a:pt x="733" y="51"/>
                  </a:cubicBezTo>
                  <a:cubicBezTo>
                    <a:pt x="732" y="51"/>
                    <a:pt x="731" y="50"/>
                    <a:pt x="731" y="48"/>
                  </a:cubicBezTo>
                  <a:close/>
                  <a:moveTo>
                    <a:pt x="731" y="45"/>
                  </a:moveTo>
                  <a:cubicBezTo>
                    <a:pt x="731" y="33"/>
                    <a:pt x="731" y="33"/>
                    <a:pt x="731" y="33"/>
                  </a:cubicBezTo>
                  <a:cubicBezTo>
                    <a:pt x="728" y="34"/>
                    <a:pt x="725" y="35"/>
                    <a:pt x="725" y="36"/>
                  </a:cubicBezTo>
                  <a:cubicBezTo>
                    <a:pt x="723" y="37"/>
                    <a:pt x="721" y="38"/>
                    <a:pt x="721" y="39"/>
                  </a:cubicBezTo>
                  <a:cubicBezTo>
                    <a:pt x="720" y="41"/>
                    <a:pt x="719" y="42"/>
                    <a:pt x="719" y="43"/>
                  </a:cubicBezTo>
                  <a:cubicBezTo>
                    <a:pt x="719" y="45"/>
                    <a:pt x="720" y="47"/>
                    <a:pt x="721" y="48"/>
                  </a:cubicBezTo>
                  <a:cubicBezTo>
                    <a:pt x="722" y="49"/>
                    <a:pt x="723" y="49"/>
                    <a:pt x="725" y="49"/>
                  </a:cubicBezTo>
                  <a:cubicBezTo>
                    <a:pt x="726" y="49"/>
                    <a:pt x="729" y="48"/>
                    <a:pt x="731" y="45"/>
                  </a:cubicBezTo>
                  <a:close/>
                  <a:moveTo>
                    <a:pt x="759" y="25"/>
                  </a:moveTo>
                  <a:cubicBezTo>
                    <a:pt x="763" y="20"/>
                    <a:pt x="766" y="18"/>
                    <a:pt x="769" y="18"/>
                  </a:cubicBezTo>
                  <a:cubicBezTo>
                    <a:pt x="771" y="18"/>
                    <a:pt x="773" y="18"/>
                    <a:pt x="774" y="19"/>
                  </a:cubicBezTo>
                  <a:cubicBezTo>
                    <a:pt x="775" y="20"/>
                    <a:pt x="777" y="21"/>
                    <a:pt x="777" y="23"/>
                  </a:cubicBezTo>
                  <a:cubicBezTo>
                    <a:pt x="778" y="25"/>
                    <a:pt x="778" y="27"/>
                    <a:pt x="778" y="30"/>
                  </a:cubicBezTo>
                  <a:cubicBezTo>
                    <a:pt x="778" y="45"/>
                    <a:pt x="778" y="45"/>
                    <a:pt x="778" y="45"/>
                  </a:cubicBezTo>
                  <a:cubicBezTo>
                    <a:pt x="778" y="47"/>
                    <a:pt x="778" y="48"/>
                    <a:pt x="779" y="49"/>
                  </a:cubicBezTo>
                  <a:cubicBezTo>
                    <a:pt x="779" y="50"/>
                    <a:pt x="779" y="50"/>
                    <a:pt x="780" y="51"/>
                  </a:cubicBezTo>
                  <a:cubicBezTo>
                    <a:pt x="780" y="51"/>
                    <a:pt x="781" y="51"/>
                    <a:pt x="783" y="51"/>
                  </a:cubicBezTo>
                  <a:cubicBezTo>
                    <a:pt x="783" y="52"/>
                    <a:pt x="783" y="52"/>
                    <a:pt x="783" y="52"/>
                  </a:cubicBezTo>
                  <a:cubicBezTo>
                    <a:pt x="767" y="52"/>
                    <a:pt x="767" y="52"/>
                    <a:pt x="767" y="52"/>
                  </a:cubicBezTo>
                  <a:cubicBezTo>
                    <a:pt x="767" y="51"/>
                    <a:pt x="767" y="51"/>
                    <a:pt x="767" y="51"/>
                  </a:cubicBezTo>
                  <a:cubicBezTo>
                    <a:pt x="768" y="51"/>
                    <a:pt x="768" y="51"/>
                    <a:pt x="768" y="51"/>
                  </a:cubicBezTo>
                  <a:cubicBezTo>
                    <a:pt x="769" y="51"/>
                    <a:pt x="770" y="51"/>
                    <a:pt x="771" y="50"/>
                  </a:cubicBezTo>
                  <a:cubicBezTo>
                    <a:pt x="772" y="50"/>
                    <a:pt x="772" y="49"/>
                    <a:pt x="772" y="48"/>
                  </a:cubicBezTo>
                  <a:cubicBezTo>
                    <a:pt x="772" y="48"/>
                    <a:pt x="772" y="47"/>
                    <a:pt x="772" y="45"/>
                  </a:cubicBezTo>
                  <a:cubicBezTo>
                    <a:pt x="772" y="31"/>
                    <a:pt x="772" y="31"/>
                    <a:pt x="772" y="31"/>
                  </a:cubicBezTo>
                  <a:cubicBezTo>
                    <a:pt x="772" y="27"/>
                    <a:pt x="772" y="25"/>
                    <a:pt x="771" y="24"/>
                  </a:cubicBezTo>
                  <a:cubicBezTo>
                    <a:pt x="770" y="23"/>
                    <a:pt x="769" y="22"/>
                    <a:pt x="767" y="22"/>
                  </a:cubicBezTo>
                  <a:cubicBezTo>
                    <a:pt x="764" y="22"/>
                    <a:pt x="761" y="23"/>
                    <a:pt x="759" y="27"/>
                  </a:cubicBezTo>
                  <a:cubicBezTo>
                    <a:pt x="759" y="45"/>
                    <a:pt x="759" y="45"/>
                    <a:pt x="759" y="45"/>
                  </a:cubicBezTo>
                  <a:cubicBezTo>
                    <a:pt x="759" y="47"/>
                    <a:pt x="759" y="48"/>
                    <a:pt x="759" y="49"/>
                  </a:cubicBezTo>
                  <a:cubicBezTo>
                    <a:pt x="759" y="50"/>
                    <a:pt x="760" y="50"/>
                    <a:pt x="760" y="51"/>
                  </a:cubicBezTo>
                  <a:cubicBezTo>
                    <a:pt x="761" y="51"/>
                    <a:pt x="762" y="51"/>
                    <a:pt x="764" y="51"/>
                  </a:cubicBezTo>
                  <a:cubicBezTo>
                    <a:pt x="764" y="52"/>
                    <a:pt x="764" y="52"/>
                    <a:pt x="764" y="52"/>
                  </a:cubicBezTo>
                  <a:cubicBezTo>
                    <a:pt x="748" y="52"/>
                    <a:pt x="748" y="52"/>
                    <a:pt x="748" y="52"/>
                  </a:cubicBezTo>
                  <a:cubicBezTo>
                    <a:pt x="748" y="51"/>
                    <a:pt x="748" y="51"/>
                    <a:pt x="748" y="51"/>
                  </a:cubicBezTo>
                  <a:cubicBezTo>
                    <a:pt x="749" y="51"/>
                    <a:pt x="749" y="51"/>
                    <a:pt x="749" y="51"/>
                  </a:cubicBezTo>
                  <a:cubicBezTo>
                    <a:pt x="750" y="51"/>
                    <a:pt x="751" y="51"/>
                    <a:pt x="752" y="50"/>
                  </a:cubicBezTo>
                  <a:cubicBezTo>
                    <a:pt x="752" y="49"/>
                    <a:pt x="753" y="47"/>
                    <a:pt x="753" y="45"/>
                  </a:cubicBezTo>
                  <a:cubicBezTo>
                    <a:pt x="753" y="32"/>
                    <a:pt x="753" y="32"/>
                    <a:pt x="753" y="32"/>
                  </a:cubicBezTo>
                  <a:cubicBezTo>
                    <a:pt x="753" y="28"/>
                    <a:pt x="753" y="25"/>
                    <a:pt x="752" y="24"/>
                  </a:cubicBezTo>
                  <a:cubicBezTo>
                    <a:pt x="752" y="23"/>
                    <a:pt x="752" y="23"/>
                    <a:pt x="751" y="22"/>
                  </a:cubicBezTo>
                  <a:cubicBezTo>
                    <a:pt x="751" y="22"/>
                    <a:pt x="751" y="22"/>
                    <a:pt x="750" y="22"/>
                  </a:cubicBezTo>
                  <a:cubicBezTo>
                    <a:pt x="749" y="22"/>
                    <a:pt x="748" y="22"/>
                    <a:pt x="747" y="22"/>
                  </a:cubicBezTo>
                  <a:cubicBezTo>
                    <a:pt x="747" y="21"/>
                    <a:pt x="747" y="21"/>
                    <a:pt x="747" y="21"/>
                  </a:cubicBezTo>
                  <a:cubicBezTo>
                    <a:pt x="757" y="17"/>
                    <a:pt x="757" y="17"/>
                    <a:pt x="757" y="17"/>
                  </a:cubicBezTo>
                  <a:cubicBezTo>
                    <a:pt x="759" y="17"/>
                    <a:pt x="759" y="17"/>
                    <a:pt x="759" y="17"/>
                  </a:cubicBezTo>
                  <a:cubicBezTo>
                    <a:pt x="759" y="25"/>
                    <a:pt x="759" y="25"/>
                    <a:pt x="759" y="25"/>
                  </a:cubicBezTo>
                  <a:close/>
                  <a:moveTo>
                    <a:pt x="812" y="49"/>
                  </a:moveTo>
                  <a:cubicBezTo>
                    <a:pt x="811" y="51"/>
                    <a:pt x="809" y="52"/>
                    <a:pt x="807" y="53"/>
                  </a:cubicBezTo>
                  <a:cubicBezTo>
                    <a:pt x="806" y="53"/>
                    <a:pt x="804" y="54"/>
                    <a:pt x="803" y="54"/>
                  </a:cubicBezTo>
                  <a:cubicBezTo>
                    <a:pt x="799" y="54"/>
                    <a:pt x="796" y="52"/>
                    <a:pt x="793" y="49"/>
                  </a:cubicBezTo>
                  <a:cubicBezTo>
                    <a:pt x="791" y="46"/>
                    <a:pt x="789" y="42"/>
                    <a:pt x="789" y="37"/>
                  </a:cubicBezTo>
                  <a:cubicBezTo>
                    <a:pt x="789" y="32"/>
                    <a:pt x="791" y="28"/>
                    <a:pt x="794" y="24"/>
                  </a:cubicBezTo>
                  <a:cubicBezTo>
                    <a:pt x="797" y="20"/>
                    <a:pt x="801" y="18"/>
                    <a:pt x="805" y="18"/>
                  </a:cubicBezTo>
                  <a:cubicBezTo>
                    <a:pt x="808" y="18"/>
                    <a:pt x="810" y="19"/>
                    <a:pt x="812" y="21"/>
                  </a:cubicBezTo>
                  <a:cubicBezTo>
                    <a:pt x="812" y="14"/>
                    <a:pt x="812" y="14"/>
                    <a:pt x="812" y="14"/>
                  </a:cubicBezTo>
                  <a:cubicBezTo>
                    <a:pt x="812" y="10"/>
                    <a:pt x="812" y="8"/>
                    <a:pt x="812" y="7"/>
                  </a:cubicBezTo>
                  <a:cubicBezTo>
                    <a:pt x="812" y="6"/>
                    <a:pt x="811" y="5"/>
                    <a:pt x="811" y="5"/>
                  </a:cubicBezTo>
                  <a:cubicBezTo>
                    <a:pt x="811" y="5"/>
                    <a:pt x="810" y="5"/>
                    <a:pt x="809" y="5"/>
                  </a:cubicBezTo>
                  <a:cubicBezTo>
                    <a:pt x="809" y="5"/>
                    <a:pt x="808" y="5"/>
                    <a:pt x="807" y="5"/>
                  </a:cubicBezTo>
                  <a:cubicBezTo>
                    <a:pt x="807" y="4"/>
                    <a:pt x="807" y="4"/>
                    <a:pt x="807" y="4"/>
                  </a:cubicBezTo>
                  <a:cubicBezTo>
                    <a:pt x="816" y="0"/>
                    <a:pt x="816" y="0"/>
                    <a:pt x="816" y="0"/>
                  </a:cubicBezTo>
                  <a:cubicBezTo>
                    <a:pt x="818" y="0"/>
                    <a:pt x="818" y="0"/>
                    <a:pt x="818" y="0"/>
                  </a:cubicBezTo>
                  <a:cubicBezTo>
                    <a:pt x="818" y="39"/>
                    <a:pt x="818" y="39"/>
                    <a:pt x="818" y="39"/>
                  </a:cubicBezTo>
                  <a:cubicBezTo>
                    <a:pt x="818" y="43"/>
                    <a:pt x="818" y="45"/>
                    <a:pt x="818" y="46"/>
                  </a:cubicBezTo>
                  <a:cubicBezTo>
                    <a:pt x="818" y="47"/>
                    <a:pt x="819" y="48"/>
                    <a:pt x="819" y="48"/>
                  </a:cubicBezTo>
                  <a:cubicBezTo>
                    <a:pt x="819" y="49"/>
                    <a:pt x="820" y="49"/>
                    <a:pt x="820" y="49"/>
                  </a:cubicBezTo>
                  <a:cubicBezTo>
                    <a:pt x="821" y="49"/>
                    <a:pt x="822" y="48"/>
                    <a:pt x="823" y="48"/>
                  </a:cubicBezTo>
                  <a:cubicBezTo>
                    <a:pt x="823" y="49"/>
                    <a:pt x="823" y="49"/>
                    <a:pt x="823" y="49"/>
                  </a:cubicBezTo>
                  <a:cubicBezTo>
                    <a:pt x="813" y="53"/>
                    <a:pt x="813" y="53"/>
                    <a:pt x="813" y="53"/>
                  </a:cubicBezTo>
                  <a:cubicBezTo>
                    <a:pt x="812" y="53"/>
                    <a:pt x="812" y="53"/>
                    <a:pt x="812" y="53"/>
                  </a:cubicBezTo>
                  <a:cubicBezTo>
                    <a:pt x="812" y="49"/>
                    <a:pt x="812" y="49"/>
                    <a:pt x="812" y="49"/>
                  </a:cubicBezTo>
                  <a:close/>
                  <a:moveTo>
                    <a:pt x="812" y="46"/>
                  </a:moveTo>
                  <a:cubicBezTo>
                    <a:pt x="812" y="29"/>
                    <a:pt x="812" y="29"/>
                    <a:pt x="812" y="29"/>
                  </a:cubicBezTo>
                  <a:cubicBezTo>
                    <a:pt x="812" y="27"/>
                    <a:pt x="812" y="25"/>
                    <a:pt x="811" y="24"/>
                  </a:cubicBezTo>
                  <a:cubicBezTo>
                    <a:pt x="810" y="23"/>
                    <a:pt x="809" y="22"/>
                    <a:pt x="808" y="21"/>
                  </a:cubicBezTo>
                  <a:cubicBezTo>
                    <a:pt x="807" y="20"/>
                    <a:pt x="806" y="20"/>
                    <a:pt x="805" y="20"/>
                  </a:cubicBezTo>
                  <a:cubicBezTo>
                    <a:pt x="803" y="20"/>
                    <a:pt x="801" y="21"/>
                    <a:pt x="799" y="23"/>
                  </a:cubicBezTo>
                  <a:cubicBezTo>
                    <a:pt x="797" y="25"/>
                    <a:pt x="796" y="29"/>
                    <a:pt x="796" y="34"/>
                  </a:cubicBezTo>
                  <a:cubicBezTo>
                    <a:pt x="796" y="39"/>
                    <a:pt x="797" y="43"/>
                    <a:pt x="799" y="45"/>
                  </a:cubicBezTo>
                  <a:cubicBezTo>
                    <a:pt x="801" y="48"/>
                    <a:pt x="803" y="49"/>
                    <a:pt x="806" y="49"/>
                  </a:cubicBezTo>
                  <a:cubicBezTo>
                    <a:pt x="808" y="50"/>
                    <a:pt x="810" y="49"/>
                    <a:pt x="812" y="46"/>
                  </a:cubicBezTo>
                  <a:close/>
                  <a:moveTo>
                    <a:pt x="883" y="3"/>
                  </a:moveTo>
                  <a:cubicBezTo>
                    <a:pt x="883" y="14"/>
                    <a:pt x="883" y="14"/>
                    <a:pt x="883" y="14"/>
                  </a:cubicBezTo>
                  <a:cubicBezTo>
                    <a:pt x="882" y="14"/>
                    <a:pt x="882" y="14"/>
                    <a:pt x="882" y="14"/>
                  </a:cubicBezTo>
                  <a:cubicBezTo>
                    <a:pt x="882" y="12"/>
                    <a:pt x="881" y="11"/>
                    <a:pt x="881" y="10"/>
                  </a:cubicBezTo>
                  <a:cubicBezTo>
                    <a:pt x="880" y="8"/>
                    <a:pt x="879" y="7"/>
                    <a:pt x="878" y="7"/>
                  </a:cubicBezTo>
                  <a:cubicBezTo>
                    <a:pt x="877" y="6"/>
                    <a:pt x="875" y="5"/>
                    <a:pt x="873" y="5"/>
                  </a:cubicBezTo>
                  <a:cubicBezTo>
                    <a:pt x="867" y="5"/>
                    <a:pt x="867" y="5"/>
                    <a:pt x="867" y="5"/>
                  </a:cubicBezTo>
                  <a:cubicBezTo>
                    <a:pt x="867" y="44"/>
                    <a:pt x="867" y="44"/>
                    <a:pt x="867" y="44"/>
                  </a:cubicBezTo>
                  <a:cubicBezTo>
                    <a:pt x="867" y="47"/>
                    <a:pt x="867" y="49"/>
                    <a:pt x="867" y="49"/>
                  </a:cubicBezTo>
                  <a:cubicBezTo>
                    <a:pt x="868" y="51"/>
                    <a:pt x="870" y="51"/>
                    <a:pt x="871" y="51"/>
                  </a:cubicBezTo>
                  <a:cubicBezTo>
                    <a:pt x="873" y="51"/>
                    <a:pt x="873" y="51"/>
                    <a:pt x="873" y="51"/>
                  </a:cubicBezTo>
                  <a:cubicBezTo>
                    <a:pt x="873" y="52"/>
                    <a:pt x="873" y="52"/>
                    <a:pt x="873" y="52"/>
                  </a:cubicBezTo>
                  <a:cubicBezTo>
                    <a:pt x="853" y="52"/>
                    <a:pt x="853" y="52"/>
                    <a:pt x="853" y="52"/>
                  </a:cubicBezTo>
                  <a:cubicBezTo>
                    <a:pt x="853" y="51"/>
                    <a:pt x="853" y="51"/>
                    <a:pt x="853" y="51"/>
                  </a:cubicBezTo>
                  <a:cubicBezTo>
                    <a:pt x="854" y="51"/>
                    <a:pt x="854" y="51"/>
                    <a:pt x="854" y="51"/>
                  </a:cubicBezTo>
                  <a:cubicBezTo>
                    <a:pt x="856" y="51"/>
                    <a:pt x="858" y="50"/>
                    <a:pt x="859" y="49"/>
                  </a:cubicBezTo>
                  <a:cubicBezTo>
                    <a:pt x="859" y="48"/>
                    <a:pt x="859" y="47"/>
                    <a:pt x="859" y="43"/>
                  </a:cubicBezTo>
                  <a:cubicBezTo>
                    <a:pt x="859" y="5"/>
                    <a:pt x="859" y="5"/>
                    <a:pt x="859" y="5"/>
                  </a:cubicBezTo>
                  <a:cubicBezTo>
                    <a:pt x="853" y="5"/>
                    <a:pt x="853" y="5"/>
                    <a:pt x="853" y="5"/>
                  </a:cubicBezTo>
                  <a:cubicBezTo>
                    <a:pt x="851" y="5"/>
                    <a:pt x="849" y="5"/>
                    <a:pt x="849" y="6"/>
                  </a:cubicBezTo>
                  <a:cubicBezTo>
                    <a:pt x="847" y="6"/>
                    <a:pt x="846" y="7"/>
                    <a:pt x="845" y="9"/>
                  </a:cubicBezTo>
                  <a:cubicBezTo>
                    <a:pt x="845" y="10"/>
                    <a:pt x="844" y="12"/>
                    <a:pt x="844" y="14"/>
                  </a:cubicBezTo>
                  <a:cubicBezTo>
                    <a:pt x="843" y="14"/>
                    <a:pt x="843" y="14"/>
                    <a:pt x="843" y="14"/>
                  </a:cubicBezTo>
                  <a:cubicBezTo>
                    <a:pt x="843" y="3"/>
                    <a:pt x="843" y="3"/>
                    <a:pt x="843" y="3"/>
                  </a:cubicBezTo>
                  <a:cubicBezTo>
                    <a:pt x="883" y="3"/>
                    <a:pt x="883" y="3"/>
                    <a:pt x="883" y="3"/>
                  </a:cubicBezTo>
                  <a:close/>
                  <a:moveTo>
                    <a:pt x="891" y="31"/>
                  </a:moveTo>
                  <a:cubicBezTo>
                    <a:pt x="891" y="37"/>
                    <a:pt x="893" y="40"/>
                    <a:pt x="895" y="43"/>
                  </a:cubicBezTo>
                  <a:cubicBezTo>
                    <a:pt x="897" y="46"/>
                    <a:pt x="900" y="48"/>
                    <a:pt x="903" y="48"/>
                  </a:cubicBezTo>
                  <a:cubicBezTo>
                    <a:pt x="905" y="48"/>
                    <a:pt x="907" y="47"/>
                    <a:pt x="909" y="46"/>
                  </a:cubicBezTo>
                  <a:cubicBezTo>
                    <a:pt x="911" y="45"/>
                    <a:pt x="912" y="43"/>
                    <a:pt x="913" y="39"/>
                  </a:cubicBezTo>
                  <a:cubicBezTo>
                    <a:pt x="914" y="40"/>
                    <a:pt x="914" y="40"/>
                    <a:pt x="914" y="40"/>
                  </a:cubicBezTo>
                  <a:cubicBezTo>
                    <a:pt x="914" y="43"/>
                    <a:pt x="912" y="47"/>
                    <a:pt x="910" y="49"/>
                  </a:cubicBezTo>
                  <a:cubicBezTo>
                    <a:pt x="907" y="52"/>
                    <a:pt x="904" y="53"/>
                    <a:pt x="901" y="53"/>
                  </a:cubicBezTo>
                  <a:cubicBezTo>
                    <a:pt x="897" y="53"/>
                    <a:pt x="893" y="52"/>
                    <a:pt x="891" y="49"/>
                  </a:cubicBezTo>
                  <a:cubicBezTo>
                    <a:pt x="888" y="45"/>
                    <a:pt x="887" y="41"/>
                    <a:pt x="887" y="36"/>
                  </a:cubicBezTo>
                  <a:cubicBezTo>
                    <a:pt x="887" y="30"/>
                    <a:pt x="888" y="25"/>
                    <a:pt x="891" y="22"/>
                  </a:cubicBezTo>
                  <a:cubicBezTo>
                    <a:pt x="894" y="19"/>
                    <a:pt x="897" y="17"/>
                    <a:pt x="902" y="17"/>
                  </a:cubicBezTo>
                  <a:cubicBezTo>
                    <a:pt x="905" y="17"/>
                    <a:pt x="909" y="19"/>
                    <a:pt x="911" y="21"/>
                  </a:cubicBezTo>
                  <a:cubicBezTo>
                    <a:pt x="913" y="23"/>
                    <a:pt x="915" y="27"/>
                    <a:pt x="915" y="31"/>
                  </a:cubicBezTo>
                  <a:cubicBezTo>
                    <a:pt x="891" y="31"/>
                    <a:pt x="891" y="31"/>
                    <a:pt x="891" y="31"/>
                  </a:cubicBezTo>
                  <a:close/>
                  <a:moveTo>
                    <a:pt x="891" y="29"/>
                  </a:moveTo>
                  <a:cubicBezTo>
                    <a:pt x="907" y="29"/>
                    <a:pt x="907" y="29"/>
                    <a:pt x="907" y="29"/>
                  </a:cubicBezTo>
                  <a:cubicBezTo>
                    <a:pt x="907" y="27"/>
                    <a:pt x="906" y="26"/>
                    <a:pt x="906" y="25"/>
                  </a:cubicBezTo>
                  <a:cubicBezTo>
                    <a:pt x="905" y="24"/>
                    <a:pt x="904" y="23"/>
                    <a:pt x="903" y="22"/>
                  </a:cubicBezTo>
                  <a:cubicBezTo>
                    <a:pt x="902" y="21"/>
                    <a:pt x="901" y="21"/>
                    <a:pt x="899" y="21"/>
                  </a:cubicBezTo>
                  <a:cubicBezTo>
                    <a:pt x="897" y="21"/>
                    <a:pt x="896" y="21"/>
                    <a:pt x="894" y="23"/>
                  </a:cubicBezTo>
                  <a:cubicBezTo>
                    <a:pt x="893" y="24"/>
                    <a:pt x="892" y="27"/>
                    <a:pt x="891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35"/>
            <p:cNvSpPr>
              <a:spLocks noEditPoints="1"/>
            </p:cNvSpPr>
            <p:nvPr userDrawn="1"/>
          </p:nvSpPr>
          <p:spPr bwMode="auto">
            <a:xfrm>
              <a:off x="10679194" y="4943758"/>
              <a:ext cx="873127" cy="103187"/>
            </a:xfrm>
            <a:custGeom>
              <a:avLst/>
              <a:gdLst>
                <a:gd name="T0" fmla="*/ 23 w 586"/>
                <a:gd name="T1" fmla="*/ 21 h 69"/>
                <a:gd name="T2" fmla="*/ 8 w 586"/>
                <a:gd name="T3" fmla="*/ 24 h 69"/>
                <a:gd name="T4" fmla="*/ 45 w 586"/>
                <a:gd name="T5" fmla="*/ 26 h 69"/>
                <a:gd name="T6" fmla="*/ 66 w 586"/>
                <a:gd name="T7" fmla="*/ 52 h 69"/>
                <a:gd name="T8" fmla="*/ 58 w 586"/>
                <a:gd name="T9" fmla="*/ 46 h 69"/>
                <a:gd name="T10" fmla="*/ 46 w 586"/>
                <a:gd name="T11" fmla="*/ 50 h 69"/>
                <a:gd name="T12" fmla="*/ 40 w 586"/>
                <a:gd name="T13" fmla="*/ 46 h 69"/>
                <a:gd name="T14" fmla="*/ 45 w 586"/>
                <a:gd name="T15" fmla="*/ 1 h 69"/>
                <a:gd name="T16" fmla="*/ 106 w 586"/>
                <a:gd name="T17" fmla="*/ 52 h 69"/>
                <a:gd name="T18" fmla="*/ 98 w 586"/>
                <a:gd name="T19" fmla="*/ 46 h 69"/>
                <a:gd name="T20" fmla="*/ 90 w 586"/>
                <a:gd name="T21" fmla="*/ 52 h 69"/>
                <a:gd name="T22" fmla="*/ 78 w 586"/>
                <a:gd name="T23" fmla="*/ 25 h 69"/>
                <a:gd name="T24" fmla="*/ 132 w 586"/>
                <a:gd name="T25" fmla="*/ 19 h 69"/>
                <a:gd name="T26" fmla="*/ 118 w 586"/>
                <a:gd name="T27" fmla="*/ 28 h 69"/>
                <a:gd name="T28" fmla="*/ 133 w 586"/>
                <a:gd name="T29" fmla="*/ 52 h 69"/>
                <a:gd name="T30" fmla="*/ 169 w 586"/>
                <a:gd name="T31" fmla="*/ 52 h 69"/>
                <a:gd name="T32" fmla="*/ 161 w 586"/>
                <a:gd name="T33" fmla="*/ 15 h 69"/>
                <a:gd name="T34" fmla="*/ 167 w 586"/>
                <a:gd name="T35" fmla="*/ 1 h 69"/>
                <a:gd name="T36" fmla="*/ 181 w 586"/>
                <a:gd name="T37" fmla="*/ 38 h 69"/>
                <a:gd name="T38" fmla="*/ 189 w 586"/>
                <a:gd name="T39" fmla="*/ 47 h 69"/>
                <a:gd name="T40" fmla="*/ 222 w 586"/>
                <a:gd name="T41" fmla="*/ 31 h 69"/>
                <a:gd name="T42" fmla="*/ 252 w 586"/>
                <a:gd name="T43" fmla="*/ 24 h 69"/>
                <a:gd name="T44" fmla="*/ 228 w 586"/>
                <a:gd name="T45" fmla="*/ 44 h 69"/>
                <a:gd name="T46" fmla="*/ 249 w 586"/>
                <a:gd name="T47" fmla="*/ 64 h 69"/>
                <a:gd name="T48" fmla="*/ 223 w 586"/>
                <a:gd name="T49" fmla="*/ 48 h 69"/>
                <a:gd name="T50" fmla="*/ 240 w 586"/>
                <a:gd name="T51" fmla="*/ 39 h 69"/>
                <a:gd name="T52" fmla="*/ 238 w 586"/>
                <a:gd name="T53" fmla="*/ 66 h 69"/>
                <a:gd name="T54" fmla="*/ 274 w 586"/>
                <a:gd name="T55" fmla="*/ 21 h 69"/>
                <a:gd name="T56" fmla="*/ 286 w 586"/>
                <a:gd name="T57" fmla="*/ 21 h 69"/>
                <a:gd name="T58" fmla="*/ 290 w 586"/>
                <a:gd name="T59" fmla="*/ 25 h 69"/>
                <a:gd name="T60" fmla="*/ 267 w 586"/>
                <a:gd name="T61" fmla="*/ 62 h 69"/>
                <a:gd name="T62" fmla="*/ 258 w 586"/>
                <a:gd name="T63" fmla="*/ 20 h 69"/>
                <a:gd name="T64" fmla="*/ 319 w 586"/>
                <a:gd name="T65" fmla="*/ 49 h 69"/>
                <a:gd name="T66" fmla="*/ 322 w 586"/>
                <a:gd name="T67" fmla="*/ 34 h 69"/>
                <a:gd name="T68" fmla="*/ 368 w 586"/>
                <a:gd name="T69" fmla="*/ 45 h 69"/>
                <a:gd name="T70" fmla="*/ 360 w 586"/>
                <a:gd name="T71" fmla="*/ 52 h 69"/>
                <a:gd name="T72" fmla="*/ 364 w 586"/>
                <a:gd name="T73" fmla="*/ 8 h 69"/>
                <a:gd name="T74" fmla="*/ 378 w 586"/>
                <a:gd name="T75" fmla="*/ 6 h 69"/>
                <a:gd name="T76" fmla="*/ 377 w 586"/>
                <a:gd name="T77" fmla="*/ 22 h 69"/>
                <a:gd name="T78" fmla="*/ 408 w 586"/>
                <a:gd name="T79" fmla="*/ 16 h 69"/>
                <a:gd name="T80" fmla="*/ 433 w 586"/>
                <a:gd name="T81" fmla="*/ 52 h 69"/>
                <a:gd name="T82" fmla="*/ 435 w 586"/>
                <a:gd name="T83" fmla="*/ 6 h 69"/>
                <a:gd name="T84" fmla="*/ 476 w 586"/>
                <a:gd name="T85" fmla="*/ 20 h 69"/>
                <a:gd name="T86" fmla="*/ 468 w 586"/>
                <a:gd name="T87" fmla="*/ 54 h 69"/>
                <a:gd name="T88" fmla="*/ 472 w 586"/>
                <a:gd name="T89" fmla="*/ 24 h 69"/>
                <a:gd name="T90" fmla="*/ 466 w 586"/>
                <a:gd name="T91" fmla="*/ 54 h 69"/>
                <a:gd name="T92" fmla="*/ 454 w 586"/>
                <a:gd name="T93" fmla="*/ 6 h 69"/>
                <a:gd name="T94" fmla="*/ 502 w 586"/>
                <a:gd name="T95" fmla="*/ 5 h 69"/>
                <a:gd name="T96" fmla="*/ 502 w 586"/>
                <a:gd name="T97" fmla="*/ 46 h 69"/>
                <a:gd name="T98" fmla="*/ 495 w 586"/>
                <a:gd name="T99" fmla="*/ 50 h 69"/>
                <a:gd name="T100" fmla="*/ 500 w 586"/>
                <a:gd name="T101" fmla="*/ 19 h 69"/>
                <a:gd name="T102" fmla="*/ 544 w 586"/>
                <a:gd name="T103" fmla="*/ 50 h 69"/>
                <a:gd name="T104" fmla="*/ 538 w 586"/>
                <a:gd name="T105" fmla="*/ 49 h 69"/>
                <a:gd name="T106" fmla="*/ 526 w 586"/>
                <a:gd name="T107" fmla="*/ 52 h 69"/>
                <a:gd name="T108" fmla="*/ 518 w 586"/>
                <a:gd name="T109" fmla="*/ 33 h 69"/>
                <a:gd name="T110" fmla="*/ 524 w 586"/>
                <a:gd name="T111" fmla="*/ 26 h 69"/>
                <a:gd name="T112" fmla="*/ 574 w 586"/>
                <a:gd name="T113" fmla="*/ 31 h 69"/>
                <a:gd name="T114" fmla="*/ 560 w 586"/>
                <a:gd name="T115" fmla="*/ 30 h 69"/>
                <a:gd name="T116" fmla="*/ 580 w 586"/>
                <a:gd name="T117" fmla="*/ 41 h 69"/>
                <a:gd name="T118" fmla="*/ 575 w 586"/>
                <a:gd name="T119" fmla="*/ 52 h 69"/>
                <a:gd name="T120" fmla="*/ 566 w 586"/>
                <a:gd name="T121" fmla="*/ 5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86" h="69">
                  <a:moveTo>
                    <a:pt x="27" y="41"/>
                  </a:moveTo>
                  <a:cubicBezTo>
                    <a:pt x="26" y="45"/>
                    <a:pt x="24" y="49"/>
                    <a:pt x="22" y="51"/>
                  </a:cubicBezTo>
                  <a:cubicBezTo>
                    <a:pt x="19" y="54"/>
                    <a:pt x="16" y="55"/>
                    <a:pt x="13" y="55"/>
                  </a:cubicBezTo>
                  <a:cubicBezTo>
                    <a:pt x="10" y="55"/>
                    <a:pt x="6" y="53"/>
                    <a:pt x="4" y="50"/>
                  </a:cubicBezTo>
                  <a:cubicBezTo>
                    <a:pt x="1" y="47"/>
                    <a:pt x="0" y="42"/>
                    <a:pt x="0" y="37"/>
                  </a:cubicBezTo>
                  <a:cubicBezTo>
                    <a:pt x="0" y="32"/>
                    <a:pt x="1" y="27"/>
                    <a:pt x="4" y="24"/>
                  </a:cubicBezTo>
                  <a:cubicBezTo>
                    <a:pt x="7" y="20"/>
                    <a:pt x="11" y="18"/>
                    <a:pt x="15" y="18"/>
                  </a:cubicBezTo>
                  <a:cubicBezTo>
                    <a:pt x="18" y="18"/>
                    <a:pt x="21" y="19"/>
                    <a:pt x="23" y="21"/>
                  </a:cubicBezTo>
                  <a:cubicBezTo>
                    <a:pt x="25" y="23"/>
                    <a:pt x="26" y="25"/>
                    <a:pt x="26" y="27"/>
                  </a:cubicBezTo>
                  <a:cubicBezTo>
                    <a:pt x="26" y="28"/>
                    <a:pt x="26" y="28"/>
                    <a:pt x="26" y="29"/>
                  </a:cubicBezTo>
                  <a:cubicBezTo>
                    <a:pt x="25" y="30"/>
                    <a:pt x="24" y="30"/>
                    <a:pt x="23" y="30"/>
                  </a:cubicBezTo>
                  <a:cubicBezTo>
                    <a:pt x="22" y="30"/>
                    <a:pt x="21" y="30"/>
                    <a:pt x="20" y="28"/>
                  </a:cubicBezTo>
                  <a:cubicBezTo>
                    <a:pt x="20" y="28"/>
                    <a:pt x="19" y="27"/>
                    <a:pt x="19" y="26"/>
                  </a:cubicBezTo>
                  <a:cubicBezTo>
                    <a:pt x="19" y="24"/>
                    <a:pt x="18" y="23"/>
                    <a:pt x="18" y="22"/>
                  </a:cubicBezTo>
                  <a:cubicBezTo>
                    <a:pt x="17" y="22"/>
                    <a:pt x="16" y="21"/>
                    <a:pt x="14" y="21"/>
                  </a:cubicBezTo>
                  <a:cubicBezTo>
                    <a:pt x="12" y="21"/>
                    <a:pt x="10" y="22"/>
                    <a:pt x="8" y="24"/>
                  </a:cubicBezTo>
                  <a:cubicBezTo>
                    <a:pt x="6" y="26"/>
                    <a:pt x="6" y="30"/>
                    <a:pt x="6" y="34"/>
                  </a:cubicBezTo>
                  <a:cubicBezTo>
                    <a:pt x="6" y="38"/>
                    <a:pt x="6" y="41"/>
                    <a:pt x="8" y="44"/>
                  </a:cubicBezTo>
                  <a:cubicBezTo>
                    <a:pt x="10" y="48"/>
                    <a:pt x="13" y="49"/>
                    <a:pt x="16" y="49"/>
                  </a:cubicBezTo>
                  <a:cubicBezTo>
                    <a:pt x="18" y="49"/>
                    <a:pt x="20" y="48"/>
                    <a:pt x="22" y="47"/>
                  </a:cubicBezTo>
                  <a:cubicBezTo>
                    <a:pt x="24" y="46"/>
                    <a:pt x="25" y="44"/>
                    <a:pt x="27" y="41"/>
                  </a:cubicBezTo>
                  <a:cubicBezTo>
                    <a:pt x="27" y="41"/>
                    <a:pt x="27" y="41"/>
                    <a:pt x="27" y="41"/>
                  </a:cubicBezTo>
                  <a:close/>
                  <a:moveTo>
                    <a:pt x="45" y="1"/>
                  </a:moveTo>
                  <a:cubicBezTo>
                    <a:pt x="45" y="26"/>
                    <a:pt x="45" y="26"/>
                    <a:pt x="45" y="26"/>
                  </a:cubicBezTo>
                  <a:cubicBezTo>
                    <a:pt x="48" y="22"/>
                    <a:pt x="50" y="21"/>
                    <a:pt x="51" y="20"/>
                  </a:cubicBezTo>
                  <a:cubicBezTo>
                    <a:pt x="53" y="19"/>
                    <a:pt x="54" y="18"/>
                    <a:pt x="56" y="18"/>
                  </a:cubicBezTo>
                  <a:cubicBezTo>
                    <a:pt x="58" y="18"/>
                    <a:pt x="60" y="19"/>
                    <a:pt x="61" y="20"/>
                  </a:cubicBezTo>
                  <a:cubicBezTo>
                    <a:pt x="62" y="21"/>
                    <a:pt x="63" y="23"/>
                    <a:pt x="64" y="25"/>
                  </a:cubicBezTo>
                  <a:cubicBezTo>
                    <a:pt x="64" y="27"/>
                    <a:pt x="64" y="30"/>
                    <a:pt x="64" y="34"/>
                  </a:cubicBezTo>
                  <a:cubicBezTo>
                    <a:pt x="64" y="46"/>
                    <a:pt x="64" y="46"/>
                    <a:pt x="64" y="46"/>
                  </a:cubicBezTo>
                  <a:cubicBezTo>
                    <a:pt x="64" y="48"/>
                    <a:pt x="64" y="50"/>
                    <a:pt x="65" y="50"/>
                  </a:cubicBezTo>
                  <a:cubicBezTo>
                    <a:pt x="65" y="51"/>
                    <a:pt x="66" y="52"/>
                    <a:pt x="66" y="52"/>
                  </a:cubicBezTo>
                  <a:cubicBezTo>
                    <a:pt x="66" y="52"/>
                    <a:pt x="68" y="52"/>
                    <a:pt x="69" y="52"/>
                  </a:cubicBezTo>
                  <a:cubicBezTo>
                    <a:pt x="69" y="54"/>
                    <a:pt x="69" y="54"/>
                    <a:pt x="69" y="54"/>
                  </a:cubicBezTo>
                  <a:cubicBezTo>
                    <a:pt x="53" y="54"/>
                    <a:pt x="53" y="54"/>
                    <a:pt x="53" y="54"/>
                  </a:cubicBezTo>
                  <a:cubicBezTo>
                    <a:pt x="53" y="52"/>
                    <a:pt x="53" y="52"/>
                    <a:pt x="53" y="52"/>
                  </a:cubicBezTo>
                  <a:cubicBezTo>
                    <a:pt x="54" y="52"/>
                    <a:pt x="54" y="52"/>
                    <a:pt x="54" y="52"/>
                  </a:cubicBezTo>
                  <a:cubicBezTo>
                    <a:pt x="56" y="52"/>
                    <a:pt x="56" y="52"/>
                    <a:pt x="57" y="52"/>
                  </a:cubicBezTo>
                  <a:cubicBezTo>
                    <a:pt x="58" y="51"/>
                    <a:pt x="58" y="50"/>
                    <a:pt x="58" y="50"/>
                  </a:cubicBezTo>
                  <a:cubicBezTo>
                    <a:pt x="58" y="49"/>
                    <a:pt x="58" y="48"/>
                    <a:pt x="58" y="46"/>
                  </a:cubicBezTo>
                  <a:cubicBezTo>
                    <a:pt x="58" y="34"/>
                    <a:pt x="58" y="34"/>
                    <a:pt x="58" y="34"/>
                  </a:cubicBezTo>
                  <a:cubicBezTo>
                    <a:pt x="58" y="30"/>
                    <a:pt x="58" y="28"/>
                    <a:pt x="58" y="27"/>
                  </a:cubicBezTo>
                  <a:cubicBezTo>
                    <a:pt x="58" y="26"/>
                    <a:pt x="57" y="25"/>
                    <a:pt x="56" y="24"/>
                  </a:cubicBezTo>
                  <a:cubicBezTo>
                    <a:pt x="56" y="24"/>
                    <a:pt x="55" y="23"/>
                    <a:pt x="54" y="23"/>
                  </a:cubicBezTo>
                  <a:cubicBezTo>
                    <a:pt x="52" y="23"/>
                    <a:pt x="51" y="24"/>
                    <a:pt x="50" y="24"/>
                  </a:cubicBezTo>
                  <a:cubicBezTo>
                    <a:pt x="49" y="25"/>
                    <a:pt x="47" y="26"/>
                    <a:pt x="46" y="28"/>
                  </a:cubicBezTo>
                  <a:cubicBezTo>
                    <a:pt x="46" y="46"/>
                    <a:pt x="46" y="46"/>
                    <a:pt x="46" y="46"/>
                  </a:cubicBezTo>
                  <a:cubicBezTo>
                    <a:pt x="46" y="48"/>
                    <a:pt x="46" y="50"/>
                    <a:pt x="46" y="50"/>
                  </a:cubicBezTo>
                  <a:cubicBezTo>
                    <a:pt x="46" y="51"/>
                    <a:pt x="47" y="52"/>
                    <a:pt x="47" y="52"/>
                  </a:cubicBezTo>
                  <a:cubicBezTo>
                    <a:pt x="48" y="52"/>
                    <a:pt x="49" y="52"/>
                    <a:pt x="51" y="52"/>
                  </a:cubicBezTo>
                  <a:cubicBezTo>
                    <a:pt x="51" y="54"/>
                    <a:pt x="51" y="54"/>
                    <a:pt x="51" y="54"/>
                  </a:cubicBezTo>
                  <a:cubicBezTo>
                    <a:pt x="34" y="54"/>
                    <a:pt x="34" y="54"/>
                    <a:pt x="34" y="54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6" y="52"/>
                    <a:pt x="37" y="52"/>
                    <a:pt x="38" y="52"/>
                  </a:cubicBezTo>
                  <a:cubicBezTo>
                    <a:pt x="38" y="51"/>
                    <a:pt x="39" y="51"/>
                    <a:pt x="39" y="50"/>
                  </a:cubicBezTo>
                  <a:cubicBezTo>
                    <a:pt x="40" y="49"/>
                    <a:pt x="40" y="48"/>
                    <a:pt x="40" y="46"/>
                  </a:cubicBezTo>
                  <a:cubicBezTo>
                    <a:pt x="40" y="15"/>
                    <a:pt x="40" y="15"/>
                    <a:pt x="40" y="15"/>
                  </a:cubicBezTo>
                  <a:cubicBezTo>
                    <a:pt x="40" y="11"/>
                    <a:pt x="40" y="8"/>
                    <a:pt x="39" y="8"/>
                  </a:cubicBezTo>
                  <a:cubicBezTo>
                    <a:pt x="39" y="7"/>
                    <a:pt x="39" y="6"/>
                    <a:pt x="38" y="6"/>
                  </a:cubicBezTo>
                  <a:cubicBezTo>
                    <a:pt x="38" y="5"/>
                    <a:pt x="38" y="5"/>
                    <a:pt x="37" y="5"/>
                  </a:cubicBezTo>
                  <a:cubicBezTo>
                    <a:pt x="36" y="5"/>
                    <a:pt x="36" y="5"/>
                    <a:pt x="34" y="6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5" y="1"/>
                    <a:pt x="45" y="1"/>
                    <a:pt x="45" y="1"/>
                  </a:cubicBezTo>
                  <a:close/>
                  <a:moveTo>
                    <a:pt x="85" y="26"/>
                  </a:moveTo>
                  <a:cubicBezTo>
                    <a:pt x="89" y="21"/>
                    <a:pt x="92" y="19"/>
                    <a:pt x="96" y="19"/>
                  </a:cubicBezTo>
                  <a:cubicBezTo>
                    <a:pt x="97" y="19"/>
                    <a:pt x="99" y="19"/>
                    <a:pt x="100" y="20"/>
                  </a:cubicBezTo>
                  <a:cubicBezTo>
                    <a:pt x="102" y="21"/>
                    <a:pt x="103" y="22"/>
                    <a:pt x="104" y="24"/>
                  </a:cubicBezTo>
                  <a:cubicBezTo>
                    <a:pt x="104" y="26"/>
                    <a:pt x="104" y="28"/>
                    <a:pt x="104" y="31"/>
                  </a:cubicBezTo>
                  <a:cubicBezTo>
                    <a:pt x="104" y="46"/>
                    <a:pt x="104" y="46"/>
                    <a:pt x="104" y="46"/>
                  </a:cubicBezTo>
                  <a:cubicBezTo>
                    <a:pt x="104" y="48"/>
                    <a:pt x="104" y="49"/>
                    <a:pt x="105" y="50"/>
                  </a:cubicBezTo>
                  <a:cubicBezTo>
                    <a:pt x="105" y="51"/>
                    <a:pt x="106" y="51"/>
                    <a:pt x="106" y="52"/>
                  </a:cubicBezTo>
                  <a:cubicBezTo>
                    <a:pt x="106" y="52"/>
                    <a:pt x="108" y="52"/>
                    <a:pt x="109" y="52"/>
                  </a:cubicBezTo>
                  <a:cubicBezTo>
                    <a:pt x="109" y="53"/>
                    <a:pt x="109" y="53"/>
                    <a:pt x="109" y="53"/>
                  </a:cubicBezTo>
                  <a:cubicBezTo>
                    <a:pt x="93" y="53"/>
                    <a:pt x="93" y="53"/>
                    <a:pt x="93" y="53"/>
                  </a:cubicBezTo>
                  <a:cubicBezTo>
                    <a:pt x="93" y="52"/>
                    <a:pt x="93" y="52"/>
                    <a:pt x="93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6" y="52"/>
                    <a:pt x="96" y="52"/>
                    <a:pt x="97" y="51"/>
                  </a:cubicBezTo>
                  <a:cubicBezTo>
                    <a:pt x="98" y="51"/>
                    <a:pt x="98" y="50"/>
                    <a:pt x="98" y="49"/>
                  </a:cubicBezTo>
                  <a:cubicBezTo>
                    <a:pt x="98" y="49"/>
                    <a:pt x="98" y="48"/>
                    <a:pt x="98" y="46"/>
                  </a:cubicBezTo>
                  <a:cubicBezTo>
                    <a:pt x="98" y="32"/>
                    <a:pt x="98" y="32"/>
                    <a:pt x="98" y="32"/>
                  </a:cubicBezTo>
                  <a:cubicBezTo>
                    <a:pt x="98" y="28"/>
                    <a:pt x="98" y="26"/>
                    <a:pt x="97" y="25"/>
                  </a:cubicBezTo>
                  <a:cubicBezTo>
                    <a:pt x="96" y="24"/>
                    <a:pt x="95" y="23"/>
                    <a:pt x="93" y="23"/>
                  </a:cubicBezTo>
                  <a:cubicBezTo>
                    <a:pt x="90" y="23"/>
                    <a:pt x="88" y="24"/>
                    <a:pt x="85" y="28"/>
                  </a:cubicBezTo>
                  <a:cubicBezTo>
                    <a:pt x="85" y="46"/>
                    <a:pt x="85" y="46"/>
                    <a:pt x="85" y="46"/>
                  </a:cubicBezTo>
                  <a:cubicBezTo>
                    <a:pt x="85" y="48"/>
                    <a:pt x="85" y="49"/>
                    <a:pt x="85" y="50"/>
                  </a:cubicBezTo>
                  <a:cubicBezTo>
                    <a:pt x="86" y="51"/>
                    <a:pt x="86" y="51"/>
                    <a:pt x="86" y="52"/>
                  </a:cubicBezTo>
                  <a:cubicBezTo>
                    <a:pt x="87" y="52"/>
                    <a:pt x="88" y="52"/>
                    <a:pt x="90" y="52"/>
                  </a:cubicBezTo>
                  <a:cubicBezTo>
                    <a:pt x="90" y="53"/>
                    <a:pt x="90" y="53"/>
                    <a:pt x="90" y="53"/>
                  </a:cubicBezTo>
                  <a:cubicBezTo>
                    <a:pt x="74" y="53"/>
                    <a:pt x="74" y="53"/>
                    <a:pt x="74" y="53"/>
                  </a:cubicBezTo>
                  <a:cubicBezTo>
                    <a:pt x="74" y="52"/>
                    <a:pt x="74" y="52"/>
                    <a:pt x="74" y="52"/>
                  </a:cubicBezTo>
                  <a:cubicBezTo>
                    <a:pt x="75" y="52"/>
                    <a:pt x="75" y="52"/>
                    <a:pt x="75" y="52"/>
                  </a:cubicBezTo>
                  <a:cubicBezTo>
                    <a:pt x="76" y="52"/>
                    <a:pt x="78" y="52"/>
                    <a:pt x="78" y="51"/>
                  </a:cubicBezTo>
                  <a:cubicBezTo>
                    <a:pt x="78" y="50"/>
                    <a:pt x="79" y="48"/>
                    <a:pt x="79" y="46"/>
                  </a:cubicBezTo>
                  <a:cubicBezTo>
                    <a:pt x="79" y="33"/>
                    <a:pt x="79" y="33"/>
                    <a:pt x="79" y="33"/>
                  </a:cubicBezTo>
                  <a:cubicBezTo>
                    <a:pt x="79" y="29"/>
                    <a:pt x="79" y="26"/>
                    <a:pt x="78" y="25"/>
                  </a:cubicBezTo>
                  <a:cubicBezTo>
                    <a:pt x="78" y="24"/>
                    <a:pt x="78" y="24"/>
                    <a:pt x="78" y="23"/>
                  </a:cubicBezTo>
                  <a:cubicBezTo>
                    <a:pt x="77" y="23"/>
                    <a:pt x="77" y="23"/>
                    <a:pt x="76" y="23"/>
                  </a:cubicBezTo>
                  <a:cubicBezTo>
                    <a:pt x="75" y="23"/>
                    <a:pt x="74" y="23"/>
                    <a:pt x="74" y="23"/>
                  </a:cubicBezTo>
                  <a:cubicBezTo>
                    <a:pt x="73" y="22"/>
                    <a:pt x="73" y="22"/>
                    <a:pt x="73" y="22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5" y="18"/>
                    <a:pt x="85" y="18"/>
                    <a:pt x="85" y="18"/>
                  </a:cubicBezTo>
                  <a:cubicBezTo>
                    <a:pt x="85" y="26"/>
                    <a:pt x="85" y="26"/>
                    <a:pt x="85" y="26"/>
                  </a:cubicBezTo>
                  <a:close/>
                  <a:moveTo>
                    <a:pt x="132" y="19"/>
                  </a:moveTo>
                  <a:cubicBezTo>
                    <a:pt x="136" y="19"/>
                    <a:pt x="140" y="21"/>
                    <a:pt x="144" y="25"/>
                  </a:cubicBezTo>
                  <a:cubicBezTo>
                    <a:pt x="146" y="28"/>
                    <a:pt x="148" y="32"/>
                    <a:pt x="148" y="36"/>
                  </a:cubicBezTo>
                  <a:cubicBezTo>
                    <a:pt x="148" y="40"/>
                    <a:pt x="147" y="42"/>
                    <a:pt x="146" y="46"/>
                  </a:cubicBezTo>
                  <a:cubicBezTo>
                    <a:pt x="144" y="49"/>
                    <a:pt x="142" y="51"/>
                    <a:pt x="140" y="53"/>
                  </a:cubicBezTo>
                  <a:cubicBezTo>
                    <a:pt x="137" y="54"/>
                    <a:pt x="134" y="55"/>
                    <a:pt x="131" y="55"/>
                  </a:cubicBezTo>
                  <a:cubicBezTo>
                    <a:pt x="126" y="55"/>
                    <a:pt x="122" y="53"/>
                    <a:pt x="120" y="49"/>
                  </a:cubicBezTo>
                  <a:cubicBezTo>
                    <a:pt x="117" y="46"/>
                    <a:pt x="116" y="42"/>
                    <a:pt x="116" y="38"/>
                  </a:cubicBezTo>
                  <a:cubicBezTo>
                    <a:pt x="116" y="34"/>
                    <a:pt x="117" y="31"/>
                    <a:pt x="118" y="28"/>
                  </a:cubicBezTo>
                  <a:cubicBezTo>
                    <a:pt x="120" y="26"/>
                    <a:pt x="122" y="23"/>
                    <a:pt x="124" y="22"/>
                  </a:cubicBezTo>
                  <a:cubicBezTo>
                    <a:pt x="126" y="20"/>
                    <a:pt x="129" y="19"/>
                    <a:pt x="132" y="19"/>
                  </a:cubicBezTo>
                  <a:close/>
                  <a:moveTo>
                    <a:pt x="130" y="21"/>
                  </a:moveTo>
                  <a:cubicBezTo>
                    <a:pt x="129" y="21"/>
                    <a:pt x="128" y="22"/>
                    <a:pt x="127" y="22"/>
                  </a:cubicBezTo>
                  <a:cubicBezTo>
                    <a:pt x="126" y="23"/>
                    <a:pt x="124" y="24"/>
                    <a:pt x="124" y="26"/>
                  </a:cubicBezTo>
                  <a:cubicBezTo>
                    <a:pt x="123" y="28"/>
                    <a:pt x="122" y="31"/>
                    <a:pt x="122" y="34"/>
                  </a:cubicBezTo>
                  <a:cubicBezTo>
                    <a:pt x="122" y="39"/>
                    <a:pt x="123" y="43"/>
                    <a:pt x="125" y="47"/>
                  </a:cubicBezTo>
                  <a:cubicBezTo>
                    <a:pt x="127" y="50"/>
                    <a:pt x="130" y="52"/>
                    <a:pt x="133" y="52"/>
                  </a:cubicBezTo>
                  <a:cubicBezTo>
                    <a:pt x="135" y="52"/>
                    <a:pt x="137" y="51"/>
                    <a:pt x="138" y="49"/>
                  </a:cubicBezTo>
                  <a:cubicBezTo>
                    <a:pt x="140" y="47"/>
                    <a:pt x="141" y="44"/>
                    <a:pt x="141" y="39"/>
                  </a:cubicBezTo>
                  <a:cubicBezTo>
                    <a:pt x="141" y="33"/>
                    <a:pt x="140" y="28"/>
                    <a:pt x="137" y="25"/>
                  </a:cubicBezTo>
                  <a:cubicBezTo>
                    <a:pt x="135" y="22"/>
                    <a:pt x="133" y="21"/>
                    <a:pt x="130" y="21"/>
                  </a:cubicBezTo>
                  <a:close/>
                  <a:moveTo>
                    <a:pt x="167" y="1"/>
                  </a:moveTo>
                  <a:cubicBezTo>
                    <a:pt x="167" y="46"/>
                    <a:pt x="167" y="46"/>
                    <a:pt x="167" y="46"/>
                  </a:cubicBezTo>
                  <a:cubicBezTo>
                    <a:pt x="167" y="48"/>
                    <a:pt x="167" y="50"/>
                    <a:pt x="168" y="50"/>
                  </a:cubicBezTo>
                  <a:cubicBezTo>
                    <a:pt x="168" y="51"/>
                    <a:pt x="168" y="52"/>
                    <a:pt x="169" y="52"/>
                  </a:cubicBezTo>
                  <a:cubicBezTo>
                    <a:pt x="170" y="52"/>
                    <a:pt x="170" y="52"/>
                    <a:pt x="172" y="52"/>
                  </a:cubicBezTo>
                  <a:cubicBezTo>
                    <a:pt x="172" y="54"/>
                    <a:pt x="172" y="54"/>
                    <a:pt x="172" y="54"/>
                  </a:cubicBezTo>
                  <a:cubicBezTo>
                    <a:pt x="156" y="54"/>
                    <a:pt x="156" y="54"/>
                    <a:pt x="156" y="54"/>
                  </a:cubicBezTo>
                  <a:cubicBezTo>
                    <a:pt x="156" y="52"/>
                    <a:pt x="156" y="52"/>
                    <a:pt x="156" y="52"/>
                  </a:cubicBezTo>
                  <a:cubicBezTo>
                    <a:pt x="158" y="52"/>
                    <a:pt x="159" y="52"/>
                    <a:pt x="160" y="52"/>
                  </a:cubicBezTo>
                  <a:cubicBezTo>
                    <a:pt x="160" y="52"/>
                    <a:pt x="160" y="51"/>
                    <a:pt x="161" y="50"/>
                  </a:cubicBezTo>
                  <a:cubicBezTo>
                    <a:pt x="161" y="50"/>
                    <a:pt x="161" y="48"/>
                    <a:pt x="161" y="46"/>
                  </a:cubicBezTo>
                  <a:cubicBezTo>
                    <a:pt x="161" y="15"/>
                    <a:pt x="161" y="15"/>
                    <a:pt x="161" y="15"/>
                  </a:cubicBezTo>
                  <a:cubicBezTo>
                    <a:pt x="161" y="11"/>
                    <a:pt x="161" y="9"/>
                    <a:pt x="161" y="8"/>
                  </a:cubicBezTo>
                  <a:cubicBezTo>
                    <a:pt x="161" y="7"/>
                    <a:pt x="160" y="6"/>
                    <a:pt x="160" y="6"/>
                  </a:cubicBezTo>
                  <a:cubicBezTo>
                    <a:pt x="160" y="6"/>
                    <a:pt x="159" y="6"/>
                    <a:pt x="158" y="6"/>
                  </a:cubicBezTo>
                  <a:cubicBezTo>
                    <a:pt x="158" y="6"/>
                    <a:pt x="157" y="6"/>
                    <a:pt x="156" y="6"/>
                  </a:cubicBezTo>
                  <a:cubicBezTo>
                    <a:pt x="155" y="5"/>
                    <a:pt x="155" y="5"/>
                    <a:pt x="155" y="5"/>
                  </a:cubicBezTo>
                  <a:cubicBezTo>
                    <a:pt x="165" y="1"/>
                    <a:pt x="165" y="1"/>
                    <a:pt x="165" y="1"/>
                  </a:cubicBezTo>
                  <a:cubicBezTo>
                    <a:pt x="167" y="1"/>
                    <a:pt x="167" y="1"/>
                    <a:pt x="167" y="1"/>
                  </a:cubicBezTo>
                  <a:cubicBezTo>
                    <a:pt x="167" y="1"/>
                    <a:pt x="167" y="1"/>
                    <a:pt x="167" y="1"/>
                  </a:cubicBezTo>
                  <a:close/>
                  <a:moveTo>
                    <a:pt x="196" y="19"/>
                  </a:moveTo>
                  <a:cubicBezTo>
                    <a:pt x="201" y="19"/>
                    <a:pt x="205" y="21"/>
                    <a:pt x="208" y="25"/>
                  </a:cubicBezTo>
                  <a:cubicBezTo>
                    <a:pt x="210" y="28"/>
                    <a:pt x="212" y="32"/>
                    <a:pt x="212" y="36"/>
                  </a:cubicBezTo>
                  <a:cubicBezTo>
                    <a:pt x="212" y="40"/>
                    <a:pt x="211" y="42"/>
                    <a:pt x="210" y="46"/>
                  </a:cubicBezTo>
                  <a:cubicBezTo>
                    <a:pt x="209" y="49"/>
                    <a:pt x="207" y="51"/>
                    <a:pt x="204" y="53"/>
                  </a:cubicBezTo>
                  <a:cubicBezTo>
                    <a:pt x="202" y="54"/>
                    <a:pt x="199" y="55"/>
                    <a:pt x="196" y="55"/>
                  </a:cubicBezTo>
                  <a:cubicBezTo>
                    <a:pt x="191" y="55"/>
                    <a:pt x="187" y="53"/>
                    <a:pt x="184" y="49"/>
                  </a:cubicBezTo>
                  <a:cubicBezTo>
                    <a:pt x="182" y="46"/>
                    <a:pt x="181" y="42"/>
                    <a:pt x="181" y="38"/>
                  </a:cubicBezTo>
                  <a:cubicBezTo>
                    <a:pt x="181" y="34"/>
                    <a:pt x="182" y="31"/>
                    <a:pt x="183" y="28"/>
                  </a:cubicBezTo>
                  <a:cubicBezTo>
                    <a:pt x="185" y="26"/>
                    <a:pt x="187" y="23"/>
                    <a:pt x="189" y="22"/>
                  </a:cubicBezTo>
                  <a:cubicBezTo>
                    <a:pt x="190" y="20"/>
                    <a:pt x="193" y="19"/>
                    <a:pt x="196" y="19"/>
                  </a:cubicBezTo>
                  <a:close/>
                  <a:moveTo>
                    <a:pt x="195" y="21"/>
                  </a:moveTo>
                  <a:cubicBezTo>
                    <a:pt x="194" y="21"/>
                    <a:pt x="192" y="22"/>
                    <a:pt x="191" y="22"/>
                  </a:cubicBezTo>
                  <a:cubicBezTo>
                    <a:pt x="190" y="23"/>
                    <a:pt x="188" y="24"/>
                    <a:pt x="188" y="26"/>
                  </a:cubicBezTo>
                  <a:cubicBezTo>
                    <a:pt x="187" y="28"/>
                    <a:pt x="186" y="31"/>
                    <a:pt x="186" y="34"/>
                  </a:cubicBezTo>
                  <a:cubicBezTo>
                    <a:pt x="186" y="39"/>
                    <a:pt x="187" y="43"/>
                    <a:pt x="189" y="47"/>
                  </a:cubicBezTo>
                  <a:cubicBezTo>
                    <a:pt x="191" y="50"/>
                    <a:pt x="194" y="52"/>
                    <a:pt x="197" y="52"/>
                  </a:cubicBezTo>
                  <a:cubicBezTo>
                    <a:pt x="199" y="52"/>
                    <a:pt x="201" y="51"/>
                    <a:pt x="202" y="49"/>
                  </a:cubicBezTo>
                  <a:cubicBezTo>
                    <a:pt x="204" y="47"/>
                    <a:pt x="205" y="44"/>
                    <a:pt x="205" y="39"/>
                  </a:cubicBezTo>
                  <a:cubicBezTo>
                    <a:pt x="205" y="33"/>
                    <a:pt x="204" y="28"/>
                    <a:pt x="201" y="25"/>
                  </a:cubicBezTo>
                  <a:cubicBezTo>
                    <a:pt x="200" y="22"/>
                    <a:pt x="197" y="21"/>
                    <a:pt x="195" y="21"/>
                  </a:cubicBezTo>
                  <a:close/>
                  <a:moveTo>
                    <a:pt x="229" y="41"/>
                  </a:moveTo>
                  <a:cubicBezTo>
                    <a:pt x="227" y="40"/>
                    <a:pt x="225" y="39"/>
                    <a:pt x="224" y="37"/>
                  </a:cubicBezTo>
                  <a:cubicBezTo>
                    <a:pt x="223" y="35"/>
                    <a:pt x="222" y="33"/>
                    <a:pt x="222" y="31"/>
                  </a:cubicBezTo>
                  <a:cubicBezTo>
                    <a:pt x="222" y="28"/>
                    <a:pt x="224" y="24"/>
                    <a:pt x="226" y="22"/>
                  </a:cubicBezTo>
                  <a:cubicBezTo>
                    <a:pt x="228" y="20"/>
                    <a:pt x="232" y="18"/>
                    <a:pt x="235" y="18"/>
                  </a:cubicBezTo>
                  <a:cubicBezTo>
                    <a:pt x="238" y="18"/>
                    <a:pt x="241" y="19"/>
                    <a:pt x="243" y="21"/>
                  </a:cubicBezTo>
                  <a:cubicBezTo>
                    <a:pt x="250" y="21"/>
                    <a:pt x="250" y="21"/>
                    <a:pt x="250" y="21"/>
                  </a:cubicBezTo>
                  <a:cubicBezTo>
                    <a:pt x="251" y="21"/>
                    <a:pt x="252" y="21"/>
                    <a:pt x="252" y="21"/>
                  </a:cubicBezTo>
                  <a:cubicBezTo>
                    <a:pt x="252" y="21"/>
                    <a:pt x="252" y="21"/>
                    <a:pt x="252" y="21"/>
                  </a:cubicBezTo>
                  <a:cubicBezTo>
                    <a:pt x="252" y="22"/>
                    <a:pt x="252" y="22"/>
                    <a:pt x="252" y="22"/>
                  </a:cubicBezTo>
                  <a:cubicBezTo>
                    <a:pt x="252" y="23"/>
                    <a:pt x="252" y="24"/>
                    <a:pt x="252" y="24"/>
                  </a:cubicBezTo>
                  <a:cubicBezTo>
                    <a:pt x="252" y="24"/>
                    <a:pt x="252" y="24"/>
                    <a:pt x="252" y="24"/>
                  </a:cubicBezTo>
                  <a:cubicBezTo>
                    <a:pt x="252" y="24"/>
                    <a:pt x="251" y="24"/>
                    <a:pt x="250" y="24"/>
                  </a:cubicBezTo>
                  <a:cubicBezTo>
                    <a:pt x="246" y="24"/>
                    <a:pt x="246" y="24"/>
                    <a:pt x="246" y="24"/>
                  </a:cubicBezTo>
                  <a:cubicBezTo>
                    <a:pt x="247" y="26"/>
                    <a:pt x="248" y="28"/>
                    <a:pt x="248" y="31"/>
                  </a:cubicBezTo>
                  <a:cubicBezTo>
                    <a:pt x="248" y="34"/>
                    <a:pt x="246" y="37"/>
                    <a:pt x="244" y="39"/>
                  </a:cubicBezTo>
                  <a:cubicBezTo>
                    <a:pt x="242" y="41"/>
                    <a:pt x="238" y="42"/>
                    <a:pt x="235" y="42"/>
                  </a:cubicBezTo>
                  <a:cubicBezTo>
                    <a:pt x="233" y="42"/>
                    <a:pt x="232" y="42"/>
                    <a:pt x="230" y="41"/>
                  </a:cubicBezTo>
                  <a:cubicBezTo>
                    <a:pt x="229" y="42"/>
                    <a:pt x="228" y="43"/>
                    <a:pt x="228" y="44"/>
                  </a:cubicBezTo>
                  <a:cubicBezTo>
                    <a:pt x="228" y="44"/>
                    <a:pt x="228" y="45"/>
                    <a:pt x="228" y="45"/>
                  </a:cubicBezTo>
                  <a:cubicBezTo>
                    <a:pt x="228" y="46"/>
                    <a:pt x="228" y="46"/>
                    <a:pt x="228" y="46"/>
                  </a:cubicBezTo>
                  <a:cubicBezTo>
                    <a:pt x="228" y="47"/>
                    <a:pt x="229" y="47"/>
                    <a:pt x="230" y="47"/>
                  </a:cubicBezTo>
                  <a:cubicBezTo>
                    <a:pt x="231" y="47"/>
                    <a:pt x="233" y="47"/>
                    <a:pt x="236" y="48"/>
                  </a:cubicBezTo>
                  <a:cubicBezTo>
                    <a:pt x="240" y="48"/>
                    <a:pt x="244" y="48"/>
                    <a:pt x="245" y="48"/>
                  </a:cubicBezTo>
                  <a:cubicBezTo>
                    <a:pt x="248" y="48"/>
                    <a:pt x="249" y="49"/>
                    <a:pt x="250" y="50"/>
                  </a:cubicBezTo>
                  <a:cubicBezTo>
                    <a:pt x="252" y="52"/>
                    <a:pt x="252" y="54"/>
                    <a:pt x="252" y="56"/>
                  </a:cubicBezTo>
                  <a:cubicBezTo>
                    <a:pt x="252" y="58"/>
                    <a:pt x="251" y="61"/>
                    <a:pt x="249" y="64"/>
                  </a:cubicBezTo>
                  <a:cubicBezTo>
                    <a:pt x="245" y="67"/>
                    <a:pt x="240" y="69"/>
                    <a:pt x="234" y="69"/>
                  </a:cubicBezTo>
                  <a:cubicBezTo>
                    <a:pt x="230" y="69"/>
                    <a:pt x="226" y="68"/>
                    <a:pt x="223" y="66"/>
                  </a:cubicBezTo>
                  <a:cubicBezTo>
                    <a:pt x="221" y="65"/>
                    <a:pt x="220" y="64"/>
                    <a:pt x="220" y="62"/>
                  </a:cubicBezTo>
                  <a:cubicBezTo>
                    <a:pt x="220" y="62"/>
                    <a:pt x="220" y="61"/>
                    <a:pt x="220" y="60"/>
                  </a:cubicBezTo>
                  <a:cubicBezTo>
                    <a:pt x="221" y="60"/>
                    <a:pt x="222" y="58"/>
                    <a:pt x="223" y="56"/>
                  </a:cubicBezTo>
                  <a:cubicBezTo>
                    <a:pt x="223" y="56"/>
                    <a:pt x="224" y="55"/>
                    <a:pt x="226" y="52"/>
                  </a:cubicBezTo>
                  <a:cubicBezTo>
                    <a:pt x="225" y="52"/>
                    <a:pt x="224" y="51"/>
                    <a:pt x="224" y="50"/>
                  </a:cubicBezTo>
                  <a:cubicBezTo>
                    <a:pt x="223" y="50"/>
                    <a:pt x="223" y="49"/>
                    <a:pt x="223" y="48"/>
                  </a:cubicBezTo>
                  <a:cubicBezTo>
                    <a:pt x="223" y="48"/>
                    <a:pt x="223" y="46"/>
                    <a:pt x="224" y="45"/>
                  </a:cubicBezTo>
                  <a:cubicBezTo>
                    <a:pt x="225" y="45"/>
                    <a:pt x="226" y="44"/>
                    <a:pt x="229" y="41"/>
                  </a:cubicBezTo>
                  <a:close/>
                  <a:moveTo>
                    <a:pt x="235" y="20"/>
                  </a:moveTo>
                  <a:cubicBezTo>
                    <a:pt x="233" y="20"/>
                    <a:pt x="232" y="21"/>
                    <a:pt x="230" y="22"/>
                  </a:cubicBezTo>
                  <a:cubicBezTo>
                    <a:pt x="229" y="24"/>
                    <a:pt x="229" y="26"/>
                    <a:pt x="229" y="29"/>
                  </a:cubicBezTo>
                  <a:cubicBezTo>
                    <a:pt x="229" y="33"/>
                    <a:pt x="230" y="36"/>
                    <a:pt x="231" y="38"/>
                  </a:cubicBezTo>
                  <a:cubicBezTo>
                    <a:pt x="232" y="40"/>
                    <a:pt x="234" y="41"/>
                    <a:pt x="236" y="41"/>
                  </a:cubicBezTo>
                  <a:cubicBezTo>
                    <a:pt x="238" y="41"/>
                    <a:pt x="239" y="40"/>
                    <a:pt x="240" y="39"/>
                  </a:cubicBezTo>
                  <a:cubicBezTo>
                    <a:pt x="242" y="37"/>
                    <a:pt x="242" y="35"/>
                    <a:pt x="242" y="32"/>
                  </a:cubicBezTo>
                  <a:cubicBezTo>
                    <a:pt x="242" y="28"/>
                    <a:pt x="241" y="25"/>
                    <a:pt x="240" y="23"/>
                  </a:cubicBezTo>
                  <a:cubicBezTo>
                    <a:pt x="238" y="21"/>
                    <a:pt x="237" y="20"/>
                    <a:pt x="235" y="20"/>
                  </a:cubicBezTo>
                  <a:close/>
                  <a:moveTo>
                    <a:pt x="228" y="54"/>
                  </a:moveTo>
                  <a:cubicBezTo>
                    <a:pt x="227" y="55"/>
                    <a:pt x="226" y="56"/>
                    <a:pt x="226" y="57"/>
                  </a:cubicBezTo>
                  <a:cubicBezTo>
                    <a:pt x="226" y="58"/>
                    <a:pt x="225" y="59"/>
                    <a:pt x="225" y="60"/>
                  </a:cubicBezTo>
                  <a:cubicBezTo>
                    <a:pt x="225" y="62"/>
                    <a:pt x="226" y="63"/>
                    <a:pt x="227" y="64"/>
                  </a:cubicBezTo>
                  <a:cubicBezTo>
                    <a:pt x="230" y="65"/>
                    <a:pt x="233" y="66"/>
                    <a:pt x="238" y="66"/>
                  </a:cubicBezTo>
                  <a:cubicBezTo>
                    <a:pt x="242" y="66"/>
                    <a:pt x="245" y="65"/>
                    <a:pt x="247" y="64"/>
                  </a:cubicBezTo>
                  <a:cubicBezTo>
                    <a:pt x="249" y="62"/>
                    <a:pt x="250" y="60"/>
                    <a:pt x="250" y="58"/>
                  </a:cubicBezTo>
                  <a:cubicBezTo>
                    <a:pt x="250" y="57"/>
                    <a:pt x="250" y="56"/>
                    <a:pt x="248" y="56"/>
                  </a:cubicBezTo>
                  <a:cubicBezTo>
                    <a:pt x="247" y="55"/>
                    <a:pt x="245" y="55"/>
                    <a:pt x="241" y="55"/>
                  </a:cubicBezTo>
                  <a:cubicBezTo>
                    <a:pt x="236" y="54"/>
                    <a:pt x="231" y="54"/>
                    <a:pt x="228" y="54"/>
                  </a:cubicBezTo>
                  <a:close/>
                  <a:moveTo>
                    <a:pt x="258" y="20"/>
                  </a:moveTo>
                  <a:cubicBezTo>
                    <a:pt x="274" y="20"/>
                    <a:pt x="274" y="20"/>
                    <a:pt x="274" y="20"/>
                  </a:cubicBezTo>
                  <a:cubicBezTo>
                    <a:pt x="274" y="21"/>
                    <a:pt x="274" y="21"/>
                    <a:pt x="274" y="21"/>
                  </a:cubicBezTo>
                  <a:cubicBezTo>
                    <a:pt x="273" y="21"/>
                    <a:pt x="273" y="21"/>
                    <a:pt x="273" y="21"/>
                  </a:cubicBezTo>
                  <a:cubicBezTo>
                    <a:pt x="272" y="21"/>
                    <a:pt x="271" y="21"/>
                    <a:pt x="270" y="22"/>
                  </a:cubicBezTo>
                  <a:cubicBezTo>
                    <a:pt x="270" y="22"/>
                    <a:pt x="270" y="23"/>
                    <a:pt x="270" y="23"/>
                  </a:cubicBezTo>
                  <a:cubicBezTo>
                    <a:pt x="270" y="24"/>
                    <a:pt x="270" y="26"/>
                    <a:pt x="271" y="27"/>
                  </a:cubicBezTo>
                  <a:cubicBezTo>
                    <a:pt x="279" y="44"/>
                    <a:pt x="279" y="44"/>
                    <a:pt x="279" y="44"/>
                  </a:cubicBezTo>
                  <a:cubicBezTo>
                    <a:pt x="286" y="26"/>
                    <a:pt x="286" y="26"/>
                    <a:pt x="286" y="26"/>
                  </a:cubicBezTo>
                  <a:cubicBezTo>
                    <a:pt x="286" y="24"/>
                    <a:pt x="287" y="24"/>
                    <a:pt x="287" y="22"/>
                  </a:cubicBezTo>
                  <a:cubicBezTo>
                    <a:pt x="287" y="22"/>
                    <a:pt x="287" y="22"/>
                    <a:pt x="286" y="21"/>
                  </a:cubicBezTo>
                  <a:cubicBezTo>
                    <a:pt x="286" y="21"/>
                    <a:pt x="286" y="21"/>
                    <a:pt x="286" y="20"/>
                  </a:cubicBezTo>
                  <a:cubicBezTo>
                    <a:pt x="285" y="20"/>
                    <a:pt x="284" y="20"/>
                    <a:pt x="284" y="20"/>
                  </a:cubicBezTo>
                  <a:cubicBezTo>
                    <a:pt x="284" y="19"/>
                    <a:pt x="284" y="19"/>
                    <a:pt x="284" y="19"/>
                  </a:cubicBezTo>
                  <a:cubicBezTo>
                    <a:pt x="294" y="19"/>
                    <a:pt x="294" y="19"/>
                    <a:pt x="294" y="19"/>
                  </a:cubicBezTo>
                  <a:cubicBezTo>
                    <a:pt x="294" y="20"/>
                    <a:pt x="294" y="20"/>
                    <a:pt x="294" y="20"/>
                  </a:cubicBezTo>
                  <a:cubicBezTo>
                    <a:pt x="294" y="20"/>
                    <a:pt x="293" y="20"/>
                    <a:pt x="292" y="20"/>
                  </a:cubicBezTo>
                  <a:cubicBezTo>
                    <a:pt x="292" y="21"/>
                    <a:pt x="292" y="21"/>
                    <a:pt x="291" y="22"/>
                  </a:cubicBezTo>
                  <a:cubicBezTo>
                    <a:pt x="290" y="22"/>
                    <a:pt x="290" y="23"/>
                    <a:pt x="290" y="25"/>
                  </a:cubicBezTo>
                  <a:cubicBezTo>
                    <a:pt x="276" y="59"/>
                    <a:pt x="276" y="59"/>
                    <a:pt x="276" y="59"/>
                  </a:cubicBezTo>
                  <a:cubicBezTo>
                    <a:pt x="275" y="62"/>
                    <a:pt x="274" y="64"/>
                    <a:pt x="271" y="66"/>
                  </a:cubicBezTo>
                  <a:cubicBezTo>
                    <a:pt x="269" y="68"/>
                    <a:pt x="267" y="69"/>
                    <a:pt x="265" y="69"/>
                  </a:cubicBezTo>
                  <a:cubicBezTo>
                    <a:pt x="264" y="69"/>
                    <a:pt x="263" y="68"/>
                    <a:pt x="262" y="68"/>
                  </a:cubicBezTo>
                  <a:cubicBezTo>
                    <a:pt x="261" y="67"/>
                    <a:pt x="260" y="66"/>
                    <a:pt x="260" y="65"/>
                  </a:cubicBezTo>
                  <a:cubicBezTo>
                    <a:pt x="260" y="64"/>
                    <a:pt x="261" y="63"/>
                    <a:pt x="261" y="62"/>
                  </a:cubicBezTo>
                  <a:cubicBezTo>
                    <a:pt x="262" y="62"/>
                    <a:pt x="263" y="62"/>
                    <a:pt x="264" y="62"/>
                  </a:cubicBezTo>
                  <a:cubicBezTo>
                    <a:pt x="265" y="62"/>
                    <a:pt x="266" y="62"/>
                    <a:pt x="267" y="62"/>
                  </a:cubicBezTo>
                  <a:cubicBezTo>
                    <a:pt x="268" y="63"/>
                    <a:pt x="269" y="63"/>
                    <a:pt x="269" y="63"/>
                  </a:cubicBezTo>
                  <a:cubicBezTo>
                    <a:pt x="270" y="63"/>
                    <a:pt x="270" y="62"/>
                    <a:pt x="271" y="62"/>
                  </a:cubicBezTo>
                  <a:cubicBezTo>
                    <a:pt x="272" y="61"/>
                    <a:pt x="273" y="59"/>
                    <a:pt x="274" y="57"/>
                  </a:cubicBezTo>
                  <a:cubicBezTo>
                    <a:pt x="276" y="51"/>
                    <a:pt x="276" y="51"/>
                    <a:pt x="276" y="51"/>
                  </a:cubicBezTo>
                  <a:cubicBezTo>
                    <a:pt x="264" y="26"/>
                    <a:pt x="264" y="26"/>
                    <a:pt x="264" y="26"/>
                  </a:cubicBezTo>
                  <a:cubicBezTo>
                    <a:pt x="264" y="25"/>
                    <a:pt x="264" y="24"/>
                    <a:pt x="263" y="23"/>
                  </a:cubicBezTo>
                  <a:cubicBezTo>
                    <a:pt x="262" y="22"/>
                    <a:pt x="262" y="21"/>
                    <a:pt x="261" y="21"/>
                  </a:cubicBezTo>
                  <a:cubicBezTo>
                    <a:pt x="261" y="21"/>
                    <a:pt x="260" y="20"/>
                    <a:pt x="258" y="20"/>
                  </a:cubicBezTo>
                  <a:cubicBezTo>
                    <a:pt x="258" y="20"/>
                    <a:pt x="258" y="20"/>
                    <a:pt x="258" y="20"/>
                  </a:cubicBezTo>
                  <a:close/>
                  <a:moveTo>
                    <a:pt x="331" y="19"/>
                  </a:moveTo>
                  <a:cubicBezTo>
                    <a:pt x="336" y="19"/>
                    <a:pt x="340" y="21"/>
                    <a:pt x="343" y="25"/>
                  </a:cubicBezTo>
                  <a:cubicBezTo>
                    <a:pt x="346" y="28"/>
                    <a:pt x="347" y="32"/>
                    <a:pt x="347" y="36"/>
                  </a:cubicBezTo>
                  <a:cubicBezTo>
                    <a:pt x="347" y="40"/>
                    <a:pt x="346" y="42"/>
                    <a:pt x="345" y="46"/>
                  </a:cubicBezTo>
                  <a:cubicBezTo>
                    <a:pt x="344" y="49"/>
                    <a:pt x="342" y="51"/>
                    <a:pt x="339" y="53"/>
                  </a:cubicBezTo>
                  <a:cubicBezTo>
                    <a:pt x="336" y="54"/>
                    <a:pt x="334" y="55"/>
                    <a:pt x="331" y="55"/>
                  </a:cubicBezTo>
                  <a:cubicBezTo>
                    <a:pt x="326" y="55"/>
                    <a:pt x="322" y="53"/>
                    <a:pt x="319" y="49"/>
                  </a:cubicBezTo>
                  <a:cubicBezTo>
                    <a:pt x="317" y="46"/>
                    <a:pt x="316" y="42"/>
                    <a:pt x="316" y="38"/>
                  </a:cubicBezTo>
                  <a:cubicBezTo>
                    <a:pt x="316" y="34"/>
                    <a:pt x="316" y="31"/>
                    <a:pt x="318" y="28"/>
                  </a:cubicBezTo>
                  <a:cubicBezTo>
                    <a:pt x="320" y="26"/>
                    <a:pt x="322" y="23"/>
                    <a:pt x="324" y="22"/>
                  </a:cubicBezTo>
                  <a:cubicBezTo>
                    <a:pt x="326" y="20"/>
                    <a:pt x="328" y="19"/>
                    <a:pt x="331" y="19"/>
                  </a:cubicBezTo>
                  <a:close/>
                  <a:moveTo>
                    <a:pt x="330" y="21"/>
                  </a:moveTo>
                  <a:cubicBezTo>
                    <a:pt x="329" y="21"/>
                    <a:pt x="328" y="22"/>
                    <a:pt x="326" y="22"/>
                  </a:cubicBezTo>
                  <a:cubicBezTo>
                    <a:pt x="325" y="23"/>
                    <a:pt x="324" y="24"/>
                    <a:pt x="323" y="26"/>
                  </a:cubicBezTo>
                  <a:cubicBezTo>
                    <a:pt x="322" y="28"/>
                    <a:pt x="322" y="31"/>
                    <a:pt x="322" y="34"/>
                  </a:cubicBezTo>
                  <a:cubicBezTo>
                    <a:pt x="322" y="39"/>
                    <a:pt x="323" y="43"/>
                    <a:pt x="325" y="47"/>
                  </a:cubicBezTo>
                  <a:cubicBezTo>
                    <a:pt x="327" y="50"/>
                    <a:pt x="329" y="52"/>
                    <a:pt x="332" y="52"/>
                  </a:cubicBezTo>
                  <a:cubicBezTo>
                    <a:pt x="335" y="52"/>
                    <a:pt x="337" y="51"/>
                    <a:pt x="338" y="49"/>
                  </a:cubicBezTo>
                  <a:cubicBezTo>
                    <a:pt x="340" y="47"/>
                    <a:pt x="340" y="44"/>
                    <a:pt x="340" y="39"/>
                  </a:cubicBezTo>
                  <a:cubicBezTo>
                    <a:pt x="340" y="33"/>
                    <a:pt x="339" y="28"/>
                    <a:pt x="337" y="25"/>
                  </a:cubicBezTo>
                  <a:cubicBezTo>
                    <a:pt x="335" y="22"/>
                    <a:pt x="332" y="21"/>
                    <a:pt x="330" y="21"/>
                  </a:cubicBezTo>
                  <a:close/>
                  <a:moveTo>
                    <a:pt x="368" y="22"/>
                  </a:moveTo>
                  <a:cubicBezTo>
                    <a:pt x="368" y="45"/>
                    <a:pt x="368" y="45"/>
                    <a:pt x="368" y="45"/>
                  </a:cubicBezTo>
                  <a:cubicBezTo>
                    <a:pt x="368" y="48"/>
                    <a:pt x="368" y="50"/>
                    <a:pt x="369" y="51"/>
                  </a:cubicBezTo>
                  <a:cubicBezTo>
                    <a:pt x="370" y="52"/>
                    <a:pt x="371" y="52"/>
                    <a:pt x="373" y="52"/>
                  </a:cubicBezTo>
                  <a:cubicBezTo>
                    <a:pt x="376" y="52"/>
                    <a:pt x="376" y="52"/>
                    <a:pt x="376" y="52"/>
                  </a:cubicBezTo>
                  <a:cubicBezTo>
                    <a:pt x="376" y="54"/>
                    <a:pt x="376" y="54"/>
                    <a:pt x="376" y="54"/>
                  </a:cubicBezTo>
                  <a:cubicBezTo>
                    <a:pt x="356" y="54"/>
                    <a:pt x="356" y="54"/>
                    <a:pt x="356" y="54"/>
                  </a:cubicBezTo>
                  <a:cubicBezTo>
                    <a:pt x="356" y="52"/>
                    <a:pt x="356" y="52"/>
                    <a:pt x="356" y="52"/>
                  </a:cubicBezTo>
                  <a:cubicBezTo>
                    <a:pt x="358" y="52"/>
                    <a:pt x="358" y="52"/>
                    <a:pt x="358" y="52"/>
                  </a:cubicBezTo>
                  <a:cubicBezTo>
                    <a:pt x="358" y="52"/>
                    <a:pt x="360" y="52"/>
                    <a:pt x="360" y="52"/>
                  </a:cubicBezTo>
                  <a:cubicBezTo>
                    <a:pt x="361" y="51"/>
                    <a:pt x="362" y="50"/>
                    <a:pt x="362" y="50"/>
                  </a:cubicBezTo>
                  <a:cubicBezTo>
                    <a:pt x="362" y="49"/>
                    <a:pt x="362" y="47"/>
                    <a:pt x="362" y="45"/>
                  </a:cubicBezTo>
                  <a:cubicBezTo>
                    <a:pt x="362" y="22"/>
                    <a:pt x="362" y="22"/>
                    <a:pt x="362" y="22"/>
                  </a:cubicBezTo>
                  <a:cubicBezTo>
                    <a:pt x="356" y="22"/>
                    <a:pt x="356" y="22"/>
                    <a:pt x="356" y="22"/>
                  </a:cubicBezTo>
                  <a:cubicBezTo>
                    <a:pt x="356" y="20"/>
                    <a:pt x="356" y="20"/>
                    <a:pt x="356" y="20"/>
                  </a:cubicBezTo>
                  <a:cubicBezTo>
                    <a:pt x="362" y="20"/>
                    <a:pt x="362" y="20"/>
                    <a:pt x="362" y="20"/>
                  </a:cubicBezTo>
                  <a:cubicBezTo>
                    <a:pt x="362" y="17"/>
                    <a:pt x="362" y="17"/>
                    <a:pt x="362" y="17"/>
                  </a:cubicBezTo>
                  <a:cubicBezTo>
                    <a:pt x="362" y="14"/>
                    <a:pt x="363" y="11"/>
                    <a:pt x="364" y="8"/>
                  </a:cubicBezTo>
                  <a:cubicBezTo>
                    <a:pt x="365" y="6"/>
                    <a:pt x="367" y="4"/>
                    <a:pt x="369" y="3"/>
                  </a:cubicBezTo>
                  <a:cubicBezTo>
                    <a:pt x="371" y="2"/>
                    <a:pt x="373" y="1"/>
                    <a:pt x="376" y="1"/>
                  </a:cubicBezTo>
                  <a:cubicBezTo>
                    <a:pt x="378" y="1"/>
                    <a:pt x="381" y="2"/>
                    <a:pt x="383" y="3"/>
                  </a:cubicBezTo>
                  <a:cubicBezTo>
                    <a:pt x="384" y="4"/>
                    <a:pt x="385" y="6"/>
                    <a:pt x="385" y="7"/>
                  </a:cubicBezTo>
                  <a:cubicBezTo>
                    <a:pt x="385" y="8"/>
                    <a:pt x="384" y="8"/>
                    <a:pt x="384" y="9"/>
                  </a:cubicBezTo>
                  <a:cubicBezTo>
                    <a:pt x="383" y="10"/>
                    <a:pt x="383" y="10"/>
                    <a:pt x="382" y="10"/>
                  </a:cubicBezTo>
                  <a:cubicBezTo>
                    <a:pt x="382" y="10"/>
                    <a:pt x="381" y="9"/>
                    <a:pt x="380" y="9"/>
                  </a:cubicBezTo>
                  <a:cubicBezTo>
                    <a:pt x="380" y="8"/>
                    <a:pt x="379" y="8"/>
                    <a:pt x="378" y="6"/>
                  </a:cubicBezTo>
                  <a:cubicBezTo>
                    <a:pt x="377" y="5"/>
                    <a:pt x="376" y="4"/>
                    <a:pt x="376" y="3"/>
                  </a:cubicBezTo>
                  <a:cubicBezTo>
                    <a:pt x="375" y="3"/>
                    <a:pt x="374" y="2"/>
                    <a:pt x="373" y="2"/>
                  </a:cubicBezTo>
                  <a:cubicBezTo>
                    <a:pt x="372" y="2"/>
                    <a:pt x="371" y="3"/>
                    <a:pt x="370" y="3"/>
                  </a:cubicBezTo>
                  <a:cubicBezTo>
                    <a:pt x="370" y="4"/>
                    <a:pt x="369" y="5"/>
                    <a:pt x="369" y="6"/>
                  </a:cubicBezTo>
                  <a:cubicBezTo>
                    <a:pt x="368" y="7"/>
                    <a:pt x="368" y="10"/>
                    <a:pt x="368" y="16"/>
                  </a:cubicBezTo>
                  <a:cubicBezTo>
                    <a:pt x="368" y="18"/>
                    <a:pt x="368" y="18"/>
                    <a:pt x="368" y="18"/>
                  </a:cubicBezTo>
                  <a:cubicBezTo>
                    <a:pt x="377" y="18"/>
                    <a:pt x="377" y="18"/>
                    <a:pt x="377" y="18"/>
                  </a:cubicBezTo>
                  <a:cubicBezTo>
                    <a:pt x="377" y="22"/>
                    <a:pt x="377" y="22"/>
                    <a:pt x="377" y="22"/>
                  </a:cubicBezTo>
                  <a:cubicBezTo>
                    <a:pt x="368" y="22"/>
                    <a:pt x="368" y="22"/>
                    <a:pt x="368" y="22"/>
                  </a:cubicBezTo>
                  <a:close/>
                  <a:moveTo>
                    <a:pt x="440" y="2"/>
                  </a:moveTo>
                  <a:cubicBezTo>
                    <a:pt x="441" y="20"/>
                    <a:pt x="441" y="20"/>
                    <a:pt x="441" y="20"/>
                  </a:cubicBezTo>
                  <a:cubicBezTo>
                    <a:pt x="440" y="20"/>
                    <a:pt x="440" y="20"/>
                    <a:pt x="440" y="20"/>
                  </a:cubicBezTo>
                  <a:cubicBezTo>
                    <a:pt x="438" y="14"/>
                    <a:pt x="436" y="11"/>
                    <a:pt x="433" y="8"/>
                  </a:cubicBezTo>
                  <a:cubicBezTo>
                    <a:pt x="430" y="6"/>
                    <a:pt x="427" y="5"/>
                    <a:pt x="423" y="5"/>
                  </a:cubicBezTo>
                  <a:cubicBezTo>
                    <a:pt x="420" y="5"/>
                    <a:pt x="417" y="6"/>
                    <a:pt x="414" y="8"/>
                  </a:cubicBezTo>
                  <a:cubicBezTo>
                    <a:pt x="412" y="9"/>
                    <a:pt x="410" y="12"/>
                    <a:pt x="408" y="16"/>
                  </a:cubicBezTo>
                  <a:cubicBezTo>
                    <a:pt x="407" y="19"/>
                    <a:pt x="406" y="24"/>
                    <a:pt x="406" y="30"/>
                  </a:cubicBezTo>
                  <a:cubicBezTo>
                    <a:pt x="406" y="34"/>
                    <a:pt x="407" y="38"/>
                    <a:pt x="408" y="42"/>
                  </a:cubicBezTo>
                  <a:cubicBezTo>
                    <a:pt x="409" y="45"/>
                    <a:pt x="412" y="48"/>
                    <a:pt x="414" y="49"/>
                  </a:cubicBezTo>
                  <a:cubicBezTo>
                    <a:pt x="417" y="51"/>
                    <a:pt x="420" y="52"/>
                    <a:pt x="424" y="52"/>
                  </a:cubicBezTo>
                  <a:cubicBezTo>
                    <a:pt x="427" y="52"/>
                    <a:pt x="430" y="51"/>
                    <a:pt x="432" y="50"/>
                  </a:cubicBezTo>
                  <a:cubicBezTo>
                    <a:pt x="435" y="49"/>
                    <a:pt x="438" y="46"/>
                    <a:pt x="440" y="42"/>
                  </a:cubicBezTo>
                  <a:cubicBezTo>
                    <a:pt x="442" y="42"/>
                    <a:pt x="442" y="42"/>
                    <a:pt x="442" y="42"/>
                  </a:cubicBezTo>
                  <a:cubicBezTo>
                    <a:pt x="439" y="47"/>
                    <a:pt x="436" y="50"/>
                    <a:pt x="433" y="52"/>
                  </a:cubicBezTo>
                  <a:cubicBezTo>
                    <a:pt x="430" y="54"/>
                    <a:pt x="426" y="56"/>
                    <a:pt x="422" y="56"/>
                  </a:cubicBezTo>
                  <a:cubicBezTo>
                    <a:pt x="414" y="56"/>
                    <a:pt x="407" y="52"/>
                    <a:pt x="403" y="46"/>
                  </a:cubicBezTo>
                  <a:cubicBezTo>
                    <a:pt x="400" y="42"/>
                    <a:pt x="398" y="36"/>
                    <a:pt x="398" y="30"/>
                  </a:cubicBezTo>
                  <a:cubicBezTo>
                    <a:pt x="398" y="25"/>
                    <a:pt x="399" y="20"/>
                    <a:pt x="401" y="16"/>
                  </a:cubicBezTo>
                  <a:cubicBezTo>
                    <a:pt x="403" y="12"/>
                    <a:pt x="406" y="8"/>
                    <a:pt x="410" y="6"/>
                  </a:cubicBezTo>
                  <a:cubicBezTo>
                    <a:pt x="414" y="4"/>
                    <a:pt x="418" y="3"/>
                    <a:pt x="422" y="3"/>
                  </a:cubicBezTo>
                  <a:cubicBezTo>
                    <a:pt x="426" y="3"/>
                    <a:pt x="429" y="4"/>
                    <a:pt x="433" y="6"/>
                  </a:cubicBezTo>
                  <a:cubicBezTo>
                    <a:pt x="434" y="6"/>
                    <a:pt x="434" y="6"/>
                    <a:pt x="435" y="6"/>
                  </a:cubicBezTo>
                  <a:cubicBezTo>
                    <a:pt x="436" y="6"/>
                    <a:pt x="436" y="6"/>
                    <a:pt x="436" y="6"/>
                  </a:cubicBezTo>
                  <a:cubicBezTo>
                    <a:pt x="437" y="5"/>
                    <a:pt x="438" y="4"/>
                    <a:pt x="438" y="3"/>
                  </a:cubicBezTo>
                  <a:cubicBezTo>
                    <a:pt x="440" y="2"/>
                    <a:pt x="440" y="2"/>
                    <a:pt x="440" y="2"/>
                  </a:cubicBezTo>
                  <a:close/>
                  <a:moveTo>
                    <a:pt x="460" y="1"/>
                  </a:moveTo>
                  <a:cubicBezTo>
                    <a:pt x="460" y="26"/>
                    <a:pt x="460" y="26"/>
                    <a:pt x="460" y="26"/>
                  </a:cubicBezTo>
                  <a:cubicBezTo>
                    <a:pt x="463" y="22"/>
                    <a:pt x="465" y="21"/>
                    <a:pt x="466" y="20"/>
                  </a:cubicBezTo>
                  <a:cubicBezTo>
                    <a:pt x="468" y="19"/>
                    <a:pt x="470" y="18"/>
                    <a:pt x="471" y="18"/>
                  </a:cubicBezTo>
                  <a:cubicBezTo>
                    <a:pt x="473" y="18"/>
                    <a:pt x="475" y="19"/>
                    <a:pt x="476" y="20"/>
                  </a:cubicBezTo>
                  <a:cubicBezTo>
                    <a:pt x="477" y="21"/>
                    <a:pt x="478" y="23"/>
                    <a:pt x="479" y="25"/>
                  </a:cubicBezTo>
                  <a:cubicBezTo>
                    <a:pt x="479" y="27"/>
                    <a:pt x="480" y="30"/>
                    <a:pt x="480" y="34"/>
                  </a:cubicBezTo>
                  <a:cubicBezTo>
                    <a:pt x="480" y="46"/>
                    <a:pt x="480" y="46"/>
                    <a:pt x="480" y="46"/>
                  </a:cubicBezTo>
                  <a:cubicBezTo>
                    <a:pt x="480" y="48"/>
                    <a:pt x="480" y="50"/>
                    <a:pt x="480" y="50"/>
                  </a:cubicBezTo>
                  <a:cubicBezTo>
                    <a:pt x="480" y="51"/>
                    <a:pt x="481" y="52"/>
                    <a:pt x="481" y="52"/>
                  </a:cubicBezTo>
                  <a:cubicBezTo>
                    <a:pt x="482" y="52"/>
                    <a:pt x="483" y="52"/>
                    <a:pt x="484" y="52"/>
                  </a:cubicBezTo>
                  <a:cubicBezTo>
                    <a:pt x="484" y="54"/>
                    <a:pt x="484" y="54"/>
                    <a:pt x="484" y="54"/>
                  </a:cubicBezTo>
                  <a:cubicBezTo>
                    <a:pt x="468" y="54"/>
                    <a:pt x="468" y="54"/>
                    <a:pt x="468" y="54"/>
                  </a:cubicBezTo>
                  <a:cubicBezTo>
                    <a:pt x="468" y="52"/>
                    <a:pt x="468" y="52"/>
                    <a:pt x="468" y="52"/>
                  </a:cubicBezTo>
                  <a:cubicBezTo>
                    <a:pt x="469" y="52"/>
                    <a:pt x="469" y="52"/>
                    <a:pt x="469" y="52"/>
                  </a:cubicBezTo>
                  <a:cubicBezTo>
                    <a:pt x="471" y="52"/>
                    <a:pt x="472" y="52"/>
                    <a:pt x="472" y="52"/>
                  </a:cubicBezTo>
                  <a:cubicBezTo>
                    <a:pt x="473" y="51"/>
                    <a:pt x="474" y="50"/>
                    <a:pt x="474" y="50"/>
                  </a:cubicBezTo>
                  <a:cubicBezTo>
                    <a:pt x="474" y="49"/>
                    <a:pt x="474" y="48"/>
                    <a:pt x="474" y="46"/>
                  </a:cubicBezTo>
                  <a:cubicBezTo>
                    <a:pt x="474" y="34"/>
                    <a:pt x="474" y="34"/>
                    <a:pt x="474" y="34"/>
                  </a:cubicBezTo>
                  <a:cubicBezTo>
                    <a:pt x="474" y="30"/>
                    <a:pt x="474" y="28"/>
                    <a:pt x="473" y="27"/>
                  </a:cubicBezTo>
                  <a:cubicBezTo>
                    <a:pt x="473" y="26"/>
                    <a:pt x="472" y="25"/>
                    <a:pt x="472" y="24"/>
                  </a:cubicBezTo>
                  <a:cubicBezTo>
                    <a:pt x="471" y="24"/>
                    <a:pt x="470" y="23"/>
                    <a:pt x="469" y="23"/>
                  </a:cubicBezTo>
                  <a:cubicBezTo>
                    <a:pt x="468" y="23"/>
                    <a:pt x="466" y="24"/>
                    <a:pt x="465" y="24"/>
                  </a:cubicBezTo>
                  <a:cubicBezTo>
                    <a:pt x="464" y="25"/>
                    <a:pt x="462" y="26"/>
                    <a:pt x="461" y="28"/>
                  </a:cubicBezTo>
                  <a:cubicBezTo>
                    <a:pt x="461" y="46"/>
                    <a:pt x="461" y="46"/>
                    <a:pt x="461" y="46"/>
                  </a:cubicBezTo>
                  <a:cubicBezTo>
                    <a:pt x="461" y="48"/>
                    <a:pt x="461" y="50"/>
                    <a:pt x="461" y="50"/>
                  </a:cubicBezTo>
                  <a:cubicBezTo>
                    <a:pt x="462" y="51"/>
                    <a:pt x="462" y="52"/>
                    <a:pt x="462" y="52"/>
                  </a:cubicBezTo>
                  <a:cubicBezTo>
                    <a:pt x="463" y="52"/>
                    <a:pt x="464" y="52"/>
                    <a:pt x="466" y="52"/>
                  </a:cubicBezTo>
                  <a:cubicBezTo>
                    <a:pt x="466" y="54"/>
                    <a:pt x="466" y="54"/>
                    <a:pt x="466" y="54"/>
                  </a:cubicBezTo>
                  <a:cubicBezTo>
                    <a:pt x="450" y="54"/>
                    <a:pt x="450" y="54"/>
                    <a:pt x="450" y="54"/>
                  </a:cubicBezTo>
                  <a:cubicBezTo>
                    <a:pt x="450" y="52"/>
                    <a:pt x="450" y="52"/>
                    <a:pt x="450" y="52"/>
                  </a:cubicBezTo>
                  <a:cubicBezTo>
                    <a:pt x="451" y="52"/>
                    <a:pt x="452" y="52"/>
                    <a:pt x="453" y="52"/>
                  </a:cubicBezTo>
                  <a:cubicBezTo>
                    <a:pt x="454" y="51"/>
                    <a:pt x="454" y="51"/>
                    <a:pt x="454" y="50"/>
                  </a:cubicBezTo>
                  <a:cubicBezTo>
                    <a:pt x="455" y="49"/>
                    <a:pt x="455" y="48"/>
                    <a:pt x="455" y="46"/>
                  </a:cubicBezTo>
                  <a:cubicBezTo>
                    <a:pt x="455" y="15"/>
                    <a:pt x="455" y="15"/>
                    <a:pt x="455" y="15"/>
                  </a:cubicBezTo>
                  <a:cubicBezTo>
                    <a:pt x="455" y="11"/>
                    <a:pt x="455" y="8"/>
                    <a:pt x="454" y="8"/>
                  </a:cubicBezTo>
                  <a:cubicBezTo>
                    <a:pt x="454" y="7"/>
                    <a:pt x="454" y="6"/>
                    <a:pt x="454" y="6"/>
                  </a:cubicBezTo>
                  <a:cubicBezTo>
                    <a:pt x="453" y="5"/>
                    <a:pt x="453" y="5"/>
                    <a:pt x="452" y="5"/>
                  </a:cubicBezTo>
                  <a:cubicBezTo>
                    <a:pt x="452" y="5"/>
                    <a:pt x="451" y="5"/>
                    <a:pt x="450" y="6"/>
                  </a:cubicBezTo>
                  <a:cubicBezTo>
                    <a:pt x="449" y="4"/>
                    <a:pt x="449" y="4"/>
                    <a:pt x="449" y="4"/>
                  </a:cubicBezTo>
                  <a:cubicBezTo>
                    <a:pt x="459" y="0"/>
                    <a:pt x="459" y="0"/>
                    <a:pt x="459" y="0"/>
                  </a:cubicBezTo>
                  <a:cubicBezTo>
                    <a:pt x="460" y="1"/>
                    <a:pt x="460" y="1"/>
                    <a:pt x="460" y="1"/>
                  </a:cubicBezTo>
                  <a:close/>
                  <a:moveTo>
                    <a:pt x="499" y="1"/>
                  </a:moveTo>
                  <a:cubicBezTo>
                    <a:pt x="500" y="1"/>
                    <a:pt x="501" y="1"/>
                    <a:pt x="501" y="2"/>
                  </a:cubicBezTo>
                  <a:cubicBezTo>
                    <a:pt x="502" y="3"/>
                    <a:pt x="502" y="4"/>
                    <a:pt x="502" y="5"/>
                  </a:cubicBezTo>
                  <a:cubicBezTo>
                    <a:pt x="502" y="6"/>
                    <a:pt x="502" y="7"/>
                    <a:pt x="501" y="8"/>
                  </a:cubicBezTo>
                  <a:cubicBezTo>
                    <a:pt x="500" y="8"/>
                    <a:pt x="500" y="9"/>
                    <a:pt x="499" y="9"/>
                  </a:cubicBezTo>
                  <a:cubicBezTo>
                    <a:pt x="498" y="9"/>
                    <a:pt x="497" y="8"/>
                    <a:pt x="496" y="8"/>
                  </a:cubicBezTo>
                  <a:cubicBezTo>
                    <a:pt x="496" y="7"/>
                    <a:pt x="495" y="6"/>
                    <a:pt x="495" y="5"/>
                  </a:cubicBezTo>
                  <a:cubicBezTo>
                    <a:pt x="495" y="4"/>
                    <a:pt x="496" y="3"/>
                    <a:pt x="496" y="2"/>
                  </a:cubicBezTo>
                  <a:cubicBezTo>
                    <a:pt x="497" y="1"/>
                    <a:pt x="498" y="1"/>
                    <a:pt x="499" y="1"/>
                  </a:cubicBezTo>
                  <a:close/>
                  <a:moveTo>
                    <a:pt x="502" y="19"/>
                  </a:moveTo>
                  <a:cubicBezTo>
                    <a:pt x="502" y="46"/>
                    <a:pt x="502" y="46"/>
                    <a:pt x="502" y="46"/>
                  </a:cubicBezTo>
                  <a:cubicBezTo>
                    <a:pt x="502" y="48"/>
                    <a:pt x="502" y="50"/>
                    <a:pt x="502" y="50"/>
                  </a:cubicBezTo>
                  <a:cubicBezTo>
                    <a:pt x="503" y="51"/>
                    <a:pt x="503" y="52"/>
                    <a:pt x="504" y="52"/>
                  </a:cubicBezTo>
                  <a:cubicBezTo>
                    <a:pt x="504" y="52"/>
                    <a:pt x="505" y="52"/>
                    <a:pt x="507" y="52"/>
                  </a:cubicBezTo>
                  <a:cubicBezTo>
                    <a:pt x="507" y="54"/>
                    <a:pt x="507" y="54"/>
                    <a:pt x="507" y="54"/>
                  </a:cubicBezTo>
                  <a:cubicBezTo>
                    <a:pt x="491" y="54"/>
                    <a:pt x="491" y="54"/>
                    <a:pt x="491" y="54"/>
                  </a:cubicBezTo>
                  <a:cubicBezTo>
                    <a:pt x="491" y="52"/>
                    <a:pt x="491" y="52"/>
                    <a:pt x="491" y="52"/>
                  </a:cubicBezTo>
                  <a:cubicBezTo>
                    <a:pt x="492" y="52"/>
                    <a:pt x="494" y="52"/>
                    <a:pt x="494" y="52"/>
                  </a:cubicBezTo>
                  <a:cubicBezTo>
                    <a:pt x="494" y="52"/>
                    <a:pt x="495" y="51"/>
                    <a:pt x="495" y="50"/>
                  </a:cubicBezTo>
                  <a:cubicBezTo>
                    <a:pt x="496" y="50"/>
                    <a:pt x="496" y="48"/>
                    <a:pt x="496" y="46"/>
                  </a:cubicBezTo>
                  <a:cubicBezTo>
                    <a:pt x="496" y="33"/>
                    <a:pt x="496" y="33"/>
                    <a:pt x="496" y="33"/>
                  </a:cubicBezTo>
                  <a:cubicBezTo>
                    <a:pt x="496" y="29"/>
                    <a:pt x="496" y="27"/>
                    <a:pt x="495" y="26"/>
                  </a:cubicBezTo>
                  <a:cubicBezTo>
                    <a:pt x="495" y="25"/>
                    <a:pt x="495" y="24"/>
                    <a:pt x="494" y="24"/>
                  </a:cubicBezTo>
                  <a:cubicBezTo>
                    <a:pt x="494" y="24"/>
                    <a:pt x="494" y="24"/>
                    <a:pt x="493" y="24"/>
                  </a:cubicBezTo>
                  <a:cubicBezTo>
                    <a:pt x="492" y="24"/>
                    <a:pt x="491" y="24"/>
                    <a:pt x="490" y="24"/>
                  </a:cubicBezTo>
                  <a:cubicBezTo>
                    <a:pt x="490" y="23"/>
                    <a:pt x="490" y="23"/>
                    <a:pt x="490" y="23"/>
                  </a:cubicBezTo>
                  <a:cubicBezTo>
                    <a:pt x="500" y="19"/>
                    <a:pt x="500" y="19"/>
                    <a:pt x="500" y="19"/>
                  </a:cubicBezTo>
                  <a:cubicBezTo>
                    <a:pt x="502" y="19"/>
                    <a:pt x="502" y="19"/>
                    <a:pt x="502" y="19"/>
                  </a:cubicBezTo>
                  <a:close/>
                  <a:moveTo>
                    <a:pt x="524" y="26"/>
                  </a:moveTo>
                  <a:cubicBezTo>
                    <a:pt x="528" y="21"/>
                    <a:pt x="532" y="19"/>
                    <a:pt x="535" y="19"/>
                  </a:cubicBezTo>
                  <a:cubicBezTo>
                    <a:pt x="536" y="19"/>
                    <a:pt x="538" y="19"/>
                    <a:pt x="540" y="20"/>
                  </a:cubicBezTo>
                  <a:cubicBezTo>
                    <a:pt x="541" y="21"/>
                    <a:pt x="542" y="22"/>
                    <a:pt x="543" y="24"/>
                  </a:cubicBezTo>
                  <a:cubicBezTo>
                    <a:pt x="543" y="26"/>
                    <a:pt x="544" y="28"/>
                    <a:pt x="544" y="31"/>
                  </a:cubicBezTo>
                  <a:cubicBezTo>
                    <a:pt x="544" y="46"/>
                    <a:pt x="544" y="46"/>
                    <a:pt x="544" y="46"/>
                  </a:cubicBezTo>
                  <a:cubicBezTo>
                    <a:pt x="544" y="48"/>
                    <a:pt x="544" y="49"/>
                    <a:pt x="544" y="50"/>
                  </a:cubicBezTo>
                  <a:cubicBezTo>
                    <a:pt x="544" y="51"/>
                    <a:pt x="545" y="51"/>
                    <a:pt x="545" y="52"/>
                  </a:cubicBezTo>
                  <a:cubicBezTo>
                    <a:pt x="546" y="52"/>
                    <a:pt x="547" y="52"/>
                    <a:pt x="548" y="52"/>
                  </a:cubicBezTo>
                  <a:cubicBezTo>
                    <a:pt x="548" y="53"/>
                    <a:pt x="548" y="53"/>
                    <a:pt x="548" y="53"/>
                  </a:cubicBezTo>
                  <a:cubicBezTo>
                    <a:pt x="532" y="53"/>
                    <a:pt x="532" y="53"/>
                    <a:pt x="532" y="53"/>
                  </a:cubicBezTo>
                  <a:cubicBezTo>
                    <a:pt x="532" y="52"/>
                    <a:pt x="532" y="52"/>
                    <a:pt x="532" y="52"/>
                  </a:cubicBezTo>
                  <a:cubicBezTo>
                    <a:pt x="533" y="52"/>
                    <a:pt x="533" y="52"/>
                    <a:pt x="533" y="52"/>
                  </a:cubicBezTo>
                  <a:cubicBezTo>
                    <a:pt x="535" y="52"/>
                    <a:pt x="536" y="52"/>
                    <a:pt x="536" y="51"/>
                  </a:cubicBezTo>
                  <a:cubicBezTo>
                    <a:pt x="537" y="51"/>
                    <a:pt x="538" y="50"/>
                    <a:pt x="538" y="49"/>
                  </a:cubicBezTo>
                  <a:cubicBezTo>
                    <a:pt x="538" y="49"/>
                    <a:pt x="538" y="48"/>
                    <a:pt x="538" y="46"/>
                  </a:cubicBezTo>
                  <a:cubicBezTo>
                    <a:pt x="538" y="32"/>
                    <a:pt x="538" y="32"/>
                    <a:pt x="538" y="32"/>
                  </a:cubicBezTo>
                  <a:cubicBezTo>
                    <a:pt x="538" y="28"/>
                    <a:pt x="537" y="26"/>
                    <a:pt x="536" y="25"/>
                  </a:cubicBezTo>
                  <a:cubicBezTo>
                    <a:pt x="536" y="24"/>
                    <a:pt x="534" y="23"/>
                    <a:pt x="532" y="23"/>
                  </a:cubicBezTo>
                  <a:cubicBezTo>
                    <a:pt x="530" y="23"/>
                    <a:pt x="527" y="24"/>
                    <a:pt x="524" y="28"/>
                  </a:cubicBezTo>
                  <a:cubicBezTo>
                    <a:pt x="524" y="46"/>
                    <a:pt x="524" y="46"/>
                    <a:pt x="524" y="46"/>
                  </a:cubicBezTo>
                  <a:cubicBezTo>
                    <a:pt x="524" y="48"/>
                    <a:pt x="524" y="49"/>
                    <a:pt x="524" y="50"/>
                  </a:cubicBezTo>
                  <a:cubicBezTo>
                    <a:pt x="525" y="51"/>
                    <a:pt x="525" y="51"/>
                    <a:pt x="526" y="52"/>
                  </a:cubicBezTo>
                  <a:cubicBezTo>
                    <a:pt x="526" y="52"/>
                    <a:pt x="527" y="52"/>
                    <a:pt x="529" y="52"/>
                  </a:cubicBezTo>
                  <a:cubicBezTo>
                    <a:pt x="529" y="53"/>
                    <a:pt x="529" y="53"/>
                    <a:pt x="529" y="53"/>
                  </a:cubicBezTo>
                  <a:cubicBezTo>
                    <a:pt x="513" y="53"/>
                    <a:pt x="513" y="53"/>
                    <a:pt x="513" y="53"/>
                  </a:cubicBezTo>
                  <a:cubicBezTo>
                    <a:pt x="513" y="52"/>
                    <a:pt x="513" y="52"/>
                    <a:pt x="513" y="52"/>
                  </a:cubicBezTo>
                  <a:cubicBezTo>
                    <a:pt x="514" y="52"/>
                    <a:pt x="514" y="52"/>
                    <a:pt x="514" y="52"/>
                  </a:cubicBezTo>
                  <a:cubicBezTo>
                    <a:pt x="516" y="52"/>
                    <a:pt x="517" y="52"/>
                    <a:pt x="517" y="51"/>
                  </a:cubicBezTo>
                  <a:cubicBezTo>
                    <a:pt x="518" y="50"/>
                    <a:pt x="518" y="48"/>
                    <a:pt x="518" y="46"/>
                  </a:cubicBezTo>
                  <a:cubicBezTo>
                    <a:pt x="518" y="33"/>
                    <a:pt x="518" y="33"/>
                    <a:pt x="518" y="33"/>
                  </a:cubicBezTo>
                  <a:cubicBezTo>
                    <a:pt x="518" y="29"/>
                    <a:pt x="518" y="26"/>
                    <a:pt x="518" y="25"/>
                  </a:cubicBezTo>
                  <a:cubicBezTo>
                    <a:pt x="518" y="24"/>
                    <a:pt x="517" y="24"/>
                    <a:pt x="517" y="23"/>
                  </a:cubicBezTo>
                  <a:cubicBezTo>
                    <a:pt x="516" y="23"/>
                    <a:pt x="516" y="23"/>
                    <a:pt x="515" y="23"/>
                  </a:cubicBezTo>
                  <a:cubicBezTo>
                    <a:pt x="514" y="23"/>
                    <a:pt x="514" y="23"/>
                    <a:pt x="513" y="23"/>
                  </a:cubicBezTo>
                  <a:cubicBezTo>
                    <a:pt x="512" y="22"/>
                    <a:pt x="512" y="22"/>
                    <a:pt x="512" y="22"/>
                  </a:cubicBezTo>
                  <a:cubicBezTo>
                    <a:pt x="522" y="18"/>
                    <a:pt x="522" y="18"/>
                    <a:pt x="522" y="18"/>
                  </a:cubicBezTo>
                  <a:cubicBezTo>
                    <a:pt x="524" y="18"/>
                    <a:pt x="524" y="18"/>
                    <a:pt x="524" y="18"/>
                  </a:cubicBezTo>
                  <a:cubicBezTo>
                    <a:pt x="524" y="26"/>
                    <a:pt x="524" y="26"/>
                    <a:pt x="524" y="26"/>
                  </a:cubicBezTo>
                  <a:close/>
                  <a:moveTo>
                    <a:pt x="573" y="49"/>
                  </a:moveTo>
                  <a:cubicBezTo>
                    <a:pt x="570" y="52"/>
                    <a:pt x="568" y="53"/>
                    <a:pt x="567" y="54"/>
                  </a:cubicBezTo>
                  <a:cubicBezTo>
                    <a:pt x="566" y="54"/>
                    <a:pt x="564" y="54"/>
                    <a:pt x="563" y="54"/>
                  </a:cubicBezTo>
                  <a:cubicBezTo>
                    <a:pt x="560" y="54"/>
                    <a:pt x="559" y="54"/>
                    <a:pt x="557" y="52"/>
                  </a:cubicBezTo>
                  <a:cubicBezTo>
                    <a:pt x="556" y="50"/>
                    <a:pt x="555" y="48"/>
                    <a:pt x="555" y="46"/>
                  </a:cubicBezTo>
                  <a:cubicBezTo>
                    <a:pt x="555" y="44"/>
                    <a:pt x="556" y="42"/>
                    <a:pt x="556" y="41"/>
                  </a:cubicBezTo>
                  <a:cubicBezTo>
                    <a:pt x="557" y="40"/>
                    <a:pt x="559" y="38"/>
                    <a:pt x="562" y="36"/>
                  </a:cubicBezTo>
                  <a:cubicBezTo>
                    <a:pt x="564" y="35"/>
                    <a:pt x="568" y="33"/>
                    <a:pt x="574" y="31"/>
                  </a:cubicBezTo>
                  <a:cubicBezTo>
                    <a:pt x="574" y="30"/>
                    <a:pt x="574" y="30"/>
                    <a:pt x="574" y="30"/>
                  </a:cubicBezTo>
                  <a:cubicBezTo>
                    <a:pt x="574" y="26"/>
                    <a:pt x="573" y="24"/>
                    <a:pt x="572" y="23"/>
                  </a:cubicBezTo>
                  <a:cubicBezTo>
                    <a:pt x="571" y="22"/>
                    <a:pt x="570" y="21"/>
                    <a:pt x="568" y="21"/>
                  </a:cubicBezTo>
                  <a:cubicBezTo>
                    <a:pt x="566" y="21"/>
                    <a:pt x="565" y="21"/>
                    <a:pt x="564" y="22"/>
                  </a:cubicBezTo>
                  <a:cubicBezTo>
                    <a:pt x="563" y="23"/>
                    <a:pt x="563" y="24"/>
                    <a:pt x="563" y="25"/>
                  </a:cubicBezTo>
                  <a:cubicBezTo>
                    <a:pt x="563" y="27"/>
                    <a:pt x="563" y="27"/>
                    <a:pt x="563" y="27"/>
                  </a:cubicBezTo>
                  <a:cubicBezTo>
                    <a:pt x="563" y="28"/>
                    <a:pt x="562" y="29"/>
                    <a:pt x="562" y="30"/>
                  </a:cubicBezTo>
                  <a:cubicBezTo>
                    <a:pt x="562" y="30"/>
                    <a:pt x="561" y="30"/>
                    <a:pt x="560" y="30"/>
                  </a:cubicBezTo>
                  <a:cubicBezTo>
                    <a:pt x="559" y="30"/>
                    <a:pt x="558" y="30"/>
                    <a:pt x="558" y="30"/>
                  </a:cubicBezTo>
                  <a:cubicBezTo>
                    <a:pt x="558" y="29"/>
                    <a:pt x="557" y="28"/>
                    <a:pt x="557" y="27"/>
                  </a:cubicBezTo>
                  <a:cubicBezTo>
                    <a:pt x="557" y="25"/>
                    <a:pt x="558" y="23"/>
                    <a:pt x="560" y="21"/>
                  </a:cubicBezTo>
                  <a:cubicBezTo>
                    <a:pt x="562" y="19"/>
                    <a:pt x="566" y="18"/>
                    <a:pt x="569" y="18"/>
                  </a:cubicBezTo>
                  <a:cubicBezTo>
                    <a:pt x="572" y="18"/>
                    <a:pt x="574" y="18"/>
                    <a:pt x="576" y="20"/>
                  </a:cubicBezTo>
                  <a:cubicBezTo>
                    <a:pt x="578" y="20"/>
                    <a:pt x="579" y="22"/>
                    <a:pt x="580" y="23"/>
                  </a:cubicBezTo>
                  <a:cubicBezTo>
                    <a:pt x="580" y="24"/>
                    <a:pt x="580" y="26"/>
                    <a:pt x="580" y="30"/>
                  </a:cubicBezTo>
                  <a:cubicBezTo>
                    <a:pt x="580" y="41"/>
                    <a:pt x="580" y="41"/>
                    <a:pt x="580" y="41"/>
                  </a:cubicBezTo>
                  <a:cubicBezTo>
                    <a:pt x="580" y="44"/>
                    <a:pt x="580" y="46"/>
                    <a:pt x="580" y="47"/>
                  </a:cubicBezTo>
                  <a:cubicBezTo>
                    <a:pt x="580" y="48"/>
                    <a:pt x="581" y="48"/>
                    <a:pt x="581" y="49"/>
                  </a:cubicBezTo>
                  <a:cubicBezTo>
                    <a:pt x="581" y="49"/>
                    <a:pt x="581" y="49"/>
                    <a:pt x="582" y="49"/>
                  </a:cubicBezTo>
                  <a:cubicBezTo>
                    <a:pt x="582" y="49"/>
                    <a:pt x="582" y="49"/>
                    <a:pt x="583" y="49"/>
                  </a:cubicBezTo>
                  <a:cubicBezTo>
                    <a:pt x="583" y="48"/>
                    <a:pt x="584" y="48"/>
                    <a:pt x="586" y="46"/>
                  </a:cubicBezTo>
                  <a:cubicBezTo>
                    <a:pt x="586" y="48"/>
                    <a:pt x="586" y="48"/>
                    <a:pt x="586" y="48"/>
                  </a:cubicBezTo>
                  <a:cubicBezTo>
                    <a:pt x="583" y="52"/>
                    <a:pt x="580" y="54"/>
                    <a:pt x="578" y="54"/>
                  </a:cubicBezTo>
                  <a:cubicBezTo>
                    <a:pt x="577" y="54"/>
                    <a:pt x="576" y="53"/>
                    <a:pt x="575" y="52"/>
                  </a:cubicBezTo>
                  <a:cubicBezTo>
                    <a:pt x="574" y="52"/>
                    <a:pt x="573" y="51"/>
                    <a:pt x="573" y="49"/>
                  </a:cubicBezTo>
                  <a:close/>
                  <a:moveTo>
                    <a:pt x="573" y="46"/>
                  </a:moveTo>
                  <a:cubicBezTo>
                    <a:pt x="573" y="34"/>
                    <a:pt x="573" y="34"/>
                    <a:pt x="573" y="34"/>
                  </a:cubicBezTo>
                  <a:cubicBezTo>
                    <a:pt x="570" y="35"/>
                    <a:pt x="567" y="36"/>
                    <a:pt x="566" y="37"/>
                  </a:cubicBezTo>
                  <a:cubicBezTo>
                    <a:pt x="564" y="38"/>
                    <a:pt x="563" y="39"/>
                    <a:pt x="562" y="40"/>
                  </a:cubicBezTo>
                  <a:cubicBezTo>
                    <a:pt x="562" y="42"/>
                    <a:pt x="561" y="43"/>
                    <a:pt x="561" y="44"/>
                  </a:cubicBezTo>
                  <a:cubicBezTo>
                    <a:pt x="561" y="46"/>
                    <a:pt x="562" y="48"/>
                    <a:pt x="563" y="49"/>
                  </a:cubicBezTo>
                  <a:cubicBezTo>
                    <a:pt x="564" y="50"/>
                    <a:pt x="565" y="50"/>
                    <a:pt x="566" y="50"/>
                  </a:cubicBezTo>
                  <a:cubicBezTo>
                    <a:pt x="568" y="50"/>
                    <a:pt x="570" y="49"/>
                    <a:pt x="573" y="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36"/>
            <p:cNvSpPr>
              <a:spLocks noEditPoints="1"/>
            </p:cNvSpPr>
            <p:nvPr userDrawn="1"/>
          </p:nvSpPr>
          <p:spPr bwMode="auto">
            <a:xfrm>
              <a:off x="9304417" y="4596096"/>
              <a:ext cx="2255842" cy="300036"/>
            </a:xfrm>
            <a:custGeom>
              <a:avLst/>
              <a:gdLst>
                <a:gd name="T0" fmla="*/ 1465 w 1513"/>
                <a:gd name="T1" fmla="*/ 107 h 200"/>
                <a:gd name="T2" fmla="*/ 1416 w 1513"/>
                <a:gd name="T3" fmla="*/ 130 h 200"/>
                <a:gd name="T4" fmla="*/ 1450 w 1513"/>
                <a:gd name="T5" fmla="*/ 47 h 200"/>
                <a:gd name="T6" fmla="*/ 1458 w 1513"/>
                <a:gd name="T7" fmla="*/ 70 h 200"/>
                <a:gd name="T8" fmla="*/ 1467 w 1513"/>
                <a:gd name="T9" fmla="*/ 146 h 200"/>
                <a:gd name="T10" fmla="*/ 1410 w 1513"/>
                <a:gd name="T11" fmla="*/ 171 h 200"/>
                <a:gd name="T12" fmla="*/ 1408 w 1513"/>
                <a:gd name="T13" fmla="*/ 153 h 200"/>
                <a:gd name="T14" fmla="*/ 1272 w 1513"/>
                <a:gd name="T15" fmla="*/ 125 h 200"/>
                <a:gd name="T16" fmla="*/ 1257 w 1513"/>
                <a:gd name="T17" fmla="*/ 79 h 200"/>
                <a:gd name="T18" fmla="*/ 1298 w 1513"/>
                <a:gd name="T19" fmla="*/ 59 h 200"/>
                <a:gd name="T20" fmla="*/ 1220 w 1513"/>
                <a:gd name="T21" fmla="*/ 139 h 200"/>
                <a:gd name="T22" fmla="*/ 1112 w 1513"/>
                <a:gd name="T23" fmla="*/ 16 h 200"/>
                <a:gd name="T24" fmla="*/ 1064 w 1513"/>
                <a:gd name="T25" fmla="*/ 107 h 200"/>
                <a:gd name="T26" fmla="*/ 1074 w 1513"/>
                <a:gd name="T27" fmla="*/ 95 h 200"/>
                <a:gd name="T28" fmla="*/ 1096 w 1513"/>
                <a:gd name="T29" fmla="*/ 49 h 200"/>
                <a:gd name="T30" fmla="*/ 1098 w 1513"/>
                <a:gd name="T31" fmla="*/ 84 h 200"/>
                <a:gd name="T32" fmla="*/ 1101 w 1513"/>
                <a:gd name="T33" fmla="*/ 154 h 200"/>
                <a:gd name="T34" fmla="*/ 1038 w 1513"/>
                <a:gd name="T35" fmla="*/ 172 h 200"/>
                <a:gd name="T36" fmla="*/ 862 w 1513"/>
                <a:gd name="T37" fmla="*/ 136 h 200"/>
                <a:gd name="T38" fmla="*/ 895 w 1513"/>
                <a:gd name="T39" fmla="*/ 103 h 200"/>
                <a:gd name="T40" fmla="*/ 856 w 1513"/>
                <a:gd name="T41" fmla="*/ 83 h 200"/>
                <a:gd name="T42" fmla="*/ 873 w 1513"/>
                <a:gd name="T43" fmla="*/ 80 h 200"/>
                <a:gd name="T44" fmla="*/ 905 w 1513"/>
                <a:gd name="T45" fmla="*/ 38 h 200"/>
                <a:gd name="T46" fmla="*/ 908 w 1513"/>
                <a:gd name="T47" fmla="*/ 83 h 200"/>
                <a:gd name="T48" fmla="*/ 874 w 1513"/>
                <a:gd name="T49" fmla="*/ 168 h 200"/>
                <a:gd name="T50" fmla="*/ 809 w 1513"/>
                <a:gd name="T51" fmla="*/ 149 h 200"/>
                <a:gd name="T52" fmla="*/ 704 w 1513"/>
                <a:gd name="T53" fmla="*/ 45 h 200"/>
                <a:gd name="T54" fmla="*/ 658 w 1513"/>
                <a:gd name="T55" fmla="*/ 45 h 200"/>
                <a:gd name="T56" fmla="*/ 694 w 1513"/>
                <a:gd name="T57" fmla="*/ 50 h 200"/>
                <a:gd name="T58" fmla="*/ 705 w 1513"/>
                <a:gd name="T59" fmla="*/ 55 h 200"/>
                <a:gd name="T60" fmla="*/ 697 w 1513"/>
                <a:gd name="T61" fmla="*/ 139 h 200"/>
                <a:gd name="T62" fmla="*/ 662 w 1513"/>
                <a:gd name="T63" fmla="*/ 179 h 200"/>
                <a:gd name="T64" fmla="*/ 686 w 1513"/>
                <a:gd name="T65" fmla="*/ 141 h 200"/>
                <a:gd name="T66" fmla="*/ 720 w 1513"/>
                <a:gd name="T67" fmla="*/ 90 h 200"/>
                <a:gd name="T68" fmla="*/ 540 w 1513"/>
                <a:gd name="T69" fmla="*/ 92 h 200"/>
                <a:gd name="T70" fmla="*/ 491 w 1513"/>
                <a:gd name="T71" fmla="*/ 115 h 200"/>
                <a:gd name="T72" fmla="*/ 466 w 1513"/>
                <a:gd name="T73" fmla="*/ 70 h 200"/>
                <a:gd name="T74" fmla="*/ 444 w 1513"/>
                <a:gd name="T75" fmla="*/ 90 h 200"/>
                <a:gd name="T76" fmla="*/ 426 w 1513"/>
                <a:gd name="T77" fmla="*/ 96 h 200"/>
                <a:gd name="T78" fmla="*/ 414 w 1513"/>
                <a:gd name="T79" fmla="*/ 90 h 200"/>
                <a:gd name="T80" fmla="*/ 502 w 1513"/>
                <a:gd name="T81" fmla="*/ 43 h 200"/>
                <a:gd name="T82" fmla="*/ 560 w 1513"/>
                <a:gd name="T83" fmla="*/ 85 h 200"/>
                <a:gd name="T84" fmla="*/ 520 w 1513"/>
                <a:gd name="T85" fmla="*/ 187 h 200"/>
                <a:gd name="T86" fmla="*/ 465 w 1513"/>
                <a:gd name="T87" fmla="*/ 119 h 200"/>
                <a:gd name="T88" fmla="*/ 442 w 1513"/>
                <a:gd name="T89" fmla="*/ 153 h 200"/>
                <a:gd name="T90" fmla="*/ 282 w 1513"/>
                <a:gd name="T91" fmla="*/ 98 h 200"/>
                <a:gd name="T92" fmla="*/ 259 w 1513"/>
                <a:gd name="T93" fmla="*/ 93 h 200"/>
                <a:gd name="T94" fmla="*/ 226 w 1513"/>
                <a:gd name="T95" fmla="*/ 158 h 200"/>
                <a:gd name="T96" fmla="*/ 307 w 1513"/>
                <a:gd name="T97" fmla="*/ 43 h 200"/>
                <a:gd name="T98" fmla="*/ 290 w 1513"/>
                <a:gd name="T99" fmla="*/ 120 h 200"/>
                <a:gd name="T100" fmla="*/ 234 w 1513"/>
                <a:gd name="T101" fmla="*/ 93 h 200"/>
                <a:gd name="T102" fmla="*/ 205 w 1513"/>
                <a:gd name="T103" fmla="*/ 107 h 200"/>
                <a:gd name="T104" fmla="*/ 226 w 1513"/>
                <a:gd name="T105" fmla="*/ 171 h 200"/>
                <a:gd name="T106" fmla="*/ 101 w 1513"/>
                <a:gd name="T107" fmla="*/ 63 h 200"/>
                <a:gd name="T108" fmla="*/ 32 w 1513"/>
                <a:gd name="T109" fmla="*/ 94 h 200"/>
                <a:gd name="T110" fmla="*/ 58 w 1513"/>
                <a:gd name="T111" fmla="*/ 7 h 200"/>
                <a:gd name="T112" fmla="*/ 104 w 1513"/>
                <a:gd name="T113" fmla="*/ 90 h 200"/>
                <a:gd name="T114" fmla="*/ 48 w 1513"/>
                <a:gd name="T115" fmla="*/ 152 h 200"/>
                <a:gd name="T116" fmla="*/ 3 w 1513"/>
                <a:gd name="T117" fmla="*/ 66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513" h="200">
                  <a:moveTo>
                    <a:pt x="1410" y="31"/>
                  </a:moveTo>
                  <a:cubicBezTo>
                    <a:pt x="1410" y="28"/>
                    <a:pt x="1410" y="26"/>
                    <a:pt x="1410" y="23"/>
                  </a:cubicBezTo>
                  <a:cubicBezTo>
                    <a:pt x="1418" y="21"/>
                    <a:pt x="1413" y="3"/>
                    <a:pt x="1421" y="0"/>
                  </a:cubicBezTo>
                  <a:cubicBezTo>
                    <a:pt x="1424" y="0"/>
                    <a:pt x="1424" y="0"/>
                    <a:pt x="1424" y="0"/>
                  </a:cubicBezTo>
                  <a:cubicBezTo>
                    <a:pt x="1425" y="3"/>
                    <a:pt x="1427" y="7"/>
                    <a:pt x="1428" y="11"/>
                  </a:cubicBezTo>
                  <a:cubicBezTo>
                    <a:pt x="1428" y="13"/>
                    <a:pt x="1428" y="15"/>
                    <a:pt x="1428" y="17"/>
                  </a:cubicBezTo>
                  <a:cubicBezTo>
                    <a:pt x="1431" y="30"/>
                    <a:pt x="1429" y="36"/>
                    <a:pt x="1427" y="47"/>
                  </a:cubicBezTo>
                  <a:cubicBezTo>
                    <a:pt x="1414" y="49"/>
                    <a:pt x="1415" y="38"/>
                    <a:pt x="1410" y="31"/>
                  </a:cubicBezTo>
                  <a:close/>
                  <a:moveTo>
                    <a:pt x="1442" y="122"/>
                  </a:moveTo>
                  <a:cubicBezTo>
                    <a:pt x="1442" y="107"/>
                    <a:pt x="1454" y="110"/>
                    <a:pt x="1465" y="107"/>
                  </a:cubicBezTo>
                  <a:cubicBezTo>
                    <a:pt x="1470" y="105"/>
                    <a:pt x="1478" y="101"/>
                    <a:pt x="1482" y="97"/>
                  </a:cubicBezTo>
                  <a:cubicBezTo>
                    <a:pt x="1484" y="95"/>
                    <a:pt x="1484" y="93"/>
                    <a:pt x="1486" y="91"/>
                  </a:cubicBezTo>
                  <a:cubicBezTo>
                    <a:pt x="1485" y="90"/>
                    <a:pt x="1485" y="88"/>
                    <a:pt x="1484" y="87"/>
                  </a:cubicBezTo>
                  <a:cubicBezTo>
                    <a:pt x="1482" y="86"/>
                    <a:pt x="1479" y="83"/>
                    <a:pt x="1477" y="83"/>
                  </a:cubicBezTo>
                  <a:cubicBezTo>
                    <a:pt x="1474" y="81"/>
                    <a:pt x="1470" y="82"/>
                    <a:pt x="1468" y="81"/>
                  </a:cubicBezTo>
                  <a:cubicBezTo>
                    <a:pt x="1452" y="83"/>
                    <a:pt x="1429" y="95"/>
                    <a:pt x="1424" y="105"/>
                  </a:cubicBezTo>
                  <a:cubicBezTo>
                    <a:pt x="1424" y="108"/>
                    <a:pt x="1424" y="111"/>
                    <a:pt x="1424" y="113"/>
                  </a:cubicBezTo>
                  <a:cubicBezTo>
                    <a:pt x="1426" y="115"/>
                    <a:pt x="1428" y="117"/>
                    <a:pt x="1430" y="119"/>
                  </a:cubicBezTo>
                  <a:cubicBezTo>
                    <a:pt x="1430" y="126"/>
                    <a:pt x="1430" y="134"/>
                    <a:pt x="1422" y="135"/>
                  </a:cubicBezTo>
                  <a:cubicBezTo>
                    <a:pt x="1420" y="133"/>
                    <a:pt x="1418" y="132"/>
                    <a:pt x="1416" y="130"/>
                  </a:cubicBezTo>
                  <a:cubicBezTo>
                    <a:pt x="1414" y="132"/>
                    <a:pt x="1413" y="133"/>
                    <a:pt x="1409" y="132"/>
                  </a:cubicBezTo>
                  <a:cubicBezTo>
                    <a:pt x="1407" y="128"/>
                    <a:pt x="1397" y="105"/>
                    <a:pt x="1398" y="102"/>
                  </a:cubicBezTo>
                  <a:cubicBezTo>
                    <a:pt x="1399" y="99"/>
                    <a:pt x="1405" y="97"/>
                    <a:pt x="1408" y="96"/>
                  </a:cubicBezTo>
                  <a:cubicBezTo>
                    <a:pt x="1414" y="93"/>
                    <a:pt x="1418" y="86"/>
                    <a:pt x="1423" y="82"/>
                  </a:cubicBezTo>
                  <a:cubicBezTo>
                    <a:pt x="1426" y="80"/>
                    <a:pt x="1430" y="80"/>
                    <a:pt x="1433" y="79"/>
                  </a:cubicBezTo>
                  <a:cubicBezTo>
                    <a:pt x="1441" y="75"/>
                    <a:pt x="1447" y="65"/>
                    <a:pt x="1454" y="59"/>
                  </a:cubicBezTo>
                  <a:cubicBezTo>
                    <a:pt x="1462" y="51"/>
                    <a:pt x="1472" y="50"/>
                    <a:pt x="1478" y="41"/>
                  </a:cubicBezTo>
                  <a:cubicBezTo>
                    <a:pt x="1478" y="41"/>
                    <a:pt x="1478" y="41"/>
                    <a:pt x="1478" y="40"/>
                  </a:cubicBezTo>
                  <a:cubicBezTo>
                    <a:pt x="1477" y="40"/>
                    <a:pt x="1477" y="40"/>
                    <a:pt x="1477" y="40"/>
                  </a:cubicBezTo>
                  <a:cubicBezTo>
                    <a:pt x="1472" y="45"/>
                    <a:pt x="1459" y="54"/>
                    <a:pt x="1450" y="47"/>
                  </a:cubicBezTo>
                  <a:cubicBezTo>
                    <a:pt x="1446" y="45"/>
                    <a:pt x="1447" y="40"/>
                    <a:pt x="1444" y="37"/>
                  </a:cubicBezTo>
                  <a:cubicBezTo>
                    <a:pt x="1443" y="35"/>
                    <a:pt x="1440" y="34"/>
                    <a:pt x="1440" y="31"/>
                  </a:cubicBezTo>
                  <a:cubicBezTo>
                    <a:pt x="1440" y="29"/>
                    <a:pt x="1441" y="28"/>
                    <a:pt x="1441" y="27"/>
                  </a:cubicBezTo>
                  <a:cubicBezTo>
                    <a:pt x="1447" y="27"/>
                    <a:pt x="1459" y="35"/>
                    <a:pt x="1462" y="38"/>
                  </a:cubicBezTo>
                  <a:cubicBezTo>
                    <a:pt x="1471" y="35"/>
                    <a:pt x="1480" y="33"/>
                    <a:pt x="1488" y="28"/>
                  </a:cubicBezTo>
                  <a:cubicBezTo>
                    <a:pt x="1491" y="26"/>
                    <a:pt x="1496" y="30"/>
                    <a:pt x="1498" y="29"/>
                  </a:cubicBezTo>
                  <a:cubicBezTo>
                    <a:pt x="1502" y="32"/>
                    <a:pt x="1508" y="48"/>
                    <a:pt x="1500" y="52"/>
                  </a:cubicBezTo>
                  <a:cubicBezTo>
                    <a:pt x="1496" y="53"/>
                    <a:pt x="1490" y="53"/>
                    <a:pt x="1486" y="54"/>
                  </a:cubicBezTo>
                  <a:cubicBezTo>
                    <a:pt x="1476" y="56"/>
                    <a:pt x="1464" y="63"/>
                    <a:pt x="1457" y="69"/>
                  </a:cubicBezTo>
                  <a:cubicBezTo>
                    <a:pt x="1457" y="69"/>
                    <a:pt x="1458" y="69"/>
                    <a:pt x="1458" y="70"/>
                  </a:cubicBezTo>
                  <a:cubicBezTo>
                    <a:pt x="1458" y="70"/>
                    <a:pt x="1458" y="70"/>
                    <a:pt x="1458" y="70"/>
                  </a:cubicBezTo>
                  <a:cubicBezTo>
                    <a:pt x="1462" y="71"/>
                    <a:pt x="1469" y="68"/>
                    <a:pt x="1474" y="71"/>
                  </a:cubicBezTo>
                  <a:cubicBezTo>
                    <a:pt x="1485" y="76"/>
                    <a:pt x="1500" y="81"/>
                    <a:pt x="1500" y="99"/>
                  </a:cubicBezTo>
                  <a:cubicBezTo>
                    <a:pt x="1497" y="100"/>
                    <a:pt x="1496" y="102"/>
                    <a:pt x="1494" y="103"/>
                  </a:cubicBezTo>
                  <a:cubicBezTo>
                    <a:pt x="1488" y="105"/>
                    <a:pt x="1482" y="105"/>
                    <a:pt x="1477" y="108"/>
                  </a:cubicBezTo>
                  <a:cubicBezTo>
                    <a:pt x="1477" y="109"/>
                    <a:pt x="1477" y="109"/>
                    <a:pt x="1477" y="110"/>
                  </a:cubicBezTo>
                  <a:cubicBezTo>
                    <a:pt x="1478" y="112"/>
                    <a:pt x="1479" y="113"/>
                    <a:pt x="1479" y="118"/>
                  </a:cubicBezTo>
                  <a:cubicBezTo>
                    <a:pt x="1477" y="119"/>
                    <a:pt x="1478" y="122"/>
                    <a:pt x="1476" y="123"/>
                  </a:cubicBezTo>
                  <a:cubicBezTo>
                    <a:pt x="1472" y="130"/>
                    <a:pt x="1465" y="135"/>
                    <a:pt x="1463" y="142"/>
                  </a:cubicBezTo>
                  <a:cubicBezTo>
                    <a:pt x="1464" y="143"/>
                    <a:pt x="1466" y="145"/>
                    <a:pt x="1467" y="146"/>
                  </a:cubicBezTo>
                  <a:cubicBezTo>
                    <a:pt x="1476" y="149"/>
                    <a:pt x="1513" y="129"/>
                    <a:pt x="1508" y="151"/>
                  </a:cubicBezTo>
                  <a:cubicBezTo>
                    <a:pt x="1507" y="154"/>
                    <a:pt x="1505" y="156"/>
                    <a:pt x="1504" y="158"/>
                  </a:cubicBezTo>
                  <a:cubicBezTo>
                    <a:pt x="1500" y="158"/>
                    <a:pt x="1498" y="157"/>
                    <a:pt x="1495" y="157"/>
                  </a:cubicBezTo>
                  <a:cubicBezTo>
                    <a:pt x="1490" y="155"/>
                    <a:pt x="1472" y="161"/>
                    <a:pt x="1469" y="163"/>
                  </a:cubicBezTo>
                  <a:cubicBezTo>
                    <a:pt x="1470" y="169"/>
                    <a:pt x="1471" y="175"/>
                    <a:pt x="1471" y="182"/>
                  </a:cubicBezTo>
                  <a:cubicBezTo>
                    <a:pt x="1469" y="183"/>
                    <a:pt x="1469" y="185"/>
                    <a:pt x="1468" y="186"/>
                  </a:cubicBezTo>
                  <a:cubicBezTo>
                    <a:pt x="1465" y="188"/>
                    <a:pt x="1462" y="187"/>
                    <a:pt x="1458" y="189"/>
                  </a:cubicBezTo>
                  <a:cubicBezTo>
                    <a:pt x="1456" y="190"/>
                    <a:pt x="1453" y="193"/>
                    <a:pt x="1450" y="193"/>
                  </a:cubicBezTo>
                  <a:cubicBezTo>
                    <a:pt x="1432" y="200"/>
                    <a:pt x="1414" y="183"/>
                    <a:pt x="1410" y="171"/>
                  </a:cubicBezTo>
                  <a:cubicBezTo>
                    <a:pt x="1410" y="171"/>
                    <a:pt x="1410" y="171"/>
                    <a:pt x="1410" y="171"/>
                  </a:cubicBezTo>
                  <a:cubicBezTo>
                    <a:pt x="1416" y="171"/>
                    <a:pt x="1423" y="177"/>
                    <a:pt x="1428" y="179"/>
                  </a:cubicBezTo>
                  <a:cubicBezTo>
                    <a:pt x="1430" y="179"/>
                    <a:pt x="1433" y="179"/>
                    <a:pt x="1435" y="179"/>
                  </a:cubicBezTo>
                  <a:cubicBezTo>
                    <a:pt x="1449" y="179"/>
                    <a:pt x="1457" y="174"/>
                    <a:pt x="1463" y="165"/>
                  </a:cubicBezTo>
                  <a:cubicBezTo>
                    <a:pt x="1463" y="164"/>
                    <a:pt x="1463" y="163"/>
                    <a:pt x="1463" y="162"/>
                  </a:cubicBezTo>
                  <a:cubicBezTo>
                    <a:pt x="1462" y="162"/>
                    <a:pt x="1461" y="161"/>
                    <a:pt x="1460" y="161"/>
                  </a:cubicBezTo>
                  <a:cubicBezTo>
                    <a:pt x="1453" y="158"/>
                    <a:pt x="1440" y="165"/>
                    <a:pt x="1434" y="166"/>
                  </a:cubicBezTo>
                  <a:cubicBezTo>
                    <a:pt x="1428" y="167"/>
                    <a:pt x="1413" y="167"/>
                    <a:pt x="1408" y="164"/>
                  </a:cubicBezTo>
                  <a:cubicBezTo>
                    <a:pt x="1406" y="163"/>
                    <a:pt x="1405" y="161"/>
                    <a:pt x="1404" y="160"/>
                  </a:cubicBezTo>
                  <a:cubicBezTo>
                    <a:pt x="1404" y="159"/>
                    <a:pt x="1404" y="157"/>
                    <a:pt x="1404" y="156"/>
                  </a:cubicBezTo>
                  <a:cubicBezTo>
                    <a:pt x="1406" y="155"/>
                    <a:pt x="1407" y="154"/>
                    <a:pt x="1408" y="153"/>
                  </a:cubicBezTo>
                  <a:cubicBezTo>
                    <a:pt x="1418" y="153"/>
                    <a:pt x="1426" y="153"/>
                    <a:pt x="1436" y="153"/>
                  </a:cubicBezTo>
                  <a:cubicBezTo>
                    <a:pt x="1438" y="152"/>
                    <a:pt x="1442" y="149"/>
                    <a:pt x="1444" y="149"/>
                  </a:cubicBezTo>
                  <a:cubicBezTo>
                    <a:pt x="1448" y="147"/>
                    <a:pt x="1452" y="148"/>
                    <a:pt x="1455" y="147"/>
                  </a:cubicBezTo>
                  <a:cubicBezTo>
                    <a:pt x="1456" y="146"/>
                    <a:pt x="1456" y="146"/>
                    <a:pt x="1457" y="145"/>
                  </a:cubicBezTo>
                  <a:cubicBezTo>
                    <a:pt x="1456" y="143"/>
                    <a:pt x="1454" y="139"/>
                    <a:pt x="1456" y="136"/>
                  </a:cubicBezTo>
                  <a:cubicBezTo>
                    <a:pt x="1458" y="129"/>
                    <a:pt x="1460" y="125"/>
                    <a:pt x="1464" y="118"/>
                  </a:cubicBezTo>
                  <a:cubicBezTo>
                    <a:pt x="1463" y="117"/>
                    <a:pt x="1462" y="117"/>
                    <a:pt x="1461" y="117"/>
                  </a:cubicBezTo>
                  <a:cubicBezTo>
                    <a:pt x="1455" y="118"/>
                    <a:pt x="1451" y="121"/>
                    <a:pt x="1442" y="122"/>
                  </a:cubicBezTo>
                  <a:close/>
                  <a:moveTo>
                    <a:pt x="1272" y="127"/>
                  </a:moveTo>
                  <a:cubicBezTo>
                    <a:pt x="1272" y="125"/>
                    <a:pt x="1271" y="126"/>
                    <a:pt x="1272" y="125"/>
                  </a:cubicBezTo>
                  <a:cubicBezTo>
                    <a:pt x="1274" y="119"/>
                    <a:pt x="1285" y="115"/>
                    <a:pt x="1292" y="119"/>
                  </a:cubicBezTo>
                  <a:cubicBezTo>
                    <a:pt x="1301" y="125"/>
                    <a:pt x="1318" y="137"/>
                    <a:pt x="1316" y="154"/>
                  </a:cubicBezTo>
                  <a:cubicBezTo>
                    <a:pt x="1310" y="157"/>
                    <a:pt x="1309" y="164"/>
                    <a:pt x="1298" y="164"/>
                  </a:cubicBezTo>
                  <a:cubicBezTo>
                    <a:pt x="1298" y="161"/>
                    <a:pt x="1294" y="159"/>
                    <a:pt x="1293" y="157"/>
                  </a:cubicBezTo>
                  <a:cubicBezTo>
                    <a:pt x="1292" y="155"/>
                    <a:pt x="1292" y="152"/>
                    <a:pt x="1291" y="149"/>
                  </a:cubicBezTo>
                  <a:cubicBezTo>
                    <a:pt x="1288" y="143"/>
                    <a:pt x="1279" y="128"/>
                    <a:pt x="1272" y="127"/>
                  </a:cubicBezTo>
                  <a:close/>
                  <a:moveTo>
                    <a:pt x="1216" y="87"/>
                  </a:moveTo>
                  <a:cubicBezTo>
                    <a:pt x="1216" y="86"/>
                    <a:pt x="1217" y="85"/>
                    <a:pt x="1217" y="84"/>
                  </a:cubicBezTo>
                  <a:cubicBezTo>
                    <a:pt x="1222" y="85"/>
                    <a:pt x="1227" y="86"/>
                    <a:pt x="1232" y="87"/>
                  </a:cubicBezTo>
                  <a:cubicBezTo>
                    <a:pt x="1237" y="89"/>
                    <a:pt x="1256" y="82"/>
                    <a:pt x="1257" y="79"/>
                  </a:cubicBezTo>
                  <a:cubicBezTo>
                    <a:pt x="1260" y="74"/>
                    <a:pt x="1260" y="41"/>
                    <a:pt x="1257" y="36"/>
                  </a:cubicBezTo>
                  <a:cubicBezTo>
                    <a:pt x="1255" y="31"/>
                    <a:pt x="1252" y="30"/>
                    <a:pt x="1252" y="23"/>
                  </a:cubicBezTo>
                  <a:cubicBezTo>
                    <a:pt x="1256" y="21"/>
                    <a:pt x="1256" y="20"/>
                    <a:pt x="1264" y="20"/>
                  </a:cubicBezTo>
                  <a:cubicBezTo>
                    <a:pt x="1272" y="26"/>
                    <a:pt x="1273" y="39"/>
                    <a:pt x="1273" y="54"/>
                  </a:cubicBezTo>
                  <a:cubicBezTo>
                    <a:pt x="1273" y="59"/>
                    <a:pt x="1271" y="74"/>
                    <a:pt x="1272" y="74"/>
                  </a:cubicBezTo>
                  <a:cubicBezTo>
                    <a:pt x="1276" y="75"/>
                    <a:pt x="1290" y="70"/>
                    <a:pt x="1293" y="68"/>
                  </a:cubicBezTo>
                  <a:cubicBezTo>
                    <a:pt x="1293" y="63"/>
                    <a:pt x="1292" y="61"/>
                    <a:pt x="1288" y="58"/>
                  </a:cubicBezTo>
                  <a:cubicBezTo>
                    <a:pt x="1288" y="57"/>
                    <a:pt x="1288" y="55"/>
                    <a:pt x="1288" y="53"/>
                  </a:cubicBezTo>
                  <a:cubicBezTo>
                    <a:pt x="1289" y="53"/>
                    <a:pt x="1290" y="54"/>
                    <a:pt x="1290" y="54"/>
                  </a:cubicBezTo>
                  <a:cubicBezTo>
                    <a:pt x="1293" y="55"/>
                    <a:pt x="1295" y="59"/>
                    <a:pt x="1298" y="59"/>
                  </a:cubicBezTo>
                  <a:cubicBezTo>
                    <a:pt x="1306" y="62"/>
                    <a:pt x="1314" y="60"/>
                    <a:pt x="1321" y="63"/>
                  </a:cubicBezTo>
                  <a:cubicBezTo>
                    <a:pt x="1322" y="64"/>
                    <a:pt x="1322" y="63"/>
                    <a:pt x="1322" y="65"/>
                  </a:cubicBezTo>
                  <a:cubicBezTo>
                    <a:pt x="1322" y="67"/>
                    <a:pt x="1322" y="69"/>
                    <a:pt x="1322" y="71"/>
                  </a:cubicBezTo>
                  <a:cubicBezTo>
                    <a:pt x="1321" y="71"/>
                    <a:pt x="1320" y="74"/>
                    <a:pt x="1319" y="75"/>
                  </a:cubicBezTo>
                  <a:cubicBezTo>
                    <a:pt x="1317" y="76"/>
                    <a:pt x="1310" y="75"/>
                    <a:pt x="1308" y="76"/>
                  </a:cubicBezTo>
                  <a:cubicBezTo>
                    <a:pt x="1301" y="79"/>
                    <a:pt x="1273" y="90"/>
                    <a:pt x="1268" y="95"/>
                  </a:cubicBezTo>
                  <a:cubicBezTo>
                    <a:pt x="1264" y="99"/>
                    <a:pt x="1266" y="105"/>
                    <a:pt x="1264" y="110"/>
                  </a:cubicBezTo>
                  <a:cubicBezTo>
                    <a:pt x="1260" y="123"/>
                    <a:pt x="1250" y="153"/>
                    <a:pt x="1232" y="145"/>
                  </a:cubicBezTo>
                  <a:cubicBezTo>
                    <a:pt x="1230" y="145"/>
                    <a:pt x="1229" y="145"/>
                    <a:pt x="1228" y="145"/>
                  </a:cubicBezTo>
                  <a:cubicBezTo>
                    <a:pt x="1225" y="143"/>
                    <a:pt x="1223" y="141"/>
                    <a:pt x="1220" y="139"/>
                  </a:cubicBezTo>
                  <a:cubicBezTo>
                    <a:pt x="1220" y="138"/>
                    <a:pt x="1220" y="137"/>
                    <a:pt x="1220" y="135"/>
                  </a:cubicBezTo>
                  <a:cubicBezTo>
                    <a:pt x="1222" y="135"/>
                    <a:pt x="1225" y="131"/>
                    <a:pt x="1227" y="130"/>
                  </a:cubicBezTo>
                  <a:cubicBezTo>
                    <a:pt x="1232" y="128"/>
                    <a:pt x="1236" y="129"/>
                    <a:pt x="1240" y="127"/>
                  </a:cubicBezTo>
                  <a:cubicBezTo>
                    <a:pt x="1246" y="125"/>
                    <a:pt x="1256" y="107"/>
                    <a:pt x="1254" y="101"/>
                  </a:cubicBezTo>
                  <a:cubicBezTo>
                    <a:pt x="1246" y="100"/>
                    <a:pt x="1236" y="101"/>
                    <a:pt x="1228" y="101"/>
                  </a:cubicBezTo>
                  <a:cubicBezTo>
                    <a:pt x="1225" y="98"/>
                    <a:pt x="1222" y="96"/>
                    <a:pt x="1219" y="93"/>
                  </a:cubicBezTo>
                  <a:cubicBezTo>
                    <a:pt x="1217" y="91"/>
                    <a:pt x="1217" y="88"/>
                    <a:pt x="1216" y="87"/>
                  </a:cubicBezTo>
                  <a:close/>
                  <a:moveTo>
                    <a:pt x="1110" y="21"/>
                  </a:moveTo>
                  <a:cubicBezTo>
                    <a:pt x="1110" y="20"/>
                    <a:pt x="1110" y="19"/>
                    <a:pt x="1110" y="17"/>
                  </a:cubicBezTo>
                  <a:cubicBezTo>
                    <a:pt x="1110" y="17"/>
                    <a:pt x="1111" y="16"/>
                    <a:pt x="1112" y="16"/>
                  </a:cubicBezTo>
                  <a:cubicBezTo>
                    <a:pt x="1124" y="17"/>
                    <a:pt x="1148" y="19"/>
                    <a:pt x="1147" y="35"/>
                  </a:cubicBezTo>
                  <a:cubicBezTo>
                    <a:pt x="1142" y="43"/>
                    <a:pt x="1140" y="49"/>
                    <a:pt x="1128" y="45"/>
                  </a:cubicBezTo>
                  <a:cubicBezTo>
                    <a:pt x="1127" y="43"/>
                    <a:pt x="1126" y="41"/>
                    <a:pt x="1124" y="39"/>
                  </a:cubicBezTo>
                  <a:cubicBezTo>
                    <a:pt x="1123" y="38"/>
                    <a:pt x="1121" y="38"/>
                    <a:pt x="1119" y="37"/>
                  </a:cubicBezTo>
                  <a:cubicBezTo>
                    <a:pt x="1119" y="31"/>
                    <a:pt x="1113" y="23"/>
                    <a:pt x="1110" y="21"/>
                  </a:cubicBezTo>
                  <a:close/>
                  <a:moveTo>
                    <a:pt x="1055" y="126"/>
                  </a:moveTo>
                  <a:cubicBezTo>
                    <a:pt x="1058" y="127"/>
                    <a:pt x="1062" y="127"/>
                    <a:pt x="1064" y="125"/>
                  </a:cubicBezTo>
                  <a:cubicBezTo>
                    <a:pt x="1066" y="124"/>
                    <a:pt x="1068" y="125"/>
                    <a:pt x="1070" y="123"/>
                  </a:cubicBezTo>
                  <a:cubicBezTo>
                    <a:pt x="1074" y="119"/>
                    <a:pt x="1070" y="109"/>
                    <a:pt x="1066" y="107"/>
                  </a:cubicBezTo>
                  <a:cubicBezTo>
                    <a:pt x="1066" y="107"/>
                    <a:pt x="1064" y="107"/>
                    <a:pt x="1064" y="107"/>
                  </a:cubicBezTo>
                  <a:cubicBezTo>
                    <a:pt x="1056" y="125"/>
                    <a:pt x="1056" y="125"/>
                    <a:pt x="1056" y="125"/>
                  </a:cubicBezTo>
                  <a:cubicBezTo>
                    <a:pt x="1056" y="125"/>
                    <a:pt x="1056" y="126"/>
                    <a:pt x="1055" y="126"/>
                  </a:cubicBezTo>
                  <a:close/>
                  <a:moveTo>
                    <a:pt x="1021" y="158"/>
                  </a:moveTo>
                  <a:cubicBezTo>
                    <a:pt x="1021" y="153"/>
                    <a:pt x="1024" y="148"/>
                    <a:pt x="1024" y="143"/>
                  </a:cubicBezTo>
                  <a:cubicBezTo>
                    <a:pt x="1025" y="140"/>
                    <a:pt x="1023" y="136"/>
                    <a:pt x="1024" y="133"/>
                  </a:cubicBezTo>
                  <a:cubicBezTo>
                    <a:pt x="1031" y="132"/>
                    <a:pt x="1042" y="114"/>
                    <a:pt x="1048" y="108"/>
                  </a:cubicBezTo>
                  <a:cubicBezTo>
                    <a:pt x="1051" y="106"/>
                    <a:pt x="1056" y="103"/>
                    <a:pt x="1059" y="102"/>
                  </a:cubicBezTo>
                  <a:cubicBezTo>
                    <a:pt x="1060" y="102"/>
                    <a:pt x="1062" y="102"/>
                    <a:pt x="1063" y="103"/>
                  </a:cubicBezTo>
                  <a:cubicBezTo>
                    <a:pt x="1068" y="104"/>
                    <a:pt x="1072" y="102"/>
                    <a:pt x="1075" y="101"/>
                  </a:cubicBezTo>
                  <a:cubicBezTo>
                    <a:pt x="1075" y="99"/>
                    <a:pt x="1075" y="97"/>
                    <a:pt x="1074" y="95"/>
                  </a:cubicBezTo>
                  <a:cubicBezTo>
                    <a:pt x="1074" y="95"/>
                    <a:pt x="1072" y="92"/>
                    <a:pt x="1072" y="93"/>
                  </a:cubicBezTo>
                  <a:cubicBezTo>
                    <a:pt x="1069" y="93"/>
                    <a:pt x="1067" y="96"/>
                    <a:pt x="1065" y="97"/>
                  </a:cubicBezTo>
                  <a:cubicBezTo>
                    <a:pt x="1064" y="97"/>
                    <a:pt x="1062" y="97"/>
                    <a:pt x="1060" y="97"/>
                  </a:cubicBezTo>
                  <a:cubicBezTo>
                    <a:pt x="1051" y="97"/>
                    <a:pt x="1045" y="88"/>
                    <a:pt x="1047" y="79"/>
                  </a:cubicBezTo>
                  <a:cubicBezTo>
                    <a:pt x="1056" y="81"/>
                    <a:pt x="1069" y="81"/>
                    <a:pt x="1076" y="76"/>
                  </a:cubicBezTo>
                  <a:cubicBezTo>
                    <a:pt x="1078" y="64"/>
                    <a:pt x="1079" y="47"/>
                    <a:pt x="1083" y="37"/>
                  </a:cubicBezTo>
                  <a:cubicBezTo>
                    <a:pt x="1085" y="34"/>
                    <a:pt x="1081" y="25"/>
                    <a:pt x="1084" y="18"/>
                  </a:cubicBezTo>
                  <a:cubicBezTo>
                    <a:pt x="1085" y="18"/>
                    <a:pt x="1087" y="18"/>
                    <a:pt x="1089" y="18"/>
                  </a:cubicBezTo>
                  <a:cubicBezTo>
                    <a:pt x="1090" y="19"/>
                    <a:pt x="1091" y="21"/>
                    <a:pt x="1092" y="22"/>
                  </a:cubicBezTo>
                  <a:cubicBezTo>
                    <a:pt x="1092" y="24"/>
                    <a:pt x="1097" y="47"/>
                    <a:pt x="1096" y="49"/>
                  </a:cubicBezTo>
                  <a:cubicBezTo>
                    <a:pt x="1095" y="53"/>
                    <a:pt x="1090" y="67"/>
                    <a:pt x="1092" y="70"/>
                  </a:cubicBezTo>
                  <a:cubicBezTo>
                    <a:pt x="1092" y="71"/>
                    <a:pt x="1092" y="71"/>
                    <a:pt x="1093" y="71"/>
                  </a:cubicBezTo>
                  <a:cubicBezTo>
                    <a:pt x="1099" y="71"/>
                    <a:pt x="1107" y="67"/>
                    <a:pt x="1109" y="62"/>
                  </a:cubicBezTo>
                  <a:cubicBezTo>
                    <a:pt x="1110" y="58"/>
                    <a:pt x="1107" y="56"/>
                    <a:pt x="1108" y="54"/>
                  </a:cubicBezTo>
                  <a:cubicBezTo>
                    <a:pt x="1108" y="54"/>
                    <a:pt x="1109" y="54"/>
                    <a:pt x="1109" y="54"/>
                  </a:cubicBezTo>
                  <a:cubicBezTo>
                    <a:pt x="1113" y="56"/>
                    <a:pt x="1126" y="58"/>
                    <a:pt x="1132" y="59"/>
                  </a:cubicBezTo>
                  <a:cubicBezTo>
                    <a:pt x="1132" y="61"/>
                    <a:pt x="1132" y="63"/>
                    <a:pt x="1132" y="65"/>
                  </a:cubicBezTo>
                  <a:cubicBezTo>
                    <a:pt x="1131" y="65"/>
                    <a:pt x="1130" y="66"/>
                    <a:pt x="1130" y="66"/>
                  </a:cubicBezTo>
                  <a:cubicBezTo>
                    <a:pt x="1129" y="66"/>
                    <a:pt x="1129" y="65"/>
                    <a:pt x="1129" y="65"/>
                  </a:cubicBezTo>
                  <a:cubicBezTo>
                    <a:pt x="1120" y="68"/>
                    <a:pt x="1100" y="77"/>
                    <a:pt x="1098" y="84"/>
                  </a:cubicBezTo>
                  <a:cubicBezTo>
                    <a:pt x="1096" y="84"/>
                    <a:pt x="1093" y="83"/>
                    <a:pt x="1092" y="85"/>
                  </a:cubicBezTo>
                  <a:cubicBezTo>
                    <a:pt x="1085" y="89"/>
                    <a:pt x="1090" y="98"/>
                    <a:pt x="1088" y="106"/>
                  </a:cubicBezTo>
                  <a:cubicBezTo>
                    <a:pt x="1087" y="109"/>
                    <a:pt x="1086" y="112"/>
                    <a:pt x="1087" y="115"/>
                  </a:cubicBezTo>
                  <a:cubicBezTo>
                    <a:pt x="1088" y="115"/>
                    <a:pt x="1089" y="116"/>
                    <a:pt x="1090" y="116"/>
                  </a:cubicBezTo>
                  <a:cubicBezTo>
                    <a:pt x="1095" y="108"/>
                    <a:pt x="1106" y="105"/>
                    <a:pt x="1114" y="111"/>
                  </a:cubicBezTo>
                  <a:cubicBezTo>
                    <a:pt x="1122" y="117"/>
                    <a:pt x="1116" y="123"/>
                    <a:pt x="1119" y="131"/>
                  </a:cubicBezTo>
                  <a:cubicBezTo>
                    <a:pt x="1120" y="136"/>
                    <a:pt x="1126" y="139"/>
                    <a:pt x="1128" y="145"/>
                  </a:cubicBezTo>
                  <a:cubicBezTo>
                    <a:pt x="1128" y="145"/>
                    <a:pt x="1128" y="147"/>
                    <a:pt x="1129" y="146"/>
                  </a:cubicBezTo>
                  <a:cubicBezTo>
                    <a:pt x="1134" y="161"/>
                    <a:pt x="1113" y="161"/>
                    <a:pt x="1105" y="160"/>
                  </a:cubicBezTo>
                  <a:cubicBezTo>
                    <a:pt x="1104" y="158"/>
                    <a:pt x="1102" y="156"/>
                    <a:pt x="1101" y="154"/>
                  </a:cubicBezTo>
                  <a:cubicBezTo>
                    <a:pt x="1098" y="145"/>
                    <a:pt x="1098" y="133"/>
                    <a:pt x="1090" y="130"/>
                  </a:cubicBezTo>
                  <a:cubicBezTo>
                    <a:pt x="1076" y="139"/>
                    <a:pt x="1092" y="160"/>
                    <a:pt x="1085" y="177"/>
                  </a:cubicBezTo>
                  <a:cubicBezTo>
                    <a:pt x="1085" y="177"/>
                    <a:pt x="1085" y="177"/>
                    <a:pt x="1085" y="177"/>
                  </a:cubicBezTo>
                  <a:cubicBezTo>
                    <a:pt x="1083" y="175"/>
                    <a:pt x="1080" y="175"/>
                    <a:pt x="1079" y="173"/>
                  </a:cubicBezTo>
                  <a:cubicBezTo>
                    <a:pt x="1075" y="170"/>
                    <a:pt x="1072" y="163"/>
                    <a:pt x="1070" y="156"/>
                  </a:cubicBezTo>
                  <a:cubicBezTo>
                    <a:pt x="1068" y="149"/>
                    <a:pt x="1074" y="143"/>
                    <a:pt x="1072" y="139"/>
                  </a:cubicBezTo>
                  <a:cubicBezTo>
                    <a:pt x="1071" y="139"/>
                    <a:pt x="1071" y="138"/>
                    <a:pt x="1070" y="137"/>
                  </a:cubicBezTo>
                  <a:cubicBezTo>
                    <a:pt x="1065" y="137"/>
                    <a:pt x="1056" y="139"/>
                    <a:pt x="1054" y="144"/>
                  </a:cubicBezTo>
                  <a:cubicBezTo>
                    <a:pt x="1053" y="147"/>
                    <a:pt x="1054" y="149"/>
                    <a:pt x="1053" y="151"/>
                  </a:cubicBezTo>
                  <a:cubicBezTo>
                    <a:pt x="1050" y="156"/>
                    <a:pt x="1042" y="170"/>
                    <a:pt x="1038" y="172"/>
                  </a:cubicBezTo>
                  <a:cubicBezTo>
                    <a:pt x="1034" y="173"/>
                    <a:pt x="1030" y="171"/>
                    <a:pt x="1027" y="169"/>
                  </a:cubicBezTo>
                  <a:cubicBezTo>
                    <a:pt x="1028" y="163"/>
                    <a:pt x="1024" y="158"/>
                    <a:pt x="1021" y="158"/>
                  </a:cubicBezTo>
                  <a:close/>
                  <a:moveTo>
                    <a:pt x="913" y="65"/>
                  </a:moveTo>
                  <a:cubicBezTo>
                    <a:pt x="914" y="65"/>
                    <a:pt x="913" y="65"/>
                    <a:pt x="915" y="65"/>
                  </a:cubicBezTo>
                  <a:cubicBezTo>
                    <a:pt x="919" y="64"/>
                    <a:pt x="929" y="61"/>
                    <a:pt x="931" y="58"/>
                  </a:cubicBezTo>
                  <a:cubicBezTo>
                    <a:pt x="931" y="57"/>
                    <a:pt x="931" y="55"/>
                    <a:pt x="931" y="54"/>
                  </a:cubicBezTo>
                  <a:cubicBezTo>
                    <a:pt x="929" y="49"/>
                    <a:pt x="924" y="45"/>
                    <a:pt x="920" y="43"/>
                  </a:cubicBezTo>
                  <a:cubicBezTo>
                    <a:pt x="920" y="43"/>
                    <a:pt x="920" y="43"/>
                    <a:pt x="919" y="43"/>
                  </a:cubicBezTo>
                  <a:cubicBezTo>
                    <a:pt x="917" y="47"/>
                    <a:pt x="913" y="58"/>
                    <a:pt x="913" y="65"/>
                  </a:cubicBezTo>
                  <a:close/>
                  <a:moveTo>
                    <a:pt x="862" y="136"/>
                  </a:moveTo>
                  <a:cubicBezTo>
                    <a:pt x="863" y="139"/>
                    <a:pt x="864" y="143"/>
                    <a:pt x="865" y="147"/>
                  </a:cubicBezTo>
                  <a:cubicBezTo>
                    <a:pt x="870" y="155"/>
                    <a:pt x="887" y="161"/>
                    <a:pt x="898" y="154"/>
                  </a:cubicBezTo>
                  <a:cubicBezTo>
                    <a:pt x="900" y="149"/>
                    <a:pt x="886" y="129"/>
                    <a:pt x="882" y="126"/>
                  </a:cubicBezTo>
                  <a:cubicBezTo>
                    <a:pt x="886" y="126"/>
                    <a:pt x="890" y="126"/>
                    <a:pt x="894" y="126"/>
                  </a:cubicBezTo>
                  <a:cubicBezTo>
                    <a:pt x="896" y="127"/>
                    <a:pt x="913" y="133"/>
                    <a:pt x="914" y="132"/>
                  </a:cubicBezTo>
                  <a:cubicBezTo>
                    <a:pt x="918" y="129"/>
                    <a:pt x="918" y="106"/>
                    <a:pt x="916" y="105"/>
                  </a:cubicBezTo>
                  <a:cubicBezTo>
                    <a:pt x="914" y="104"/>
                    <a:pt x="913" y="104"/>
                    <a:pt x="912" y="104"/>
                  </a:cubicBezTo>
                  <a:cubicBezTo>
                    <a:pt x="910" y="107"/>
                    <a:pt x="907" y="113"/>
                    <a:pt x="904" y="116"/>
                  </a:cubicBezTo>
                  <a:cubicBezTo>
                    <a:pt x="903" y="116"/>
                    <a:pt x="902" y="116"/>
                    <a:pt x="902" y="116"/>
                  </a:cubicBezTo>
                  <a:cubicBezTo>
                    <a:pt x="900" y="112"/>
                    <a:pt x="897" y="108"/>
                    <a:pt x="895" y="103"/>
                  </a:cubicBezTo>
                  <a:cubicBezTo>
                    <a:pt x="893" y="99"/>
                    <a:pt x="896" y="91"/>
                    <a:pt x="894" y="87"/>
                  </a:cubicBezTo>
                  <a:cubicBezTo>
                    <a:pt x="881" y="85"/>
                    <a:pt x="881" y="95"/>
                    <a:pt x="876" y="101"/>
                  </a:cubicBezTo>
                  <a:cubicBezTo>
                    <a:pt x="869" y="111"/>
                    <a:pt x="862" y="119"/>
                    <a:pt x="862" y="136"/>
                  </a:cubicBezTo>
                  <a:close/>
                  <a:moveTo>
                    <a:pt x="801" y="141"/>
                  </a:moveTo>
                  <a:cubicBezTo>
                    <a:pt x="801" y="139"/>
                    <a:pt x="801" y="137"/>
                    <a:pt x="801" y="134"/>
                  </a:cubicBezTo>
                  <a:cubicBezTo>
                    <a:pt x="804" y="132"/>
                    <a:pt x="806" y="128"/>
                    <a:pt x="810" y="126"/>
                  </a:cubicBezTo>
                  <a:cubicBezTo>
                    <a:pt x="808" y="123"/>
                    <a:pt x="808" y="120"/>
                    <a:pt x="808" y="116"/>
                  </a:cubicBezTo>
                  <a:cubicBezTo>
                    <a:pt x="811" y="116"/>
                    <a:pt x="820" y="118"/>
                    <a:pt x="825" y="116"/>
                  </a:cubicBezTo>
                  <a:cubicBezTo>
                    <a:pt x="830" y="115"/>
                    <a:pt x="851" y="107"/>
                    <a:pt x="854" y="104"/>
                  </a:cubicBezTo>
                  <a:cubicBezTo>
                    <a:pt x="856" y="100"/>
                    <a:pt x="854" y="87"/>
                    <a:pt x="856" y="83"/>
                  </a:cubicBezTo>
                  <a:cubicBezTo>
                    <a:pt x="857" y="81"/>
                    <a:pt x="863" y="72"/>
                    <a:pt x="861" y="69"/>
                  </a:cubicBezTo>
                  <a:cubicBezTo>
                    <a:pt x="856" y="62"/>
                    <a:pt x="835" y="75"/>
                    <a:pt x="835" y="59"/>
                  </a:cubicBezTo>
                  <a:cubicBezTo>
                    <a:pt x="836" y="59"/>
                    <a:pt x="836" y="59"/>
                    <a:pt x="837" y="58"/>
                  </a:cubicBezTo>
                  <a:cubicBezTo>
                    <a:pt x="840" y="58"/>
                    <a:pt x="843" y="59"/>
                    <a:pt x="845" y="60"/>
                  </a:cubicBezTo>
                  <a:cubicBezTo>
                    <a:pt x="850" y="57"/>
                    <a:pt x="865" y="52"/>
                    <a:pt x="868" y="47"/>
                  </a:cubicBezTo>
                  <a:cubicBezTo>
                    <a:pt x="873" y="39"/>
                    <a:pt x="871" y="30"/>
                    <a:pt x="878" y="23"/>
                  </a:cubicBezTo>
                  <a:cubicBezTo>
                    <a:pt x="884" y="23"/>
                    <a:pt x="888" y="24"/>
                    <a:pt x="893" y="26"/>
                  </a:cubicBezTo>
                  <a:cubicBezTo>
                    <a:pt x="890" y="36"/>
                    <a:pt x="882" y="41"/>
                    <a:pt x="878" y="49"/>
                  </a:cubicBezTo>
                  <a:cubicBezTo>
                    <a:pt x="875" y="56"/>
                    <a:pt x="874" y="68"/>
                    <a:pt x="873" y="74"/>
                  </a:cubicBezTo>
                  <a:cubicBezTo>
                    <a:pt x="873" y="76"/>
                    <a:pt x="873" y="78"/>
                    <a:pt x="873" y="80"/>
                  </a:cubicBezTo>
                  <a:cubicBezTo>
                    <a:pt x="872" y="80"/>
                    <a:pt x="870" y="88"/>
                    <a:pt x="870" y="90"/>
                  </a:cubicBezTo>
                  <a:cubicBezTo>
                    <a:pt x="871" y="90"/>
                    <a:pt x="871" y="91"/>
                    <a:pt x="871" y="91"/>
                  </a:cubicBezTo>
                  <a:cubicBezTo>
                    <a:pt x="872" y="91"/>
                    <a:pt x="872" y="90"/>
                    <a:pt x="873" y="90"/>
                  </a:cubicBezTo>
                  <a:cubicBezTo>
                    <a:pt x="873" y="90"/>
                    <a:pt x="873" y="90"/>
                    <a:pt x="874" y="90"/>
                  </a:cubicBezTo>
                  <a:cubicBezTo>
                    <a:pt x="875" y="89"/>
                    <a:pt x="877" y="87"/>
                    <a:pt x="877" y="85"/>
                  </a:cubicBezTo>
                  <a:cubicBezTo>
                    <a:pt x="877" y="84"/>
                    <a:pt x="877" y="83"/>
                    <a:pt x="877" y="82"/>
                  </a:cubicBezTo>
                  <a:cubicBezTo>
                    <a:pt x="878" y="80"/>
                    <a:pt x="880" y="79"/>
                    <a:pt x="881" y="77"/>
                  </a:cubicBezTo>
                  <a:cubicBezTo>
                    <a:pt x="887" y="77"/>
                    <a:pt x="895" y="75"/>
                    <a:pt x="897" y="72"/>
                  </a:cubicBezTo>
                  <a:cubicBezTo>
                    <a:pt x="899" y="67"/>
                    <a:pt x="897" y="58"/>
                    <a:pt x="899" y="55"/>
                  </a:cubicBezTo>
                  <a:cubicBezTo>
                    <a:pt x="901" y="51"/>
                    <a:pt x="904" y="42"/>
                    <a:pt x="905" y="38"/>
                  </a:cubicBezTo>
                  <a:cubicBezTo>
                    <a:pt x="907" y="29"/>
                    <a:pt x="898" y="22"/>
                    <a:pt x="903" y="17"/>
                  </a:cubicBezTo>
                  <a:cubicBezTo>
                    <a:pt x="907" y="13"/>
                    <a:pt x="915" y="19"/>
                    <a:pt x="917" y="21"/>
                  </a:cubicBezTo>
                  <a:cubicBezTo>
                    <a:pt x="921" y="25"/>
                    <a:pt x="916" y="31"/>
                    <a:pt x="918" y="36"/>
                  </a:cubicBezTo>
                  <a:cubicBezTo>
                    <a:pt x="920" y="41"/>
                    <a:pt x="930" y="45"/>
                    <a:pt x="934" y="47"/>
                  </a:cubicBezTo>
                  <a:cubicBezTo>
                    <a:pt x="938" y="48"/>
                    <a:pt x="943" y="48"/>
                    <a:pt x="948" y="49"/>
                  </a:cubicBezTo>
                  <a:cubicBezTo>
                    <a:pt x="948" y="49"/>
                    <a:pt x="949" y="50"/>
                    <a:pt x="949" y="50"/>
                  </a:cubicBezTo>
                  <a:cubicBezTo>
                    <a:pt x="949" y="51"/>
                    <a:pt x="948" y="53"/>
                    <a:pt x="948" y="54"/>
                  </a:cubicBezTo>
                  <a:cubicBezTo>
                    <a:pt x="945" y="60"/>
                    <a:pt x="935" y="64"/>
                    <a:pt x="930" y="67"/>
                  </a:cubicBezTo>
                  <a:cubicBezTo>
                    <a:pt x="926" y="70"/>
                    <a:pt x="924" y="75"/>
                    <a:pt x="921" y="77"/>
                  </a:cubicBezTo>
                  <a:cubicBezTo>
                    <a:pt x="916" y="80"/>
                    <a:pt x="910" y="79"/>
                    <a:pt x="908" y="83"/>
                  </a:cubicBezTo>
                  <a:cubicBezTo>
                    <a:pt x="908" y="85"/>
                    <a:pt x="907" y="85"/>
                    <a:pt x="907" y="87"/>
                  </a:cubicBezTo>
                  <a:cubicBezTo>
                    <a:pt x="905" y="86"/>
                    <a:pt x="906" y="90"/>
                    <a:pt x="906" y="91"/>
                  </a:cubicBezTo>
                  <a:cubicBezTo>
                    <a:pt x="910" y="93"/>
                    <a:pt x="924" y="95"/>
                    <a:pt x="926" y="99"/>
                  </a:cubicBezTo>
                  <a:cubicBezTo>
                    <a:pt x="930" y="105"/>
                    <a:pt x="930" y="119"/>
                    <a:pt x="928" y="129"/>
                  </a:cubicBezTo>
                  <a:cubicBezTo>
                    <a:pt x="927" y="131"/>
                    <a:pt x="926" y="134"/>
                    <a:pt x="927" y="138"/>
                  </a:cubicBezTo>
                  <a:cubicBezTo>
                    <a:pt x="944" y="144"/>
                    <a:pt x="968" y="157"/>
                    <a:pt x="946" y="175"/>
                  </a:cubicBezTo>
                  <a:cubicBezTo>
                    <a:pt x="930" y="175"/>
                    <a:pt x="930" y="166"/>
                    <a:pt x="917" y="161"/>
                  </a:cubicBezTo>
                  <a:cubicBezTo>
                    <a:pt x="915" y="161"/>
                    <a:pt x="906" y="165"/>
                    <a:pt x="905" y="165"/>
                  </a:cubicBezTo>
                  <a:cubicBezTo>
                    <a:pt x="903" y="165"/>
                    <a:pt x="901" y="165"/>
                    <a:pt x="899" y="165"/>
                  </a:cubicBezTo>
                  <a:cubicBezTo>
                    <a:pt x="892" y="168"/>
                    <a:pt x="882" y="170"/>
                    <a:pt x="874" y="168"/>
                  </a:cubicBezTo>
                  <a:cubicBezTo>
                    <a:pt x="872" y="163"/>
                    <a:pt x="867" y="157"/>
                    <a:pt x="863" y="153"/>
                  </a:cubicBezTo>
                  <a:cubicBezTo>
                    <a:pt x="863" y="153"/>
                    <a:pt x="863" y="153"/>
                    <a:pt x="863" y="153"/>
                  </a:cubicBezTo>
                  <a:cubicBezTo>
                    <a:pt x="862" y="154"/>
                    <a:pt x="862" y="154"/>
                    <a:pt x="862" y="154"/>
                  </a:cubicBezTo>
                  <a:cubicBezTo>
                    <a:pt x="862" y="162"/>
                    <a:pt x="869" y="172"/>
                    <a:pt x="864" y="179"/>
                  </a:cubicBezTo>
                  <a:cubicBezTo>
                    <a:pt x="863" y="179"/>
                    <a:pt x="861" y="179"/>
                    <a:pt x="859" y="178"/>
                  </a:cubicBezTo>
                  <a:cubicBezTo>
                    <a:pt x="855" y="176"/>
                    <a:pt x="854" y="171"/>
                    <a:pt x="851" y="167"/>
                  </a:cubicBezTo>
                  <a:cubicBezTo>
                    <a:pt x="850" y="165"/>
                    <a:pt x="850" y="163"/>
                    <a:pt x="849" y="161"/>
                  </a:cubicBezTo>
                  <a:cubicBezTo>
                    <a:pt x="846" y="159"/>
                    <a:pt x="844" y="156"/>
                    <a:pt x="841" y="153"/>
                  </a:cubicBezTo>
                  <a:cubicBezTo>
                    <a:pt x="839" y="151"/>
                    <a:pt x="840" y="146"/>
                    <a:pt x="837" y="144"/>
                  </a:cubicBezTo>
                  <a:cubicBezTo>
                    <a:pt x="834" y="141"/>
                    <a:pt x="817" y="153"/>
                    <a:pt x="809" y="149"/>
                  </a:cubicBezTo>
                  <a:cubicBezTo>
                    <a:pt x="806" y="147"/>
                    <a:pt x="803" y="144"/>
                    <a:pt x="801" y="141"/>
                  </a:cubicBezTo>
                  <a:close/>
                  <a:moveTo>
                    <a:pt x="704" y="44"/>
                  </a:moveTo>
                  <a:cubicBezTo>
                    <a:pt x="705" y="43"/>
                    <a:pt x="706" y="43"/>
                    <a:pt x="707" y="42"/>
                  </a:cubicBezTo>
                  <a:cubicBezTo>
                    <a:pt x="707" y="41"/>
                    <a:pt x="707" y="41"/>
                    <a:pt x="706" y="40"/>
                  </a:cubicBezTo>
                  <a:cubicBezTo>
                    <a:pt x="706" y="40"/>
                    <a:pt x="706" y="40"/>
                    <a:pt x="706" y="40"/>
                  </a:cubicBezTo>
                  <a:cubicBezTo>
                    <a:pt x="706" y="40"/>
                    <a:pt x="706" y="40"/>
                    <a:pt x="705" y="40"/>
                  </a:cubicBezTo>
                  <a:cubicBezTo>
                    <a:pt x="705" y="41"/>
                    <a:pt x="705" y="43"/>
                    <a:pt x="704" y="44"/>
                  </a:cubicBezTo>
                  <a:close/>
                  <a:moveTo>
                    <a:pt x="702" y="45"/>
                  </a:moveTo>
                  <a:cubicBezTo>
                    <a:pt x="702" y="46"/>
                    <a:pt x="703" y="46"/>
                    <a:pt x="703" y="46"/>
                  </a:cubicBezTo>
                  <a:cubicBezTo>
                    <a:pt x="704" y="46"/>
                    <a:pt x="704" y="46"/>
                    <a:pt x="704" y="45"/>
                  </a:cubicBezTo>
                  <a:cubicBezTo>
                    <a:pt x="704" y="45"/>
                    <a:pt x="704" y="45"/>
                    <a:pt x="704" y="45"/>
                  </a:cubicBezTo>
                  <a:cubicBezTo>
                    <a:pt x="704" y="45"/>
                    <a:pt x="704" y="44"/>
                    <a:pt x="704" y="44"/>
                  </a:cubicBezTo>
                  <a:cubicBezTo>
                    <a:pt x="704" y="44"/>
                    <a:pt x="703" y="43"/>
                    <a:pt x="703" y="43"/>
                  </a:cubicBezTo>
                  <a:cubicBezTo>
                    <a:pt x="703" y="43"/>
                    <a:pt x="703" y="44"/>
                    <a:pt x="702" y="44"/>
                  </a:cubicBezTo>
                  <a:cubicBezTo>
                    <a:pt x="702" y="45"/>
                    <a:pt x="702" y="45"/>
                    <a:pt x="702" y="45"/>
                  </a:cubicBezTo>
                  <a:close/>
                  <a:moveTo>
                    <a:pt x="637" y="47"/>
                  </a:moveTo>
                  <a:cubicBezTo>
                    <a:pt x="637" y="41"/>
                    <a:pt x="637" y="35"/>
                    <a:pt x="639" y="30"/>
                  </a:cubicBezTo>
                  <a:cubicBezTo>
                    <a:pt x="639" y="27"/>
                    <a:pt x="639" y="25"/>
                    <a:pt x="638" y="23"/>
                  </a:cubicBezTo>
                  <a:cubicBezTo>
                    <a:pt x="640" y="23"/>
                    <a:pt x="647" y="21"/>
                    <a:pt x="647" y="21"/>
                  </a:cubicBezTo>
                  <a:cubicBezTo>
                    <a:pt x="652" y="29"/>
                    <a:pt x="651" y="39"/>
                    <a:pt x="658" y="45"/>
                  </a:cubicBezTo>
                  <a:cubicBezTo>
                    <a:pt x="658" y="48"/>
                    <a:pt x="658" y="51"/>
                    <a:pt x="658" y="55"/>
                  </a:cubicBezTo>
                  <a:cubicBezTo>
                    <a:pt x="656" y="55"/>
                    <a:pt x="654" y="58"/>
                    <a:pt x="653" y="59"/>
                  </a:cubicBezTo>
                  <a:cubicBezTo>
                    <a:pt x="643" y="59"/>
                    <a:pt x="640" y="53"/>
                    <a:pt x="637" y="47"/>
                  </a:cubicBezTo>
                  <a:close/>
                  <a:moveTo>
                    <a:pt x="621" y="118"/>
                  </a:moveTo>
                  <a:cubicBezTo>
                    <a:pt x="621" y="113"/>
                    <a:pt x="621" y="109"/>
                    <a:pt x="621" y="105"/>
                  </a:cubicBezTo>
                  <a:cubicBezTo>
                    <a:pt x="628" y="104"/>
                    <a:pt x="632" y="97"/>
                    <a:pt x="636" y="92"/>
                  </a:cubicBezTo>
                  <a:cubicBezTo>
                    <a:pt x="640" y="85"/>
                    <a:pt x="652" y="76"/>
                    <a:pt x="660" y="71"/>
                  </a:cubicBezTo>
                  <a:cubicBezTo>
                    <a:pt x="663" y="70"/>
                    <a:pt x="678" y="62"/>
                    <a:pt x="677" y="61"/>
                  </a:cubicBezTo>
                  <a:cubicBezTo>
                    <a:pt x="680" y="60"/>
                    <a:pt x="693" y="54"/>
                    <a:pt x="694" y="51"/>
                  </a:cubicBezTo>
                  <a:cubicBezTo>
                    <a:pt x="694" y="50"/>
                    <a:pt x="694" y="50"/>
                    <a:pt x="694" y="50"/>
                  </a:cubicBezTo>
                  <a:cubicBezTo>
                    <a:pt x="692" y="49"/>
                    <a:pt x="681" y="45"/>
                    <a:pt x="680" y="44"/>
                  </a:cubicBezTo>
                  <a:cubicBezTo>
                    <a:pt x="678" y="43"/>
                    <a:pt x="676" y="39"/>
                    <a:pt x="675" y="39"/>
                  </a:cubicBezTo>
                  <a:cubicBezTo>
                    <a:pt x="675" y="38"/>
                    <a:pt x="675" y="37"/>
                    <a:pt x="675" y="37"/>
                  </a:cubicBezTo>
                  <a:cubicBezTo>
                    <a:pt x="684" y="39"/>
                    <a:pt x="702" y="36"/>
                    <a:pt x="707" y="33"/>
                  </a:cubicBezTo>
                  <a:cubicBezTo>
                    <a:pt x="709" y="31"/>
                    <a:pt x="712" y="28"/>
                    <a:pt x="716" y="27"/>
                  </a:cubicBezTo>
                  <a:cubicBezTo>
                    <a:pt x="721" y="26"/>
                    <a:pt x="736" y="34"/>
                    <a:pt x="739" y="36"/>
                  </a:cubicBezTo>
                  <a:cubicBezTo>
                    <a:pt x="739" y="38"/>
                    <a:pt x="738" y="39"/>
                    <a:pt x="738" y="41"/>
                  </a:cubicBezTo>
                  <a:cubicBezTo>
                    <a:pt x="736" y="42"/>
                    <a:pt x="734" y="44"/>
                    <a:pt x="732" y="45"/>
                  </a:cubicBezTo>
                  <a:cubicBezTo>
                    <a:pt x="731" y="45"/>
                    <a:pt x="730" y="45"/>
                    <a:pt x="730" y="45"/>
                  </a:cubicBezTo>
                  <a:cubicBezTo>
                    <a:pt x="724" y="47"/>
                    <a:pt x="709" y="51"/>
                    <a:pt x="705" y="55"/>
                  </a:cubicBezTo>
                  <a:cubicBezTo>
                    <a:pt x="706" y="56"/>
                    <a:pt x="706" y="57"/>
                    <a:pt x="706" y="58"/>
                  </a:cubicBezTo>
                  <a:cubicBezTo>
                    <a:pt x="708" y="59"/>
                    <a:pt x="710" y="60"/>
                    <a:pt x="712" y="61"/>
                  </a:cubicBezTo>
                  <a:cubicBezTo>
                    <a:pt x="713" y="61"/>
                    <a:pt x="715" y="61"/>
                    <a:pt x="717" y="61"/>
                  </a:cubicBezTo>
                  <a:cubicBezTo>
                    <a:pt x="724" y="65"/>
                    <a:pt x="744" y="92"/>
                    <a:pt x="730" y="103"/>
                  </a:cubicBezTo>
                  <a:cubicBezTo>
                    <a:pt x="728" y="104"/>
                    <a:pt x="716" y="108"/>
                    <a:pt x="717" y="108"/>
                  </a:cubicBezTo>
                  <a:cubicBezTo>
                    <a:pt x="711" y="111"/>
                    <a:pt x="705" y="106"/>
                    <a:pt x="702" y="111"/>
                  </a:cubicBezTo>
                  <a:cubicBezTo>
                    <a:pt x="702" y="114"/>
                    <a:pt x="702" y="117"/>
                    <a:pt x="702" y="120"/>
                  </a:cubicBezTo>
                  <a:cubicBezTo>
                    <a:pt x="699" y="125"/>
                    <a:pt x="694" y="130"/>
                    <a:pt x="690" y="134"/>
                  </a:cubicBezTo>
                  <a:cubicBezTo>
                    <a:pt x="690" y="136"/>
                    <a:pt x="690" y="137"/>
                    <a:pt x="691" y="137"/>
                  </a:cubicBezTo>
                  <a:cubicBezTo>
                    <a:pt x="692" y="139"/>
                    <a:pt x="695" y="139"/>
                    <a:pt x="697" y="139"/>
                  </a:cubicBezTo>
                  <a:cubicBezTo>
                    <a:pt x="698" y="138"/>
                    <a:pt x="699" y="137"/>
                    <a:pt x="700" y="134"/>
                  </a:cubicBezTo>
                  <a:cubicBezTo>
                    <a:pt x="711" y="134"/>
                    <a:pt x="716" y="138"/>
                    <a:pt x="726" y="140"/>
                  </a:cubicBezTo>
                  <a:cubicBezTo>
                    <a:pt x="727" y="143"/>
                    <a:pt x="730" y="149"/>
                    <a:pt x="729" y="151"/>
                  </a:cubicBezTo>
                  <a:cubicBezTo>
                    <a:pt x="728" y="152"/>
                    <a:pt x="727" y="154"/>
                    <a:pt x="725" y="155"/>
                  </a:cubicBezTo>
                  <a:cubicBezTo>
                    <a:pt x="716" y="158"/>
                    <a:pt x="712" y="149"/>
                    <a:pt x="705" y="150"/>
                  </a:cubicBezTo>
                  <a:cubicBezTo>
                    <a:pt x="704" y="149"/>
                    <a:pt x="700" y="153"/>
                    <a:pt x="699" y="155"/>
                  </a:cubicBezTo>
                  <a:cubicBezTo>
                    <a:pt x="698" y="157"/>
                    <a:pt x="700" y="159"/>
                    <a:pt x="700" y="160"/>
                  </a:cubicBezTo>
                  <a:cubicBezTo>
                    <a:pt x="700" y="162"/>
                    <a:pt x="700" y="164"/>
                    <a:pt x="700" y="166"/>
                  </a:cubicBezTo>
                  <a:cubicBezTo>
                    <a:pt x="702" y="174"/>
                    <a:pt x="698" y="180"/>
                    <a:pt x="692" y="183"/>
                  </a:cubicBezTo>
                  <a:cubicBezTo>
                    <a:pt x="685" y="187"/>
                    <a:pt x="666" y="181"/>
                    <a:pt x="662" y="179"/>
                  </a:cubicBezTo>
                  <a:cubicBezTo>
                    <a:pt x="662" y="177"/>
                    <a:pt x="653" y="173"/>
                    <a:pt x="651" y="173"/>
                  </a:cubicBezTo>
                  <a:cubicBezTo>
                    <a:pt x="651" y="172"/>
                    <a:pt x="652" y="172"/>
                    <a:pt x="652" y="172"/>
                  </a:cubicBezTo>
                  <a:cubicBezTo>
                    <a:pt x="660" y="170"/>
                    <a:pt x="676" y="168"/>
                    <a:pt x="683" y="163"/>
                  </a:cubicBezTo>
                  <a:cubicBezTo>
                    <a:pt x="685" y="162"/>
                    <a:pt x="692" y="157"/>
                    <a:pt x="689" y="155"/>
                  </a:cubicBezTo>
                  <a:cubicBezTo>
                    <a:pt x="685" y="154"/>
                    <a:pt x="675" y="155"/>
                    <a:pt x="672" y="157"/>
                  </a:cubicBezTo>
                  <a:cubicBezTo>
                    <a:pt x="668" y="159"/>
                    <a:pt x="653" y="154"/>
                    <a:pt x="652" y="153"/>
                  </a:cubicBezTo>
                  <a:cubicBezTo>
                    <a:pt x="650" y="152"/>
                    <a:pt x="650" y="151"/>
                    <a:pt x="649" y="149"/>
                  </a:cubicBezTo>
                  <a:cubicBezTo>
                    <a:pt x="649" y="148"/>
                    <a:pt x="649" y="148"/>
                    <a:pt x="650" y="147"/>
                  </a:cubicBezTo>
                  <a:cubicBezTo>
                    <a:pt x="660" y="147"/>
                    <a:pt x="674" y="146"/>
                    <a:pt x="684" y="144"/>
                  </a:cubicBezTo>
                  <a:cubicBezTo>
                    <a:pt x="685" y="143"/>
                    <a:pt x="685" y="142"/>
                    <a:pt x="686" y="141"/>
                  </a:cubicBezTo>
                  <a:cubicBezTo>
                    <a:pt x="686" y="141"/>
                    <a:pt x="686" y="141"/>
                    <a:pt x="686" y="140"/>
                  </a:cubicBezTo>
                  <a:cubicBezTo>
                    <a:pt x="684" y="139"/>
                    <a:pt x="684" y="138"/>
                    <a:pt x="682" y="137"/>
                  </a:cubicBezTo>
                  <a:cubicBezTo>
                    <a:pt x="682" y="133"/>
                    <a:pt x="681" y="129"/>
                    <a:pt x="683" y="125"/>
                  </a:cubicBezTo>
                  <a:cubicBezTo>
                    <a:pt x="685" y="122"/>
                    <a:pt x="691" y="115"/>
                    <a:pt x="690" y="111"/>
                  </a:cubicBezTo>
                  <a:cubicBezTo>
                    <a:pt x="690" y="109"/>
                    <a:pt x="689" y="109"/>
                    <a:pt x="688" y="109"/>
                  </a:cubicBezTo>
                  <a:cubicBezTo>
                    <a:pt x="680" y="105"/>
                    <a:pt x="670" y="123"/>
                    <a:pt x="665" y="118"/>
                  </a:cubicBezTo>
                  <a:cubicBezTo>
                    <a:pt x="666" y="112"/>
                    <a:pt x="667" y="106"/>
                    <a:pt x="670" y="102"/>
                  </a:cubicBezTo>
                  <a:cubicBezTo>
                    <a:pt x="675" y="96"/>
                    <a:pt x="690" y="97"/>
                    <a:pt x="695" y="102"/>
                  </a:cubicBezTo>
                  <a:cubicBezTo>
                    <a:pt x="701" y="102"/>
                    <a:pt x="703" y="100"/>
                    <a:pt x="707" y="98"/>
                  </a:cubicBezTo>
                  <a:cubicBezTo>
                    <a:pt x="711" y="95"/>
                    <a:pt x="717" y="94"/>
                    <a:pt x="720" y="90"/>
                  </a:cubicBezTo>
                  <a:cubicBezTo>
                    <a:pt x="720" y="89"/>
                    <a:pt x="720" y="88"/>
                    <a:pt x="720" y="89"/>
                  </a:cubicBezTo>
                  <a:cubicBezTo>
                    <a:pt x="726" y="78"/>
                    <a:pt x="710" y="68"/>
                    <a:pt x="705" y="66"/>
                  </a:cubicBezTo>
                  <a:cubicBezTo>
                    <a:pt x="694" y="63"/>
                    <a:pt x="681" y="76"/>
                    <a:pt x="678" y="81"/>
                  </a:cubicBezTo>
                  <a:cubicBezTo>
                    <a:pt x="670" y="91"/>
                    <a:pt x="657" y="97"/>
                    <a:pt x="649" y="107"/>
                  </a:cubicBezTo>
                  <a:cubicBezTo>
                    <a:pt x="645" y="112"/>
                    <a:pt x="646" y="118"/>
                    <a:pt x="644" y="123"/>
                  </a:cubicBezTo>
                  <a:cubicBezTo>
                    <a:pt x="643" y="127"/>
                    <a:pt x="640" y="131"/>
                    <a:pt x="639" y="133"/>
                  </a:cubicBezTo>
                  <a:cubicBezTo>
                    <a:pt x="632" y="134"/>
                    <a:pt x="625" y="130"/>
                    <a:pt x="623" y="125"/>
                  </a:cubicBezTo>
                  <a:cubicBezTo>
                    <a:pt x="621" y="123"/>
                    <a:pt x="623" y="120"/>
                    <a:pt x="621" y="118"/>
                  </a:cubicBezTo>
                  <a:close/>
                  <a:moveTo>
                    <a:pt x="537" y="94"/>
                  </a:moveTo>
                  <a:cubicBezTo>
                    <a:pt x="538" y="94"/>
                    <a:pt x="540" y="93"/>
                    <a:pt x="540" y="92"/>
                  </a:cubicBezTo>
                  <a:cubicBezTo>
                    <a:pt x="541" y="91"/>
                    <a:pt x="540" y="90"/>
                    <a:pt x="540" y="89"/>
                  </a:cubicBezTo>
                  <a:cubicBezTo>
                    <a:pt x="539" y="90"/>
                    <a:pt x="539" y="90"/>
                    <a:pt x="539" y="90"/>
                  </a:cubicBezTo>
                  <a:cubicBezTo>
                    <a:pt x="538" y="91"/>
                    <a:pt x="538" y="93"/>
                    <a:pt x="537" y="94"/>
                  </a:cubicBezTo>
                  <a:close/>
                  <a:moveTo>
                    <a:pt x="503" y="79"/>
                  </a:moveTo>
                  <a:cubicBezTo>
                    <a:pt x="504" y="80"/>
                    <a:pt x="505" y="81"/>
                    <a:pt x="507" y="79"/>
                  </a:cubicBezTo>
                  <a:cubicBezTo>
                    <a:pt x="507" y="77"/>
                    <a:pt x="508" y="77"/>
                    <a:pt x="508" y="75"/>
                  </a:cubicBezTo>
                  <a:cubicBezTo>
                    <a:pt x="508" y="75"/>
                    <a:pt x="507" y="75"/>
                    <a:pt x="507" y="74"/>
                  </a:cubicBezTo>
                  <a:cubicBezTo>
                    <a:pt x="506" y="75"/>
                    <a:pt x="505" y="75"/>
                    <a:pt x="504" y="75"/>
                  </a:cubicBezTo>
                  <a:cubicBezTo>
                    <a:pt x="504" y="77"/>
                    <a:pt x="504" y="77"/>
                    <a:pt x="503" y="79"/>
                  </a:cubicBezTo>
                  <a:close/>
                  <a:moveTo>
                    <a:pt x="491" y="115"/>
                  </a:moveTo>
                  <a:cubicBezTo>
                    <a:pt x="496" y="117"/>
                    <a:pt x="504" y="111"/>
                    <a:pt x="507" y="108"/>
                  </a:cubicBezTo>
                  <a:cubicBezTo>
                    <a:pt x="506" y="107"/>
                    <a:pt x="506" y="105"/>
                    <a:pt x="506" y="104"/>
                  </a:cubicBezTo>
                  <a:cubicBezTo>
                    <a:pt x="505" y="104"/>
                    <a:pt x="505" y="103"/>
                    <a:pt x="504" y="103"/>
                  </a:cubicBezTo>
                  <a:cubicBezTo>
                    <a:pt x="501" y="105"/>
                    <a:pt x="494" y="109"/>
                    <a:pt x="491" y="113"/>
                  </a:cubicBezTo>
                  <a:cubicBezTo>
                    <a:pt x="491" y="113"/>
                    <a:pt x="491" y="114"/>
                    <a:pt x="491" y="115"/>
                  </a:cubicBezTo>
                  <a:close/>
                  <a:moveTo>
                    <a:pt x="460" y="78"/>
                  </a:moveTo>
                  <a:cubicBezTo>
                    <a:pt x="461" y="79"/>
                    <a:pt x="462" y="79"/>
                    <a:pt x="463" y="79"/>
                  </a:cubicBezTo>
                  <a:cubicBezTo>
                    <a:pt x="466" y="77"/>
                    <a:pt x="468" y="75"/>
                    <a:pt x="470" y="73"/>
                  </a:cubicBezTo>
                  <a:cubicBezTo>
                    <a:pt x="470" y="71"/>
                    <a:pt x="470" y="71"/>
                    <a:pt x="470" y="69"/>
                  </a:cubicBezTo>
                  <a:cubicBezTo>
                    <a:pt x="468" y="69"/>
                    <a:pt x="467" y="70"/>
                    <a:pt x="466" y="70"/>
                  </a:cubicBezTo>
                  <a:cubicBezTo>
                    <a:pt x="464" y="71"/>
                    <a:pt x="461" y="74"/>
                    <a:pt x="460" y="78"/>
                  </a:cubicBezTo>
                  <a:close/>
                  <a:moveTo>
                    <a:pt x="453" y="106"/>
                  </a:moveTo>
                  <a:cubicBezTo>
                    <a:pt x="454" y="106"/>
                    <a:pt x="454" y="106"/>
                    <a:pt x="455" y="106"/>
                  </a:cubicBezTo>
                  <a:cubicBezTo>
                    <a:pt x="457" y="103"/>
                    <a:pt x="473" y="90"/>
                    <a:pt x="469" y="87"/>
                  </a:cubicBezTo>
                  <a:cubicBezTo>
                    <a:pt x="458" y="82"/>
                    <a:pt x="453" y="96"/>
                    <a:pt x="453" y="106"/>
                  </a:cubicBezTo>
                  <a:close/>
                  <a:moveTo>
                    <a:pt x="438" y="93"/>
                  </a:moveTo>
                  <a:cubicBezTo>
                    <a:pt x="439" y="93"/>
                    <a:pt x="440" y="94"/>
                    <a:pt x="440" y="95"/>
                  </a:cubicBezTo>
                  <a:cubicBezTo>
                    <a:pt x="442" y="95"/>
                    <a:pt x="443" y="95"/>
                    <a:pt x="444" y="95"/>
                  </a:cubicBezTo>
                  <a:cubicBezTo>
                    <a:pt x="445" y="94"/>
                    <a:pt x="446" y="93"/>
                    <a:pt x="446" y="92"/>
                  </a:cubicBezTo>
                  <a:cubicBezTo>
                    <a:pt x="445" y="91"/>
                    <a:pt x="444" y="91"/>
                    <a:pt x="444" y="90"/>
                  </a:cubicBezTo>
                  <a:cubicBezTo>
                    <a:pt x="444" y="91"/>
                    <a:pt x="439" y="91"/>
                    <a:pt x="438" y="92"/>
                  </a:cubicBezTo>
                  <a:cubicBezTo>
                    <a:pt x="438" y="92"/>
                    <a:pt x="438" y="92"/>
                    <a:pt x="438" y="93"/>
                  </a:cubicBezTo>
                  <a:close/>
                  <a:moveTo>
                    <a:pt x="425" y="130"/>
                  </a:moveTo>
                  <a:cubicBezTo>
                    <a:pt x="429" y="129"/>
                    <a:pt x="448" y="117"/>
                    <a:pt x="439" y="112"/>
                  </a:cubicBezTo>
                  <a:cubicBezTo>
                    <a:pt x="438" y="112"/>
                    <a:pt x="438" y="112"/>
                    <a:pt x="437" y="112"/>
                  </a:cubicBezTo>
                  <a:cubicBezTo>
                    <a:pt x="435" y="119"/>
                    <a:pt x="428" y="123"/>
                    <a:pt x="425" y="130"/>
                  </a:cubicBezTo>
                  <a:close/>
                  <a:moveTo>
                    <a:pt x="398" y="150"/>
                  </a:moveTo>
                  <a:cubicBezTo>
                    <a:pt x="398" y="144"/>
                    <a:pt x="399" y="138"/>
                    <a:pt x="399" y="133"/>
                  </a:cubicBezTo>
                  <a:cubicBezTo>
                    <a:pt x="403" y="131"/>
                    <a:pt x="426" y="102"/>
                    <a:pt x="429" y="97"/>
                  </a:cubicBezTo>
                  <a:cubicBezTo>
                    <a:pt x="428" y="96"/>
                    <a:pt x="428" y="96"/>
                    <a:pt x="426" y="96"/>
                  </a:cubicBezTo>
                  <a:cubicBezTo>
                    <a:pt x="424" y="97"/>
                    <a:pt x="405" y="104"/>
                    <a:pt x="401" y="101"/>
                  </a:cubicBezTo>
                  <a:cubicBezTo>
                    <a:pt x="400" y="100"/>
                    <a:pt x="400" y="100"/>
                    <a:pt x="400" y="100"/>
                  </a:cubicBezTo>
                  <a:cubicBezTo>
                    <a:pt x="400" y="86"/>
                    <a:pt x="411" y="79"/>
                    <a:pt x="418" y="74"/>
                  </a:cubicBezTo>
                  <a:cubicBezTo>
                    <a:pt x="424" y="70"/>
                    <a:pt x="428" y="65"/>
                    <a:pt x="432" y="60"/>
                  </a:cubicBezTo>
                  <a:cubicBezTo>
                    <a:pt x="437" y="54"/>
                    <a:pt x="450" y="45"/>
                    <a:pt x="453" y="38"/>
                  </a:cubicBezTo>
                  <a:cubicBezTo>
                    <a:pt x="454" y="34"/>
                    <a:pt x="454" y="29"/>
                    <a:pt x="454" y="25"/>
                  </a:cubicBezTo>
                  <a:cubicBezTo>
                    <a:pt x="462" y="22"/>
                    <a:pt x="468" y="24"/>
                    <a:pt x="473" y="28"/>
                  </a:cubicBezTo>
                  <a:cubicBezTo>
                    <a:pt x="468" y="46"/>
                    <a:pt x="437" y="68"/>
                    <a:pt x="423" y="81"/>
                  </a:cubicBezTo>
                  <a:cubicBezTo>
                    <a:pt x="420" y="84"/>
                    <a:pt x="416" y="86"/>
                    <a:pt x="413" y="89"/>
                  </a:cubicBezTo>
                  <a:cubicBezTo>
                    <a:pt x="413" y="90"/>
                    <a:pt x="413" y="90"/>
                    <a:pt x="414" y="90"/>
                  </a:cubicBezTo>
                  <a:cubicBezTo>
                    <a:pt x="419" y="90"/>
                    <a:pt x="426" y="88"/>
                    <a:pt x="430" y="86"/>
                  </a:cubicBezTo>
                  <a:cubicBezTo>
                    <a:pt x="436" y="85"/>
                    <a:pt x="441" y="85"/>
                    <a:pt x="447" y="84"/>
                  </a:cubicBezTo>
                  <a:cubicBezTo>
                    <a:pt x="451" y="81"/>
                    <a:pt x="451" y="77"/>
                    <a:pt x="453" y="73"/>
                  </a:cubicBezTo>
                  <a:cubicBezTo>
                    <a:pt x="457" y="67"/>
                    <a:pt x="460" y="60"/>
                    <a:pt x="466" y="55"/>
                  </a:cubicBezTo>
                  <a:cubicBezTo>
                    <a:pt x="469" y="55"/>
                    <a:pt x="472" y="55"/>
                    <a:pt x="474" y="55"/>
                  </a:cubicBezTo>
                  <a:cubicBezTo>
                    <a:pt x="475" y="57"/>
                    <a:pt x="477" y="58"/>
                    <a:pt x="478" y="59"/>
                  </a:cubicBezTo>
                  <a:cubicBezTo>
                    <a:pt x="481" y="63"/>
                    <a:pt x="483" y="67"/>
                    <a:pt x="485" y="71"/>
                  </a:cubicBezTo>
                  <a:cubicBezTo>
                    <a:pt x="488" y="69"/>
                    <a:pt x="495" y="62"/>
                    <a:pt x="492" y="57"/>
                  </a:cubicBezTo>
                  <a:cubicBezTo>
                    <a:pt x="491" y="54"/>
                    <a:pt x="488" y="53"/>
                    <a:pt x="490" y="49"/>
                  </a:cubicBezTo>
                  <a:cubicBezTo>
                    <a:pt x="490" y="46"/>
                    <a:pt x="498" y="42"/>
                    <a:pt x="502" y="43"/>
                  </a:cubicBezTo>
                  <a:cubicBezTo>
                    <a:pt x="502" y="47"/>
                    <a:pt x="506" y="51"/>
                    <a:pt x="508" y="53"/>
                  </a:cubicBezTo>
                  <a:cubicBezTo>
                    <a:pt x="515" y="55"/>
                    <a:pt x="513" y="47"/>
                    <a:pt x="514" y="43"/>
                  </a:cubicBezTo>
                  <a:cubicBezTo>
                    <a:pt x="517" y="34"/>
                    <a:pt x="512" y="13"/>
                    <a:pt x="524" y="13"/>
                  </a:cubicBezTo>
                  <a:cubicBezTo>
                    <a:pt x="525" y="15"/>
                    <a:pt x="530" y="19"/>
                    <a:pt x="532" y="21"/>
                  </a:cubicBezTo>
                  <a:cubicBezTo>
                    <a:pt x="532" y="21"/>
                    <a:pt x="532" y="21"/>
                    <a:pt x="533" y="21"/>
                  </a:cubicBezTo>
                  <a:cubicBezTo>
                    <a:pt x="535" y="25"/>
                    <a:pt x="536" y="27"/>
                    <a:pt x="539" y="30"/>
                  </a:cubicBezTo>
                  <a:cubicBezTo>
                    <a:pt x="541" y="34"/>
                    <a:pt x="544" y="42"/>
                    <a:pt x="545" y="47"/>
                  </a:cubicBezTo>
                  <a:cubicBezTo>
                    <a:pt x="546" y="51"/>
                    <a:pt x="542" y="54"/>
                    <a:pt x="543" y="59"/>
                  </a:cubicBezTo>
                  <a:cubicBezTo>
                    <a:pt x="546" y="65"/>
                    <a:pt x="553" y="69"/>
                    <a:pt x="556" y="75"/>
                  </a:cubicBezTo>
                  <a:cubicBezTo>
                    <a:pt x="558" y="79"/>
                    <a:pt x="558" y="83"/>
                    <a:pt x="560" y="85"/>
                  </a:cubicBezTo>
                  <a:cubicBezTo>
                    <a:pt x="564" y="89"/>
                    <a:pt x="570" y="91"/>
                    <a:pt x="574" y="95"/>
                  </a:cubicBezTo>
                  <a:cubicBezTo>
                    <a:pt x="574" y="97"/>
                    <a:pt x="574" y="98"/>
                    <a:pt x="574" y="99"/>
                  </a:cubicBezTo>
                  <a:cubicBezTo>
                    <a:pt x="572" y="100"/>
                    <a:pt x="570" y="102"/>
                    <a:pt x="568" y="103"/>
                  </a:cubicBezTo>
                  <a:cubicBezTo>
                    <a:pt x="565" y="105"/>
                    <a:pt x="561" y="104"/>
                    <a:pt x="559" y="105"/>
                  </a:cubicBezTo>
                  <a:cubicBezTo>
                    <a:pt x="552" y="106"/>
                    <a:pt x="543" y="109"/>
                    <a:pt x="539" y="114"/>
                  </a:cubicBezTo>
                  <a:cubicBezTo>
                    <a:pt x="536" y="117"/>
                    <a:pt x="536" y="135"/>
                    <a:pt x="535" y="141"/>
                  </a:cubicBezTo>
                  <a:cubicBezTo>
                    <a:pt x="535" y="143"/>
                    <a:pt x="534" y="145"/>
                    <a:pt x="534" y="148"/>
                  </a:cubicBezTo>
                  <a:cubicBezTo>
                    <a:pt x="532" y="152"/>
                    <a:pt x="531" y="158"/>
                    <a:pt x="530" y="163"/>
                  </a:cubicBezTo>
                  <a:cubicBezTo>
                    <a:pt x="530" y="164"/>
                    <a:pt x="530" y="165"/>
                    <a:pt x="530" y="166"/>
                  </a:cubicBezTo>
                  <a:cubicBezTo>
                    <a:pt x="526" y="174"/>
                    <a:pt x="524" y="181"/>
                    <a:pt x="520" y="187"/>
                  </a:cubicBezTo>
                  <a:cubicBezTo>
                    <a:pt x="520" y="190"/>
                    <a:pt x="520" y="193"/>
                    <a:pt x="520" y="195"/>
                  </a:cubicBezTo>
                  <a:cubicBezTo>
                    <a:pt x="519" y="195"/>
                    <a:pt x="519" y="195"/>
                    <a:pt x="519" y="195"/>
                  </a:cubicBezTo>
                  <a:cubicBezTo>
                    <a:pt x="518" y="193"/>
                    <a:pt x="515" y="191"/>
                    <a:pt x="514" y="189"/>
                  </a:cubicBezTo>
                  <a:cubicBezTo>
                    <a:pt x="511" y="185"/>
                    <a:pt x="511" y="181"/>
                    <a:pt x="509" y="177"/>
                  </a:cubicBezTo>
                  <a:cubicBezTo>
                    <a:pt x="509" y="175"/>
                    <a:pt x="509" y="173"/>
                    <a:pt x="509" y="171"/>
                  </a:cubicBezTo>
                  <a:cubicBezTo>
                    <a:pt x="507" y="163"/>
                    <a:pt x="509" y="147"/>
                    <a:pt x="508" y="135"/>
                  </a:cubicBezTo>
                  <a:cubicBezTo>
                    <a:pt x="507" y="135"/>
                    <a:pt x="506" y="135"/>
                    <a:pt x="507" y="134"/>
                  </a:cubicBezTo>
                  <a:cubicBezTo>
                    <a:pt x="497" y="136"/>
                    <a:pt x="489" y="139"/>
                    <a:pt x="481" y="142"/>
                  </a:cubicBezTo>
                  <a:cubicBezTo>
                    <a:pt x="476" y="142"/>
                    <a:pt x="472" y="143"/>
                    <a:pt x="467" y="143"/>
                  </a:cubicBezTo>
                  <a:cubicBezTo>
                    <a:pt x="462" y="138"/>
                    <a:pt x="463" y="125"/>
                    <a:pt x="465" y="119"/>
                  </a:cubicBezTo>
                  <a:cubicBezTo>
                    <a:pt x="470" y="117"/>
                    <a:pt x="476" y="112"/>
                    <a:pt x="478" y="108"/>
                  </a:cubicBezTo>
                  <a:cubicBezTo>
                    <a:pt x="478" y="107"/>
                    <a:pt x="478" y="105"/>
                    <a:pt x="478" y="104"/>
                  </a:cubicBezTo>
                  <a:cubicBezTo>
                    <a:pt x="484" y="97"/>
                    <a:pt x="492" y="90"/>
                    <a:pt x="488" y="77"/>
                  </a:cubicBezTo>
                  <a:cubicBezTo>
                    <a:pt x="488" y="77"/>
                    <a:pt x="488" y="77"/>
                    <a:pt x="487" y="77"/>
                  </a:cubicBezTo>
                  <a:cubicBezTo>
                    <a:pt x="473" y="87"/>
                    <a:pt x="476" y="96"/>
                    <a:pt x="467" y="109"/>
                  </a:cubicBezTo>
                  <a:cubicBezTo>
                    <a:pt x="461" y="117"/>
                    <a:pt x="456" y="117"/>
                    <a:pt x="452" y="129"/>
                  </a:cubicBezTo>
                  <a:cubicBezTo>
                    <a:pt x="448" y="140"/>
                    <a:pt x="457" y="156"/>
                    <a:pt x="457" y="165"/>
                  </a:cubicBezTo>
                  <a:cubicBezTo>
                    <a:pt x="455" y="165"/>
                    <a:pt x="455" y="167"/>
                    <a:pt x="454" y="167"/>
                  </a:cubicBezTo>
                  <a:cubicBezTo>
                    <a:pt x="452" y="167"/>
                    <a:pt x="452" y="167"/>
                    <a:pt x="450" y="167"/>
                  </a:cubicBezTo>
                  <a:cubicBezTo>
                    <a:pt x="447" y="163"/>
                    <a:pt x="444" y="159"/>
                    <a:pt x="442" y="153"/>
                  </a:cubicBezTo>
                  <a:cubicBezTo>
                    <a:pt x="440" y="149"/>
                    <a:pt x="441" y="145"/>
                    <a:pt x="439" y="141"/>
                  </a:cubicBezTo>
                  <a:cubicBezTo>
                    <a:pt x="438" y="141"/>
                    <a:pt x="438" y="141"/>
                    <a:pt x="437" y="141"/>
                  </a:cubicBezTo>
                  <a:cubicBezTo>
                    <a:pt x="431" y="151"/>
                    <a:pt x="418" y="157"/>
                    <a:pt x="402" y="157"/>
                  </a:cubicBezTo>
                  <a:cubicBezTo>
                    <a:pt x="402" y="156"/>
                    <a:pt x="400" y="155"/>
                    <a:pt x="400" y="155"/>
                  </a:cubicBezTo>
                  <a:cubicBezTo>
                    <a:pt x="398" y="153"/>
                    <a:pt x="398" y="151"/>
                    <a:pt x="398" y="150"/>
                  </a:cubicBezTo>
                  <a:close/>
                  <a:moveTo>
                    <a:pt x="278" y="104"/>
                  </a:moveTo>
                  <a:cubicBezTo>
                    <a:pt x="279" y="106"/>
                    <a:pt x="280" y="109"/>
                    <a:pt x="281" y="111"/>
                  </a:cubicBezTo>
                  <a:cubicBezTo>
                    <a:pt x="282" y="111"/>
                    <a:pt x="282" y="111"/>
                    <a:pt x="282" y="111"/>
                  </a:cubicBezTo>
                  <a:cubicBezTo>
                    <a:pt x="283" y="108"/>
                    <a:pt x="286" y="101"/>
                    <a:pt x="283" y="99"/>
                  </a:cubicBezTo>
                  <a:cubicBezTo>
                    <a:pt x="283" y="99"/>
                    <a:pt x="282" y="99"/>
                    <a:pt x="282" y="98"/>
                  </a:cubicBezTo>
                  <a:cubicBezTo>
                    <a:pt x="281" y="98"/>
                    <a:pt x="280" y="98"/>
                    <a:pt x="279" y="99"/>
                  </a:cubicBezTo>
                  <a:cubicBezTo>
                    <a:pt x="279" y="102"/>
                    <a:pt x="278" y="101"/>
                    <a:pt x="278" y="104"/>
                  </a:cubicBezTo>
                  <a:close/>
                  <a:moveTo>
                    <a:pt x="257" y="97"/>
                  </a:moveTo>
                  <a:cubicBezTo>
                    <a:pt x="257" y="97"/>
                    <a:pt x="257" y="98"/>
                    <a:pt x="257" y="99"/>
                  </a:cubicBezTo>
                  <a:cubicBezTo>
                    <a:pt x="258" y="99"/>
                    <a:pt x="258" y="99"/>
                    <a:pt x="258" y="99"/>
                  </a:cubicBezTo>
                  <a:cubicBezTo>
                    <a:pt x="258" y="99"/>
                    <a:pt x="259" y="99"/>
                    <a:pt x="259" y="99"/>
                  </a:cubicBezTo>
                  <a:cubicBezTo>
                    <a:pt x="260" y="98"/>
                    <a:pt x="260" y="97"/>
                    <a:pt x="261" y="97"/>
                  </a:cubicBezTo>
                  <a:cubicBezTo>
                    <a:pt x="261" y="95"/>
                    <a:pt x="261" y="95"/>
                    <a:pt x="260" y="93"/>
                  </a:cubicBezTo>
                  <a:cubicBezTo>
                    <a:pt x="260" y="93"/>
                    <a:pt x="260" y="93"/>
                    <a:pt x="260" y="93"/>
                  </a:cubicBezTo>
                  <a:cubicBezTo>
                    <a:pt x="259" y="93"/>
                    <a:pt x="259" y="93"/>
                    <a:pt x="259" y="93"/>
                  </a:cubicBezTo>
                  <a:cubicBezTo>
                    <a:pt x="258" y="94"/>
                    <a:pt x="258" y="95"/>
                    <a:pt x="257" y="97"/>
                  </a:cubicBezTo>
                  <a:close/>
                  <a:moveTo>
                    <a:pt x="236" y="104"/>
                  </a:moveTo>
                  <a:cubicBezTo>
                    <a:pt x="236" y="105"/>
                    <a:pt x="237" y="105"/>
                    <a:pt x="238" y="105"/>
                  </a:cubicBezTo>
                  <a:cubicBezTo>
                    <a:pt x="241" y="104"/>
                    <a:pt x="242" y="102"/>
                    <a:pt x="245" y="100"/>
                  </a:cubicBezTo>
                  <a:cubicBezTo>
                    <a:pt x="245" y="99"/>
                    <a:pt x="245" y="98"/>
                    <a:pt x="245" y="97"/>
                  </a:cubicBezTo>
                  <a:cubicBezTo>
                    <a:pt x="244" y="97"/>
                    <a:pt x="244" y="97"/>
                    <a:pt x="244" y="97"/>
                  </a:cubicBezTo>
                  <a:cubicBezTo>
                    <a:pt x="244" y="97"/>
                    <a:pt x="243" y="97"/>
                    <a:pt x="242" y="97"/>
                  </a:cubicBezTo>
                  <a:cubicBezTo>
                    <a:pt x="240" y="99"/>
                    <a:pt x="238" y="101"/>
                    <a:pt x="236" y="104"/>
                  </a:cubicBezTo>
                  <a:close/>
                  <a:moveTo>
                    <a:pt x="216" y="151"/>
                  </a:moveTo>
                  <a:cubicBezTo>
                    <a:pt x="217" y="152"/>
                    <a:pt x="225" y="157"/>
                    <a:pt x="226" y="158"/>
                  </a:cubicBezTo>
                  <a:cubicBezTo>
                    <a:pt x="230" y="159"/>
                    <a:pt x="253" y="155"/>
                    <a:pt x="254" y="154"/>
                  </a:cubicBezTo>
                  <a:cubicBezTo>
                    <a:pt x="254" y="153"/>
                    <a:pt x="253" y="151"/>
                    <a:pt x="252" y="149"/>
                  </a:cubicBezTo>
                  <a:cubicBezTo>
                    <a:pt x="253" y="149"/>
                    <a:pt x="253" y="149"/>
                    <a:pt x="253" y="149"/>
                  </a:cubicBezTo>
                  <a:cubicBezTo>
                    <a:pt x="259" y="147"/>
                    <a:pt x="266" y="162"/>
                    <a:pt x="274" y="147"/>
                  </a:cubicBezTo>
                  <a:cubicBezTo>
                    <a:pt x="280" y="149"/>
                    <a:pt x="289" y="157"/>
                    <a:pt x="296" y="153"/>
                  </a:cubicBezTo>
                  <a:cubicBezTo>
                    <a:pt x="309" y="147"/>
                    <a:pt x="312" y="126"/>
                    <a:pt x="312" y="104"/>
                  </a:cubicBezTo>
                  <a:cubicBezTo>
                    <a:pt x="312" y="97"/>
                    <a:pt x="313" y="86"/>
                    <a:pt x="310" y="81"/>
                  </a:cubicBezTo>
                  <a:cubicBezTo>
                    <a:pt x="310" y="78"/>
                    <a:pt x="310" y="75"/>
                    <a:pt x="310" y="73"/>
                  </a:cubicBezTo>
                  <a:cubicBezTo>
                    <a:pt x="310" y="67"/>
                    <a:pt x="310" y="56"/>
                    <a:pt x="308" y="51"/>
                  </a:cubicBezTo>
                  <a:cubicBezTo>
                    <a:pt x="308" y="49"/>
                    <a:pt x="307" y="45"/>
                    <a:pt x="307" y="43"/>
                  </a:cubicBezTo>
                  <a:cubicBezTo>
                    <a:pt x="305" y="35"/>
                    <a:pt x="304" y="27"/>
                    <a:pt x="301" y="21"/>
                  </a:cubicBezTo>
                  <a:cubicBezTo>
                    <a:pt x="270" y="17"/>
                    <a:pt x="248" y="27"/>
                    <a:pt x="235" y="46"/>
                  </a:cubicBezTo>
                  <a:cubicBezTo>
                    <a:pt x="232" y="50"/>
                    <a:pt x="222" y="63"/>
                    <a:pt x="225" y="70"/>
                  </a:cubicBezTo>
                  <a:cubicBezTo>
                    <a:pt x="233" y="70"/>
                    <a:pt x="243" y="58"/>
                    <a:pt x="249" y="54"/>
                  </a:cubicBezTo>
                  <a:cubicBezTo>
                    <a:pt x="250" y="54"/>
                    <a:pt x="254" y="53"/>
                    <a:pt x="254" y="53"/>
                  </a:cubicBezTo>
                  <a:cubicBezTo>
                    <a:pt x="280" y="51"/>
                    <a:pt x="264" y="71"/>
                    <a:pt x="264" y="83"/>
                  </a:cubicBezTo>
                  <a:cubicBezTo>
                    <a:pt x="268" y="85"/>
                    <a:pt x="278" y="95"/>
                    <a:pt x="284" y="92"/>
                  </a:cubicBezTo>
                  <a:cubicBezTo>
                    <a:pt x="284" y="91"/>
                    <a:pt x="285" y="90"/>
                    <a:pt x="286" y="90"/>
                  </a:cubicBezTo>
                  <a:cubicBezTo>
                    <a:pt x="293" y="90"/>
                    <a:pt x="311" y="103"/>
                    <a:pt x="302" y="112"/>
                  </a:cubicBezTo>
                  <a:cubicBezTo>
                    <a:pt x="299" y="115"/>
                    <a:pt x="294" y="117"/>
                    <a:pt x="290" y="120"/>
                  </a:cubicBezTo>
                  <a:cubicBezTo>
                    <a:pt x="285" y="123"/>
                    <a:pt x="280" y="129"/>
                    <a:pt x="274" y="133"/>
                  </a:cubicBezTo>
                  <a:cubicBezTo>
                    <a:pt x="274" y="133"/>
                    <a:pt x="272" y="133"/>
                    <a:pt x="273" y="134"/>
                  </a:cubicBezTo>
                  <a:cubicBezTo>
                    <a:pt x="268" y="137"/>
                    <a:pt x="260" y="139"/>
                    <a:pt x="254" y="143"/>
                  </a:cubicBezTo>
                  <a:cubicBezTo>
                    <a:pt x="251" y="145"/>
                    <a:pt x="243" y="143"/>
                    <a:pt x="240" y="143"/>
                  </a:cubicBezTo>
                  <a:cubicBezTo>
                    <a:pt x="238" y="140"/>
                    <a:pt x="232" y="133"/>
                    <a:pt x="236" y="127"/>
                  </a:cubicBezTo>
                  <a:cubicBezTo>
                    <a:pt x="237" y="124"/>
                    <a:pt x="242" y="120"/>
                    <a:pt x="244" y="119"/>
                  </a:cubicBezTo>
                  <a:cubicBezTo>
                    <a:pt x="244" y="116"/>
                    <a:pt x="243" y="116"/>
                    <a:pt x="241" y="116"/>
                  </a:cubicBezTo>
                  <a:cubicBezTo>
                    <a:pt x="238" y="121"/>
                    <a:pt x="227" y="110"/>
                    <a:pt x="226" y="108"/>
                  </a:cubicBezTo>
                  <a:cubicBezTo>
                    <a:pt x="226" y="105"/>
                    <a:pt x="226" y="102"/>
                    <a:pt x="226" y="99"/>
                  </a:cubicBezTo>
                  <a:cubicBezTo>
                    <a:pt x="229" y="98"/>
                    <a:pt x="231" y="95"/>
                    <a:pt x="234" y="93"/>
                  </a:cubicBezTo>
                  <a:cubicBezTo>
                    <a:pt x="242" y="89"/>
                    <a:pt x="256" y="87"/>
                    <a:pt x="252" y="74"/>
                  </a:cubicBezTo>
                  <a:cubicBezTo>
                    <a:pt x="252" y="74"/>
                    <a:pt x="251" y="74"/>
                    <a:pt x="250" y="74"/>
                  </a:cubicBezTo>
                  <a:cubicBezTo>
                    <a:pt x="246" y="78"/>
                    <a:pt x="227" y="77"/>
                    <a:pt x="223" y="83"/>
                  </a:cubicBezTo>
                  <a:cubicBezTo>
                    <a:pt x="220" y="86"/>
                    <a:pt x="223" y="93"/>
                    <a:pt x="221" y="97"/>
                  </a:cubicBezTo>
                  <a:cubicBezTo>
                    <a:pt x="219" y="97"/>
                    <a:pt x="220" y="103"/>
                    <a:pt x="218" y="105"/>
                  </a:cubicBezTo>
                  <a:cubicBezTo>
                    <a:pt x="214" y="114"/>
                    <a:pt x="219" y="132"/>
                    <a:pt x="217" y="141"/>
                  </a:cubicBezTo>
                  <a:cubicBezTo>
                    <a:pt x="217" y="144"/>
                    <a:pt x="216" y="149"/>
                    <a:pt x="216" y="151"/>
                  </a:cubicBezTo>
                  <a:close/>
                  <a:moveTo>
                    <a:pt x="197" y="154"/>
                  </a:moveTo>
                  <a:cubicBezTo>
                    <a:pt x="197" y="141"/>
                    <a:pt x="202" y="127"/>
                    <a:pt x="205" y="115"/>
                  </a:cubicBezTo>
                  <a:cubicBezTo>
                    <a:pt x="205" y="113"/>
                    <a:pt x="205" y="110"/>
                    <a:pt x="205" y="107"/>
                  </a:cubicBezTo>
                  <a:cubicBezTo>
                    <a:pt x="205" y="93"/>
                    <a:pt x="199" y="79"/>
                    <a:pt x="201" y="66"/>
                  </a:cubicBezTo>
                  <a:cubicBezTo>
                    <a:pt x="205" y="39"/>
                    <a:pt x="229" y="25"/>
                    <a:pt x="252" y="17"/>
                  </a:cubicBezTo>
                  <a:cubicBezTo>
                    <a:pt x="261" y="15"/>
                    <a:pt x="289" y="6"/>
                    <a:pt x="300" y="13"/>
                  </a:cubicBezTo>
                  <a:cubicBezTo>
                    <a:pt x="302" y="13"/>
                    <a:pt x="306" y="13"/>
                    <a:pt x="308" y="15"/>
                  </a:cubicBezTo>
                  <a:cubicBezTo>
                    <a:pt x="330" y="29"/>
                    <a:pt x="324" y="79"/>
                    <a:pt x="325" y="113"/>
                  </a:cubicBezTo>
                  <a:cubicBezTo>
                    <a:pt x="325" y="129"/>
                    <a:pt x="328" y="154"/>
                    <a:pt x="320" y="163"/>
                  </a:cubicBezTo>
                  <a:cubicBezTo>
                    <a:pt x="318" y="166"/>
                    <a:pt x="294" y="183"/>
                    <a:pt x="287" y="179"/>
                  </a:cubicBezTo>
                  <a:cubicBezTo>
                    <a:pt x="280" y="175"/>
                    <a:pt x="274" y="165"/>
                    <a:pt x="264" y="164"/>
                  </a:cubicBezTo>
                  <a:cubicBezTo>
                    <a:pt x="261" y="163"/>
                    <a:pt x="257" y="167"/>
                    <a:pt x="254" y="168"/>
                  </a:cubicBezTo>
                  <a:cubicBezTo>
                    <a:pt x="252" y="169"/>
                    <a:pt x="230" y="173"/>
                    <a:pt x="226" y="171"/>
                  </a:cubicBezTo>
                  <a:cubicBezTo>
                    <a:pt x="221" y="170"/>
                    <a:pt x="220" y="167"/>
                    <a:pt x="216" y="164"/>
                  </a:cubicBezTo>
                  <a:cubicBezTo>
                    <a:pt x="216" y="164"/>
                    <a:pt x="216" y="164"/>
                    <a:pt x="216" y="164"/>
                  </a:cubicBezTo>
                  <a:cubicBezTo>
                    <a:pt x="213" y="166"/>
                    <a:pt x="211" y="170"/>
                    <a:pt x="206" y="170"/>
                  </a:cubicBezTo>
                  <a:cubicBezTo>
                    <a:pt x="204" y="168"/>
                    <a:pt x="202" y="166"/>
                    <a:pt x="201" y="164"/>
                  </a:cubicBezTo>
                  <a:cubicBezTo>
                    <a:pt x="199" y="161"/>
                    <a:pt x="199" y="158"/>
                    <a:pt x="197" y="154"/>
                  </a:cubicBezTo>
                  <a:close/>
                  <a:moveTo>
                    <a:pt x="83" y="79"/>
                  </a:moveTo>
                  <a:cubicBezTo>
                    <a:pt x="84" y="83"/>
                    <a:pt x="84" y="85"/>
                    <a:pt x="85" y="87"/>
                  </a:cubicBezTo>
                  <a:cubicBezTo>
                    <a:pt x="92" y="84"/>
                    <a:pt x="115" y="69"/>
                    <a:pt x="116" y="62"/>
                  </a:cubicBezTo>
                  <a:cubicBezTo>
                    <a:pt x="116" y="62"/>
                    <a:pt x="116" y="62"/>
                    <a:pt x="115" y="62"/>
                  </a:cubicBezTo>
                  <a:cubicBezTo>
                    <a:pt x="111" y="60"/>
                    <a:pt x="105" y="62"/>
                    <a:pt x="101" y="63"/>
                  </a:cubicBezTo>
                  <a:cubicBezTo>
                    <a:pt x="98" y="63"/>
                    <a:pt x="96" y="63"/>
                    <a:pt x="93" y="63"/>
                  </a:cubicBezTo>
                  <a:cubicBezTo>
                    <a:pt x="84" y="65"/>
                    <a:pt x="82" y="70"/>
                    <a:pt x="83" y="79"/>
                  </a:cubicBezTo>
                  <a:close/>
                  <a:moveTo>
                    <a:pt x="32" y="97"/>
                  </a:moveTo>
                  <a:cubicBezTo>
                    <a:pt x="36" y="101"/>
                    <a:pt x="36" y="104"/>
                    <a:pt x="36" y="112"/>
                  </a:cubicBezTo>
                  <a:cubicBezTo>
                    <a:pt x="38" y="113"/>
                    <a:pt x="38" y="113"/>
                    <a:pt x="38" y="114"/>
                  </a:cubicBezTo>
                  <a:cubicBezTo>
                    <a:pt x="41" y="114"/>
                    <a:pt x="44" y="114"/>
                    <a:pt x="46" y="113"/>
                  </a:cubicBezTo>
                  <a:cubicBezTo>
                    <a:pt x="47" y="111"/>
                    <a:pt x="50" y="108"/>
                    <a:pt x="50" y="106"/>
                  </a:cubicBezTo>
                  <a:cubicBezTo>
                    <a:pt x="52" y="100"/>
                    <a:pt x="53" y="86"/>
                    <a:pt x="49" y="83"/>
                  </a:cubicBezTo>
                  <a:cubicBezTo>
                    <a:pt x="49" y="83"/>
                    <a:pt x="49" y="82"/>
                    <a:pt x="48" y="82"/>
                  </a:cubicBezTo>
                  <a:cubicBezTo>
                    <a:pt x="42" y="82"/>
                    <a:pt x="34" y="89"/>
                    <a:pt x="32" y="94"/>
                  </a:cubicBezTo>
                  <a:cubicBezTo>
                    <a:pt x="32" y="95"/>
                    <a:pt x="32" y="96"/>
                    <a:pt x="32" y="97"/>
                  </a:cubicBezTo>
                  <a:close/>
                  <a:moveTo>
                    <a:pt x="3" y="66"/>
                  </a:moveTo>
                  <a:cubicBezTo>
                    <a:pt x="9" y="66"/>
                    <a:pt x="12" y="70"/>
                    <a:pt x="14" y="73"/>
                  </a:cubicBezTo>
                  <a:cubicBezTo>
                    <a:pt x="16" y="73"/>
                    <a:pt x="18" y="73"/>
                    <a:pt x="19" y="73"/>
                  </a:cubicBezTo>
                  <a:cubicBezTo>
                    <a:pt x="22" y="71"/>
                    <a:pt x="24" y="69"/>
                    <a:pt x="26" y="67"/>
                  </a:cubicBezTo>
                  <a:cubicBezTo>
                    <a:pt x="31" y="64"/>
                    <a:pt x="38" y="63"/>
                    <a:pt x="44" y="60"/>
                  </a:cubicBezTo>
                  <a:cubicBezTo>
                    <a:pt x="48" y="57"/>
                    <a:pt x="51" y="59"/>
                    <a:pt x="54" y="55"/>
                  </a:cubicBezTo>
                  <a:cubicBezTo>
                    <a:pt x="57" y="47"/>
                    <a:pt x="51" y="40"/>
                    <a:pt x="54" y="31"/>
                  </a:cubicBezTo>
                  <a:cubicBezTo>
                    <a:pt x="55" y="26"/>
                    <a:pt x="56" y="23"/>
                    <a:pt x="57" y="17"/>
                  </a:cubicBezTo>
                  <a:cubicBezTo>
                    <a:pt x="57" y="17"/>
                    <a:pt x="56" y="5"/>
                    <a:pt x="58" y="7"/>
                  </a:cubicBezTo>
                  <a:cubicBezTo>
                    <a:pt x="58" y="6"/>
                    <a:pt x="58" y="6"/>
                    <a:pt x="59" y="6"/>
                  </a:cubicBezTo>
                  <a:cubicBezTo>
                    <a:pt x="69" y="5"/>
                    <a:pt x="83" y="21"/>
                    <a:pt x="92" y="27"/>
                  </a:cubicBezTo>
                  <a:cubicBezTo>
                    <a:pt x="92" y="35"/>
                    <a:pt x="89" y="43"/>
                    <a:pt x="90" y="51"/>
                  </a:cubicBezTo>
                  <a:cubicBezTo>
                    <a:pt x="100" y="55"/>
                    <a:pt x="115" y="50"/>
                    <a:pt x="126" y="48"/>
                  </a:cubicBezTo>
                  <a:cubicBezTo>
                    <a:pt x="130" y="48"/>
                    <a:pt x="134" y="48"/>
                    <a:pt x="138" y="49"/>
                  </a:cubicBezTo>
                  <a:cubicBezTo>
                    <a:pt x="140" y="50"/>
                    <a:pt x="142" y="53"/>
                    <a:pt x="144" y="53"/>
                  </a:cubicBezTo>
                  <a:cubicBezTo>
                    <a:pt x="144" y="53"/>
                    <a:pt x="144" y="55"/>
                    <a:pt x="144" y="55"/>
                  </a:cubicBezTo>
                  <a:cubicBezTo>
                    <a:pt x="140" y="59"/>
                    <a:pt x="136" y="64"/>
                    <a:pt x="133" y="68"/>
                  </a:cubicBezTo>
                  <a:cubicBezTo>
                    <a:pt x="130" y="71"/>
                    <a:pt x="120" y="76"/>
                    <a:pt x="114" y="79"/>
                  </a:cubicBezTo>
                  <a:cubicBezTo>
                    <a:pt x="110" y="82"/>
                    <a:pt x="104" y="83"/>
                    <a:pt x="104" y="90"/>
                  </a:cubicBezTo>
                  <a:cubicBezTo>
                    <a:pt x="105" y="91"/>
                    <a:pt x="106" y="91"/>
                    <a:pt x="106" y="92"/>
                  </a:cubicBezTo>
                  <a:cubicBezTo>
                    <a:pt x="114" y="95"/>
                    <a:pt x="125" y="91"/>
                    <a:pt x="128" y="99"/>
                  </a:cubicBezTo>
                  <a:cubicBezTo>
                    <a:pt x="129" y="101"/>
                    <a:pt x="130" y="103"/>
                    <a:pt x="129" y="105"/>
                  </a:cubicBezTo>
                  <a:cubicBezTo>
                    <a:pt x="124" y="112"/>
                    <a:pt x="112" y="106"/>
                    <a:pt x="105" y="111"/>
                  </a:cubicBezTo>
                  <a:cubicBezTo>
                    <a:pt x="99" y="115"/>
                    <a:pt x="94" y="120"/>
                    <a:pt x="89" y="124"/>
                  </a:cubicBezTo>
                  <a:cubicBezTo>
                    <a:pt x="84" y="127"/>
                    <a:pt x="79" y="125"/>
                    <a:pt x="76" y="130"/>
                  </a:cubicBezTo>
                  <a:cubicBezTo>
                    <a:pt x="72" y="136"/>
                    <a:pt x="76" y="147"/>
                    <a:pt x="74" y="153"/>
                  </a:cubicBezTo>
                  <a:cubicBezTo>
                    <a:pt x="74" y="155"/>
                    <a:pt x="73" y="156"/>
                    <a:pt x="73" y="157"/>
                  </a:cubicBezTo>
                  <a:cubicBezTo>
                    <a:pt x="64" y="159"/>
                    <a:pt x="66" y="177"/>
                    <a:pt x="59" y="183"/>
                  </a:cubicBezTo>
                  <a:cubicBezTo>
                    <a:pt x="57" y="172"/>
                    <a:pt x="50" y="162"/>
                    <a:pt x="48" y="152"/>
                  </a:cubicBezTo>
                  <a:cubicBezTo>
                    <a:pt x="48" y="147"/>
                    <a:pt x="50" y="142"/>
                    <a:pt x="46" y="139"/>
                  </a:cubicBezTo>
                  <a:cubicBezTo>
                    <a:pt x="44" y="138"/>
                    <a:pt x="40" y="139"/>
                    <a:pt x="38" y="138"/>
                  </a:cubicBezTo>
                  <a:cubicBezTo>
                    <a:pt x="36" y="132"/>
                    <a:pt x="34" y="123"/>
                    <a:pt x="26" y="121"/>
                  </a:cubicBezTo>
                  <a:cubicBezTo>
                    <a:pt x="23" y="120"/>
                    <a:pt x="22" y="122"/>
                    <a:pt x="17" y="122"/>
                  </a:cubicBezTo>
                  <a:cubicBezTo>
                    <a:pt x="16" y="120"/>
                    <a:pt x="15" y="116"/>
                    <a:pt x="14" y="114"/>
                  </a:cubicBezTo>
                  <a:cubicBezTo>
                    <a:pt x="12" y="111"/>
                    <a:pt x="7" y="110"/>
                    <a:pt x="5" y="107"/>
                  </a:cubicBezTo>
                  <a:cubicBezTo>
                    <a:pt x="5" y="107"/>
                    <a:pt x="5" y="107"/>
                    <a:pt x="5" y="107"/>
                  </a:cubicBezTo>
                  <a:cubicBezTo>
                    <a:pt x="3" y="102"/>
                    <a:pt x="5" y="99"/>
                    <a:pt x="4" y="96"/>
                  </a:cubicBezTo>
                  <a:cubicBezTo>
                    <a:pt x="4" y="94"/>
                    <a:pt x="1" y="93"/>
                    <a:pt x="0" y="90"/>
                  </a:cubicBezTo>
                  <a:cubicBezTo>
                    <a:pt x="4" y="85"/>
                    <a:pt x="3" y="76"/>
                    <a:pt x="3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37"/>
            <p:cNvSpPr>
              <a:spLocks noEditPoints="1"/>
            </p:cNvSpPr>
            <p:nvPr userDrawn="1"/>
          </p:nvSpPr>
          <p:spPr bwMode="auto">
            <a:xfrm>
              <a:off x="8798004" y="4643720"/>
              <a:ext cx="334964" cy="325436"/>
            </a:xfrm>
            <a:custGeom>
              <a:avLst/>
              <a:gdLst>
                <a:gd name="T0" fmla="*/ 218 w 225"/>
                <a:gd name="T1" fmla="*/ 76 h 216"/>
                <a:gd name="T2" fmla="*/ 170 w 225"/>
                <a:gd name="T3" fmla="*/ 32 h 216"/>
                <a:gd name="T4" fmla="*/ 113 w 225"/>
                <a:gd name="T5" fmla="*/ 0 h 216"/>
                <a:gd name="T6" fmla="*/ 56 w 225"/>
                <a:gd name="T7" fmla="*/ 32 h 216"/>
                <a:gd name="T8" fmla="*/ 8 w 225"/>
                <a:gd name="T9" fmla="*/ 76 h 216"/>
                <a:gd name="T10" fmla="*/ 21 w 225"/>
                <a:gd name="T11" fmla="*/ 140 h 216"/>
                <a:gd name="T12" fmla="*/ 48 w 225"/>
                <a:gd name="T13" fmla="*/ 200 h 216"/>
                <a:gd name="T14" fmla="*/ 112 w 225"/>
                <a:gd name="T15" fmla="*/ 207 h 216"/>
                <a:gd name="T16" fmla="*/ 177 w 225"/>
                <a:gd name="T17" fmla="*/ 200 h 216"/>
                <a:gd name="T18" fmla="*/ 204 w 225"/>
                <a:gd name="T19" fmla="*/ 140 h 216"/>
                <a:gd name="T20" fmla="*/ 218 w 225"/>
                <a:gd name="T21" fmla="*/ 76 h 216"/>
                <a:gd name="T22" fmla="*/ 113 w 225"/>
                <a:gd name="T23" fmla="*/ 201 h 216"/>
                <a:gd name="T24" fmla="*/ 22 w 225"/>
                <a:gd name="T25" fmla="*/ 110 h 216"/>
                <a:gd name="T26" fmla="*/ 113 w 225"/>
                <a:gd name="T27" fmla="*/ 20 h 216"/>
                <a:gd name="T28" fmla="*/ 204 w 225"/>
                <a:gd name="T29" fmla="*/ 111 h 216"/>
                <a:gd name="T30" fmla="*/ 113 w 225"/>
                <a:gd name="T31" fmla="*/ 201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25" h="216">
                  <a:moveTo>
                    <a:pt x="218" y="76"/>
                  </a:moveTo>
                  <a:cubicBezTo>
                    <a:pt x="210" y="53"/>
                    <a:pt x="191" y="37"/>
                    <a:pt x="170" y="32"/>
                  </a:cubicBezTo>
                  <a:cubicBezTo>
                    <a:pt x="158" y="13"/>
                    <a:pt x="137" y="0"/>
                    <a:pt x="113" y="0"/>
                  </a:cubicBezTo>
                  <a:cubicBezTo>
                    <a:pt x="89" y="0"/>
                    <a:pt x="68" y="13"/>
                    <a:pt x="56" y="32"/>
                  </a:cubicBezTo>
                  <a:cubicBezTo>
                    <a:pt x="34" y="37"/>
                    <a:pt x="15" y="53"/>
                    <a:pt x="8" y="76"/>
                  </a:cubicBezTo>
                  <a:cubicBezTo>
                    <a:pt x="0" y="99"/>
                    <a:pt x="6" y="123"/>
                    <a:pt x="21" y="140"/>
                  </a:cubicBezTo>
                  <a:cubicBezTo>
                    <a:pt x="18" y="163"/>
                    <a:pt x="28" y="185"/>
                    <a:pt x="48" y="200"/>
                  </a:cubicBezTo>
                  <a:cubicBezTo>
                    <a:pt x="67" y="214"/>
                    <a:pt x="92" y="216"/>
                    <a:pt x="112" y="207"/>
                  </a:cubicBezTo>
                  <a:cubicBezTo>
                    <a:pt x="133" y="216"/>
                    <a:pt x="158" y="214"/>
                    <a:pt x="177" y="200"/>
                  </a:cubicBezTo>
                  <a:cubicBezTo>
                    <a:pt x="197" y="186"/>
                    <a:pt x="206" y="163"/>
                    <a:pt x="204" y="140"/>
                  </a:cubicBezTo>
                  <a:cubicBezTo>
                    <a:pt x="220" y="123"/>
                    <a:pt x="225" y="99"/>
                    <a:pt x="218" y="76"/>
                  </a:cubicBezTo>
                  <a:close/>
                  <a:moveTo>
                    <a:pt x="113" y="201"/>
                  </a:moveTo>
                  <a:cubicBezTo>
                    <a:pt x="63" y="201"/>
                    <a:pt x="22" y="160"/>
                    <a:pt x="22" y="110"/>
                  </a:cubicBezTo>
                  <a:cubicBezTo>
                    <a:pt x="22" y="60"/>
                    <a:pt x="62" y="20"/>
                    <a:pt x="113" y="20"/>
                  </a:cubicBezTo>
                  <a:cubicBezTo>
                    <a:pt x="163" y="20"/>
                    <a:pt x="204" y="61"/>
                    <a:pt x="204" y="111"/>
                  </a:cubicBezTo>
                  <a:cubicBezTo>
                    <a:pt x="204" y="161"/>
                    <a:pt x="163" y="201"/>
                    <a:pt x="113" y="20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38"/>
            <p:cNvSpPr>
              <a:spLocks noEditPoints="1"/>
            </p:cNvSpPr>
            <p:nvPr userDrawn="1"/>
          </p:nvSpPr>
          <p:spPr bwMode="auto">
            <a:xfrm>
              <a:off x="8872617" y="4775483"/>
              <a:ext cx="84138" cy="26988"/>
            </a:xfrm>
            <a:custGeom>
              <a:avLst/>
              <a:gdLst>
                <a:gd name="T0" fmla="*/ 4 w 56"/>
                <a:gd name="T1" fmla="*/ 17 h 18"/>
                <a:gd name="T2" fmla="*/ 0 w 56"/>
                <a:gd name="T3" fmla="*/ 7 h 18"/>
                <a:gd name="T4" fmla="*/ 3 w 56"/>
                <a:gd name="T5" fmla="*/ 2 h 18"/>
                <a:gd name="T6" fmla="*/ 8 w 56"/>
                <a:gd name="T7" fmla="*/ 0 h 18"/>
                <a:gd name="T8" fmla="*/ 15 w 56"/>
                <a:gd name="T9" fmla="*/ 13 h 18"/>
                <a:gd name="T10" fmla="*/ 19 w 56"/>
                <a:gd name="T11" fmla="*/ 14 h 18"/>
                <a:gd name="T12" fmla="*/ 22 w 56"/>
                <a:gd name="T13" fmla="*/ 14 h 18"/>
                <a:gd name="T14" fmla="*/ 20 w 56"/>
                <a:gd name="T15" fmla="*/ 12 h 18"/>
                <a:gd name="T16" fmla="*/ 14 w 56"/>
                <a:gd name="T17" fmla="*/ 6 h 18"/>
                <a:gd name="T18" fmla="*/ 20 w 56"/>
                <a:gd name="T19" fmla="*/ 0 h 18"/>
                <a:gd name="T20" fmla="*/ 26 w 56"/>
                <a:gd name="T21" fmla="*/ 8 h 18"/>
                <a:gd name="T22" fmla="*/ 19 w 56"/>
                <a:gd name="T23" fmla="*/ 18 h 18"/>
                <a:gd name="T24" fmla="*/ 15 w 56"/>
                <a:gd name="T25" fmla="*/ 13 h 18"/>
                <a:gd name="T26" fmla="*/ 22 w 56"/>
                <a:gd name="T27" fmla="*/ 3 h 18"/>
                <a:gd name="T28" fmla="*/ 18 w 56"/>
                <a:gd name="T29" fmla="*/ 3 h 18"/>
                <a:gd name="T30" fmla="*/ 18 w 56"/>
                <a:gd name="T31" fmla="*/ 8 h 18"/>
                <a:gd name="T32" fmla="*/ 22 w 56"/>
                <a:gd name="T33" fmla="*/ 8 h 18"/>
                <a:gd name="T34" fmla="*/ 30 w 56"/>
                <a:gd name="T35" fmla="*/ 13 h 18"/>
                <a:gd name="T36" fmla="*/ 34 w 56"/>
                <a:gd name="T37" fmla="*/ 14 h 18"/>
                <a:gd name="T38" fmla="*/ 38 w 56"/>
                <a:gd name="T39" fmla="*/ 14 h 18"/>
                <a:gd name="T40" fmla="*/ 38 w 56"/>
                <a:gd name="T41" fmla="*/ 9 h 18"/>
                <a:gd name="T42" fmla="*/ 33 w 56"/>
                <a:gd name="T43" fmla="*/ 10 h 18"/>
                <a:gd name="T44" fmla="*/ 32 w 56"/>
                <a:gd name="T45" fmla="*/ 0 h 18"/>
                <a:gd name="T46" fmla="*/ 41 w 56"/>
                <a:gd name="T47" fmla="*/ 3 h 18"/>
                <a:gd name="T48" fmla="*/ 34 w 56"/>
                <a:gd name="T49" fmla="*/ 6 h 18"/>
                <a:gd name="T50" fmla="*/ 41 w 56"/>
                <a:gd name="T51" fmla="*/ 8 h 18"/>
                <a:gd name="T52" fmla="*/ 41 w 56"/>
                <a:gd name="T53" fmla="*/ 16 h 18"/>
                <a:gd name="T54" fmla="*/ 32 w 56"/>
                <a:gd name="T55" fmla="*/ 17 h 18"/>
                <a:gd name="T56" fmla="*/ 48 w 56"/>
                <a:gd name="T57" fmla="*/ 8 h 18"/>
                <a:gd name="T58" fmla="*/ 45 w 56"/>
                <a:gd name="T59" fmla="*/ 4 h 18"/>
                <a:gd name="T60" fmla="*/ 50 w 56"/>
                <a:gd name="T61" fmla="*/ 0 h 18"/>
                <a:gd name="T62" fmla="*/ 56 w 56"/>
                <a:gd name="T63" fmla="*/ 4 h 18"/>
                <a:gd name="T64" fmla="*/ 53 w 56"/>
                <a:gd name="T65" fmla="*/ 8 h 18"/>
                <a:gd name="T66" fmla="*/ 56 w 56"/>
                <a:gd name="T67" fmla="*/ 12 h 18"/>
                <a:gd name="T68" fmla="*/ 50 w 56"/>
                <a:gd name="T69" fmla="*/ 18 h 18"/>
                <a:gd name="T70" fmla="*/ 44 w 56"/>
                <a:gd name="T71" fmla="*/ 13 h 18"/>
                <a:gd name="T72" fmla="*/ 48 w 56"/>
                <a:gd name="T73" fmla="*/ 8 h 18"/>
                <a:gd name="T74" fmla="*/ 49 w 56"/>
                <a:gd name="T75" fmla="*/ 6 h 18"/>
                <a:gd name="T76" fmla="*/ 52 w 56"/>
                <a:gd name="T77" fmla="*/ 6 h 18"/>
                <a:gd name="T78" fmla="*/ 52 w 56"/>
                <a:gd name="T79" fmla="*/ 3 h 18"/>
                <a:gd name="T80" fmla="*/ 49 w 56"/>
                <a:gd name="T81" fmla="*/ 3 h 18"/>
                <a:gd name="T82" fmla="*/ 48 w 56"/>
                <a:gd name="T83" fmla="*/ 12 h 18"/>
                <a:gd name="T84" fmla="*/ 51 w 56"/>
                <a:gd name="T85" fmla="*/ 15 h 18"/>
                <a:gd name="T86" fmla="*/ 54 w 56"/>
                <a:gd name="T87" fmla="*/ 12 h 18"/>
                <a:gd name="T88" fmla="*/ 51 w 56"/>
                <a:gd name="T89" fmla="*/ 9 h 18"/>
                <a:gd name="T90" fmla="*/ 48 w 56"/>
                <a:gd name="T91" fmla="*/ 12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6" h="18">
                  <a:moveTo>
                    <a:pt x="8" y="17"/>
                  </a:moveTo>
                  <a:cubicBezTo>
                    <a:pt x="4" y="17"/>
                    <a:pt x="4" y="17"/>
                    <a:pt x="4" y="17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6"/>
                    <a:pt x="2" y="6"/>
                    <a:pt x="0" y="7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4"/>
                    <a:pt x="2" y="3"/>
                    <a:pt x="3" y="2"/>
                  </a:cubicBezTo>
                  <a:cubicBezTo>
                    <a:pt x="4" y="2"/>
                    <a:pt x="4" y="1"/>
                    <a:pt x="5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7"/>
                    <a:pt x="8" y="17"/>
                    <a:pt x="8" y="17"/>
                  </a:cubicBezTo>
                  <a:close/>
                  <a:moveTo>
                    <a:pt x="15" y="13"/>
                  </a:moveTo>
                  <a:cubicBezTo>
                    <a:pt x="18" y="13"/>
                    <a:pt x="18" y="13"/>
                    <a:pt x="18" y="13"/>
                  </a:cubicBezTo>
                  <a:cubicBezTo>
                    <a:pt x="18" y="14"/>
                    <a:pt x="18" y="14"/>
                    <a:pt x="19" y="14"/>
                  </a:cubicBezTo>
                  <a:cubicBezTo>
                    <a:pt x="19" y="15"/>
                    <a:pt x="20" y="15"/>
                    <a:pt x="20" y="15"/>
                  </a:cubicBezTo>
                  <a:cubicBezTo>
                    <a:pt x="21" y="15"/>
                    <a:pt x="21" y="14"/>
                    <a:pt x="22" y="14"/>
                  </a:cubicBezTo>
                  <a:cubicBezTo>
                    <a:pt x="22" y="13"/>
                    <a:pt x="23" y="12"/>
                    <a:pt x="23" y="10"/>
                  </a:cubicBezTo>
                  <a:cubicBezTo>
                    <a:pt x="22" y="11"/>
                    <a:pt x="21" y="12"/>
                    <a:pt x="20" y="12"/>
                  </a:cubicBezTo>
                  <a:cubicBezTo>
                    <a:pt x="18" y="12"/>
                    <a:pt x="17" y="11"/>
                    <a:pt x="16" y="10"/>
                  </a:cubicBezTo>
                  <a:cubicBezTo>
                    <a:pt x="15" y="9"/>
                    <a:pt x="14" y="8"/>
                    <a:pt x="14" y="6"/>
                  </a:cubicBezTo>
                  <a:cubicBezTo>
                    <a:pt x="14" y="4"/>
                    <a:pt x="15" y="2"/>
                    <a:pt x="16" y="1"/>
                  </a:cubicBezTo>
                  <a:cubicBezTo>
                    <a:pt x="17" y="0"/>
                    <a:pt x="18" y="0"/>
                    <a:pt x="20" y="0"/>
                  </a:cubicBezTo>
                  <a:cubicBezTo>
                    <a:pt x="22" y="0"/>
                    <a:pt x="23" y="0"/>
                    <a:pt x="24" y="2"/>
                  </a:cubicBezTo>
                  <a:cubicBezTo>
                    <a:pt x="26" y="3"/>
                    <a:pt x="26" y="5"/>
                    <a:pt x="26" y="8"/>
                  </a:cubicBezTo>
                  <a:cubicBezTo>
                    <a:pt x="26" y="12"/>
                    <a:pt x="25" y="14"/>
                    <a:pt x="24" y="16"/>
                  </a:cubicBezTo>
                  <a:cubicBezTo>
                    <a:pt x="23" y="17"/>
                    <a:pt x="21" y="18"/>
                    <a:pt x="19" y="18"/>
                  </a:cubicBezTo>
                  <a:cubicBezTo>
                    <a:pt x="18" y="18"/>
                    <a:pt x="17" y="17"/>
                    <a:pt x="16" y="16"/>
                  </a:cubicBezTo>
                  <a:cubicBezTo>
                    <a:pt x="16" y="16"/>
                    <a:pt x="15" y="15"/>
                    <a:pt x="15" y="13"/>
                  </a:cubicBezTo>
                  <a:close/>
                  <a:moveTo>
                    <a:pt x="22" y="6"/>
                  </a:moveTo>
                  <a:cubicBezTo>
                    <a:pt x="22" y="4"/>
                    <a:pt x="22" y="4"/>
                    <a:pt x="22" y="3"/>
                  </a:cubicBezTo>
                  <a:cubicBezTo>
                    <a:pt x="21" y="2"/>
                    <a:pt x="21" y="2"/>
                    <a:pt x="20" y="2"/>
                  </a:cubicBezTo>
                  <a:cubicBezTo>
                    <a:pt x="19" y="2"/>
                    <a:pt x="19" y="3"/>
                    <a:pt x="18" y="3"/>
                  </a:cubicBezTo>
                  <a:cubicBezTo>
                    <a:pt x="18" y="4"/>
                    <a:pt x="18" y="4"/>
                    <a:pt x="18" y="6"/>
                  </a:cubicBezTo>
                  <a:cubicBezTo>
                    <a:pt x="18" y="7"/>
                    <a:pt x="18" y="8"/>
                    <a:pt x="18" y="8"/>
                  </a:cubicBezTo>
                  <a:cubicBezTo>
                    <a:pt x="19" y="8"/>
                    <a:pt x="20" y="9"/>
                    <a:pt x="20" y="9"/>
                  </a:cubicBezTo>
                  <a:cubicBezTo>
                    <a:pt x="21" y="9"/>
                    <a:pt x="21" y="8"/>
                    <a:pt x="22" y="8"/>
                  </a:cubicBezTo>
                  <a:cubicBezTo>
                    <a:pt x="22" y="8"/>
                    <a:pt x="22" y="7"/>
                    <a:pt x="22" y="6"/>
                  </a:cubicBezTo>
                  <a:close/>
                  <a:moveTo>
                    <a:pt x="30" y="13"/>
                  </a:moveTo>
                  <a:cubicBezTo>
                    <a:pt x="34" y="12"/>
                    <a:pt x="34" y="12"/>
                    <a:pt x="34" y="12"/>
                  </a:cubicBezTo>
                  <a:cubicBezTo>
                    <a:pt x="34" y="13"/>
                    <a:pt x="34" y="14"/>
                    <a:pt x="34" y="14"/>
                  </a:cubicBezTo>
                  <a:cubicBezTo>
                    <a:pt x="35" y="15"/>
                    <a:pt x="36" y="15"/>
                    <a:pt x="36" y="15"/>
                  </a:cubicBezTo>
                  <a:cubicBezTo>
                    <a:pt x="37" y="15"/>
                    <a:pt x="37" y="15"/>
                    <a:pt x="38" y="14"/>
                  </a:cubicBezTo>
                  <a:cubicBezTo>
                    <a:pt x="38" y="14"/>
                    <a:pt x="39" y="13"/>
                    <a:pt x="39" y="12"/>
                  </a:cubicBezTo>
                  <a:cubicBezTo>
                    <a:pt x="39" y="10"/>
                    <a:pt x="38" y="10"/>
                    <a:pt x="38" y="9"/>
                  </a:cubicBezTo>
                  <a:cubicBezTo>
                    <a:pt x="38" y="9"/>
                    <a:pt x="37" y="8"/>
                    <a:pt x="36" y="8"/>
                  </a:cubicBezTo>
                  <a:cubicBezTo>
                    <a:pt x="35" y="8"/>
                    <a:pt x="34" y="9"/>
                    <a:pt x="33" y="10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3"/>
                    <a:pt x="41" y="3"/>
                    <a:pt x="41" y="3"/>
                  </a:cubicBezTo>
                  <a:cubicBezTo>
                    <a:pt x="35" y="3"/>
                    <a:pt x="35" y="3"/>
                    <a:pt x="35" y="3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5" y="6"/>
                    <a:pt x="36" y="6"/>
                    <a:pt x="37" y="6"/>
                  </a:cubicBezTo>
                  <a:cubicBezTo>
                    <a:pt x="38" y="6"/>
                    <a:pt x="40" y="6"/>
                    <a:pt x="41" y="8"/>
                  </a:cubicBezTo>
                  <a:cubicBezTo>
                    <a:pt x="42" y="9"/>
                    <a:pt x="42" y="10"/>
                    <a:pt x="42" y="12"/>
                  </a:cubicBezTo>
                  <a:cubicBezTo>
                    <a:pt x="42" y="14"/>
                    <a:pt x="42" y="15"/>
                    <a:pt x="41" y="16"/>
                  </a:cubicBezTo>
                  <a:cubicBezTo>
                    <a:pt x="40" y="18"/>
                    <a:pt x="38" y="18"/>
                    <a:pt x="36" y="18"/>
                  </a:cubicBezTo>
                  <a:cubicBezTo>
                    <a:pt x="35" y="18"/>
                    <a:pt x="33" y="18"/>
                    <a:pt x="32" y="17"/>
                  </a:cubicBezTo>
                  <a:cubicBezTo>
                    <a:pt x="31" y="16"/>
                    <a:pt x="30" y="14"/>
                    <a:pt x="30" y="13"/>
                  </a:cubicBezTo>
                  <a:close/>
                  <a:moveTo>
                    <a:pt x="48" y="8"/>
                  </a:moveTo>
                  <a:cubicBezTo>
                    <a:pt x="47" y="7"/>
                    <a:pt x="46" y="7"/>
                    <a:pt x="46" y="6"/>
                  </a:cubicBezTo>
                  <a:cubicBezTo>
                    <a:pt x="46" y="5"/>
                    <a:pt x="45" y="5"/>
                    <a:pt x="45" y="4"/>
                  </a:cubicBezTo>
                  <a:cubicBezTo>
                    <a:pt x="45" y="3"/>
                    <a:pt x="46" y="2"/>
                    <a:pt x="46" y="1"/>
                  </a:cubicBezTo>
                  <a:cubicBezTo>
                    <a:pt x="47" y="0"/>
                    <a:pt x="49" y="0"/>
                    <a:pt x="50" y="0"/>
                  </a:cubicBezTo>
                  <a:cubicBezTo>
                    <a:pt x="52" y="0"/>
                    <a:pt x="54" y="0"/>
                    <a:pt x="54" y="1"/>
                  </a:cubicBezTo>
                  <a:cubicBezTo>
                    <a:pt x="55" y="2"/>
                    <a:pt x="56" y="3"/>
                    <a:pt x="56" y="4"/>
                  </a:cubicBezTo>
                  <a:cubicBezTo>
                    <a:pt x="56" y="5"/>
                    <a:pt x="56" y="6"/>
                    <a:pt x="55" y="6"/>
                  </a:cubicBezTo>
                  <a:cubicBezTo>
                    <a:pt x="55" y="7"/>
                    <a:pt x="54" y="8"/>
                    <a:pt x="53" y="8"/>
                  </a:cubicBezTo>
                  <a:cubicBezTo>
                    <a:pt x="54" y="8"/>
                    <a:pt x="55" y="9"/>
                    <a:pt x="56" y="10"/>
                  </a:cubicBezTo>
                  <a:cubicBezTo>
                    <a:pt x="56" y="10"/>
                    <a:pt x="56" y="11"/>
                    <a:pt x="56" y="12"/>
                  </a:cubicBezTo>
                  <a:cubicBezTo>
                    <a:pt x="56" y="14"/>
                    <a:pt x="56" y="15"/>
                    <a:pt x="55" y="16"/>
                  </a:cubicBezTo>
                  <a:cubicBezTo>
                    <a:pt x="54" y="18"/>
                    <a:pt x="52" y="18"/>
                    <a:pt x="50" y="18"/>
                  </a:cubicBezTo>
                  <a:cubicBezTo>
                    <a:pt x="49" y="18"/>
                    <a:pt x="48" y="18"/>
                    <a:pt x="46" y="17"/>
                  </a:cubicBezTo>
                  <a:cubicBezTo>
                    <a:pt x="45" y="16"/>
                    <a:pt x="44" y="14"/>
                    <a:pt x="44" y="13"/>
                  </a:cubicBezTo>
                  <a:cubicBezTo>
                    <a:pt x="44" y="12"/>
                    <a:pt x="45" y="11"/>
                    <a:pt x="45" y="10"/>
                  </a:cubicBezTo>
                  <a:cubicBezTo>
                    <a:pt x="46" y="9"/>
                    <a:pt x="47" y="8"/>
                    <a:pt x="48" y="8"/>
                  </a:cubicBezTo>
                  <a:close/>
                  <a:moveTo>
                    <a:pt x="49" y="4"/>
                  </a:moveTo>
                  <a:cubicBezTo>
                    <a:pt x="49" y="5"/>
                    <a:pt x="49" y="6"/>
                    <a:pt x="49" y="6"/>
                  </a:cubicBezTo>
                  <a:cubicBezTo>
                    <a:pt x="50" y="6"/>
                    <a:pt x="50" y="6"/>
                    <a:pt x="51" y="6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3" y="6"/>
                    <a:pt x="53" y="5"/>
                    <a:pt x="53" y="4"/>
                  </a:cubicBezTo>
                  <a:cubicBezTo>
                    <a:pt x="53" y="4"/>
                    <a:pt x="53" y="3"/>
                    <a:pt x="52" y="3"/>
                  </a:cubicBezTo>
                  <a:cubicBezTo>
                    <a:pt x="52" y="2"/>
                    <a:pt x="52" y="2"/>
                    <a:pt x="51" y="2"/>
                  </a:cubicBezTo>
                  <a:cubicBezTo>
                    <a:pt x="50" y="2"/>
                    <a:pt x="50" y="2"/>
                    <a:pt x="49" y="3"/>
                  </a:cubicBezTo>
                  <a:cubicBezTo>
                    <a:pt x="49" y="3"/>
                    <a:pt x="49" y="4"/>
                    <a:pt x="49" y="4"/>
                  </a:cubicBezTo>
                  <a:close/>
                  <a:moveTo>
                    <a:pt x="48" y="12"/>
                  </a:moveTo>
                  <a:cubicBezTo>
                    <a:pt x="48" y="13"/>
                    <a:pt x="49" y="14"/>
                    <a:pt x="49" y="14"/>
                  </a:cubicBezTo>
                  <a:cubicBezTo>
                    <a:pt x="50" y="15"/>
                    <a:pt x="50" y="15"/>
                    <a:pt x="51" y="15"/>
                  </a:cubicBezTo>
                  <a:cubicBezTo>
                    <a:pt x="52" y="15"/>
                    <a:pt x="52" y="15"/>
                    <a:pt x="53" y="14"/>
                  </a:cubicBezTo>
                  <a:cubicBezTo>
                    <a:pt x="53" y="14"/>
                    <a:pt x="54" y="13"/>
                    <a:pt x="54" y="12"/>
                  </a:cubicBezTo>
                  <a:cubicBezTo>
                    <a:pt x="54" y="11"/>
                    <a:pt x="53" y="10"/>
                    <a:pt x="53" y="10"/>
                  </a:cubicBezTo>
                  <a:cubicBezTo>
                    <a:pt x="52" y="10"/>
                    <a:pt x="52" y="9"/>
                    <a:pt x="51" y="9"/>
                  </a:cubicBezTo>
                  <a:cubicBezTo>
                    <a:pt x="50" y="9"/>
                    <a:pt x="50" y="10"/>
                    <a:pt x="49" y="10"/>
                  </a:cubicBezTo>
                  <a:cubicBezTo>
                    <a:pt x="49" y="11"/>
                    <a:pt x="48" y="11"/>
                    <a:pt x="4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39"/>
            <p:cNvSpPr>
              <a:spLocks noEditPoints="1"/>
            </p:cNvSpPr>
            <p:nvPr userDrawn="1"/>
          </p:nvSpPr>
          <p:spPr bwMode="auto">
            <a:xfrm>
              <a:off x="8729742" y="4570696"/>
              <a:ext cx="474664" cy="477836"/>
            </a:xfrm>
            <a:custGeom>
              <a:avLst/>
              <a:gdLst>
                <a:gd name="T0" fmla="*/ 159 w 318"/>
                <a:gd name="T1" fmla="*/ 0 h 318"/>
                <a:gd name="T2" fmla="*/ 0 w 318"/>
                <a:gd name="T3" fmla="*/ 159 h 318"/>
                <a:gd name="T4" fmla="*/ 159 w 318"/>
                <a:gd name="T5" fmla="*/ 318 h 318"/>
                <a:gd name="T6" fmla="*/ 318 w 318"/>
                <a:gd name="T7" fmla="*/ 159 h 318"/>
                <a:gd name="T8" fmla="*/ 159 w 318"/>
                <a:gd name="T9" fmla="*/ 0 h 318"/>
                <a:gd name="T10" fmla="*/ 159 w 318"/>
                <a:gd name="T11" fmla="*/ 312 h 318"/>
                <a:gd name="T12" fmla="*/ 6 w 318"/>
                <a:gd name="T13" fmla="*/ 159 h 318"/>
                <a:gd name="T14" fmla="*/ 159 w 318"/>
                <a:gd name="T15" fmla="*/ 6 h 318"/>
                <a:gd name="T16" fmla="*/ 312 w 318"/>
                <a:gd name="T17" fmla="*/ 160 h 318"/>
                <a:gd name="T18" fmla="*/ 159 w 318"/>
                <a:gd name="T19" fmla="*/ 312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8" h="318">
                  <a:moveTo>
                    <a:pt x="159" y="0"/>
                  </a:moveTo>
                  <a:cubicBezTo>
                    <a:pt x="71" y="0"/>
                    <a:pt x="0" y="72"/>
                    <a:pt x="0" y="159"/>
                  </a:cubicBezTo>
                  <a:cubicBezTo>
                    <a:pt x="0" y="247"/>
                    <a:pt x="71" y="318"/>
                    <a:pt x="159" y="318"/>
                  </a:cubicBezTo>
                  <a:cubicBezTo>
                    <a:pt x="246" y="318"/>
                    <a:pt x="318" y="247"/>
                    <a:pt x="318" y="159"/>
                  </a:cubicBezTo>
                  <a:cubicBezTo>
                    <a:pt x="317" y="72"/>
                    <a:pt x="246" y="0"/>
                    <a:pt x="159" y="0"/>
                  </a:cubicBezTo>
                  <a:close/>
                  <a:moveTo>
                    <a:pt x="159" y="312"/>
                  </a:moveTo>
                  <a:cubicBezTo>
                    <a:pt x="74" y="312"/>
                    <a:pt x="6" y="244"/>
                    <a:pt x="6" y="159"/>
                  </a:cubicBezTo>
                  <a:cubicBezTo>
                    <a:pt x="6" y="75"/>
                    <a:pt x="74" y="6"/>
                    <a:pt x="159" y="6"/>
                  </a:cubicBezTo>
                  <a:cubicBezTo>
                    <a:pt x="243" y="6"/>
                    <a:pt x="312" y="75"/>
                    <a:pt x="312" y="160"/>
                  </a:cubicBezTo>
                  <a:cubicBezTo>
                    <a:pt x="312" y="244"/>
                    <a:pt x="243" y="312"/>
                    <a:pt x="159" y="3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40"/>
            <p:cNvSpPr>
              <a:spLocks noEditPoints="1"/>
            </p:cNvSpPr>
            <p:nvPr userDrawn="1"/>
          </p:nvSpPr>
          <p:spPr bwMode="auto">
            <a:xfrm>
              <a:off x="8763079" y="4810405"/>
              <a:ext cx="407989" cy="204787"/>
            </a:xfrm>
            <a:custGeom>
              <a:avLst/>
              <a:gdLst>
                <a:gd name="T0" fmla="*/ 258 w 274"/>
                <a:gd name="T1" fmla="*/ 63 h 137"/>
                <a:gd name="T2" fmla="*/ 1 w 274"/>
                <a:gd name="T3" fmla="*/ 12 h 137"/>
                <a:gd name="T4" fmla="*/ 14 w 274"/>
                <a:gd name="T5" fmla="*/ 9 h 137"/>
                <a:gd name="T6" fmla="*/ 1 w 274"/>
                <a:gd name="T7" fmla="*/ 17 h 137"/>
                <a:gd name="T8" fmla="*/ 16 w 274"/>
                <a:gd name="T9" fmla="*/ 29 h 137"/>
                <a:gd name="T10" fmla="*/ 11 w 274"/>
                <a:gd name="T11" fmla="*/ 27 h 137"/>
                <a:gd name="T12" fmla="*/ 14 w 274"/>
                <a:gd name="T13" fmla="*/ 36 h 137"/>
                <a:gd name="T14" fmla="*/ 18 w 274"/>
                <a:gd name="T15" fmla="*/ 47 h 137"/>
                <a:gd name="T16" fmla="*/ 21 w 274"/>
                <a:gd name="T17" fmla="*/ 57 h 137"/>
                <a:gd name="T18" fmla="*/ 21 w 274"/>
                <a:gd name="T19" fmla="*/ 55 h 137"/>
                <a:gd name="T20" fmla="*/ 19 w 274"/>
                <a:gd name="T21" fmla="*/ 66 h 137"/>
                <a:gd name="T22" fmla="*/ 22 w 274"/>
                <a:gd name="T23" fmla="*/ 62 h 137"/>
                <a:gd name="T24" fmla="*/ 22 w 274"/>
                <a:gd name="T25" fmla="*/ 71 h 137"/>
                <a:gd name="T26" fmla="*/ 30 w 274"/>
                <a:gd name="T27" fmla="*/ 71 h 137"/>
                <a:gd name="T28" fmla="*/ 30 w 274"/>
                <a:gd name="T29" fmla="*/ 86 h 137"/>
                <a:gd name="T30" fmla="*/ 36 w 274"/>
                <a:gd name="T31" fmla="*/ 79 h 137"/>
                <a:gd name="T32" fmla="*/ 47 w 274"/>
                <a:gd name="T33" fmla="*/ 90 h 137"/>
                <a:gd name="T34" fmla="*/ 58 w 274"/>
                <a:gd name="T35" fmla="*/ 96 h 137"/>
                <a:gd name="T36" fmla="*/ 51 w 274"/>
                <a:gd name="T37" fmla="*/ 95 h 137"/>
                <a:gd name="T38" fmla="*/ 58 w 274"/>
                <a:gd name="T39" fmla="*/ 105 h 137"/>
                <a:gd name="T40" fmla="*/ 67 w 274"/>
                <a:gd name="T41" fmla="*/ 106 h 137"/>
                <a:gd name="T42" fmla="*/ 76 w 274"/>
                <a:gd name="T43" fmla="*/ 112 h 137"/>
                <a:gd name="T44" fmla="*/ 82 w 274"/>
                <a:gd name="T45" fmla="*/ 111 h 137"/>
                <a:gd name="T46" fmla="*/ 78 w 274"/>
                <a:gd name="T47" fmla="*/ 113 h 137"/>
                <a:gd name="T48" fmla="*/ 83 w 274"/>
                <a:gd name="T49" fmla="*/ 123 h 137"/>
                <a:gd name="T50" fmla="*/ 97 w 274"/>
                <a:gd name="T51" fmla="*/ 121 h 137"/>
                <a:gd name="T52" fmla="*/ 100 w 274"/>
                <a:gd name="T53" fmla="*/ 125 h 137"/>
                <a:gd name="T54" fmla="*/ 108 w 274"/>
                <a:gd name="T55" fmla="*/ 126 h 137"/>
                <a:gd name="T56" fmla="*/ 113 w 274"/>
                <a:gd name="T57" fmla="*/ 126 h 137"/>
                <a:gd name="T58" fmla="*/ 132 w 274"/>
                <a:gd name="T59" fmla="*/ 136 h 137"/>
                <a:gd name="T60" fmla="*/ 126 w 274"/>
                <a:gd name="T61" fmla="*/ 130 h 137"/>
                <a:gd name="T62" fmla="*/ 128 w 274"/>
                <a:gd name="T63" fmla="*/ 135 h 137"/>
                <a:gd name="T64" fmla="*/ 135 w 274"/>
                <a:gd name="T65" fmla="*/ 135 h 137"/>
                <a:gd name="T66" fmla="*/ 149 w 274"/>
                <a:gd name="T67" fmla="*/ 136 h 137"/>
                <a:gd name="T68" fmla="*/ 152 w 274"/>
                <a:gd name="T69" fmla="*/ 133 h 137"/>
                <a:gd name="T70" fmla="*/ 167 w 274"/>
                <a:gd name="T71" fmla="*/ 131 h 137"/>
                <a:gd name="T72" fmla="*/ 180 w 274"/>
                <a:gd name="T73" fmla="*/ 128 h 137"/>
                <a:gd name="T74" fmla="*/ 175 w 274"/>
                <a:gd name="T75" fmla="*/ 122 h 137"/>
                <a:gd name="T76" fmla="*/ 187 w 274"/>
                <a:gd name="T77" fmla="*/ 119 h 137"/>
                <a:gd name="T78" fmla="*/ 192 w 274"/>
                <a:gd name="T79" fmla="*/ 117 h 137"/>
                <a:gd name="T80" fmla="*/ 199 w 274"/>
                <a:gd name="T81" fmla="*/ 119 h 137"/>
                <a:gd name="T82" fmla="*/ 203 w 274"/>
                <a:gd name="T83" fmla="*/ 119 h 137"/>
                <a:gd name="T84" fmla="*/ 217 w 274"/>
                <a:gd name="T85" fmla="*/ 111 h 137"/>
                <a:gd name="T86" fmla="*/ 217 w 274"/>
                <a:gd name="T87" fmla="*/ 106 h 137"/>
                <a:gd name="T88" fmla="*/ 232 w 274"/>
                <a:gd name="T89" fmla="*/ 96 h 137"/>
                <a:gd name="T90" fmla="*/ 231 w 274"/>
                <a:gd name="T91" fmla="*/ 97 h 137"/>
                <a:gd name="T92" fmla="*/ 238 w 274"/>
                <a:gd name="T93" fmla="*/ 95 h 137"/>
                <a:gd name="T94" fmla="*/ 234 w 274"/>
                <a:gd name="T95" fmla="*/ 85 h 137"/>
                <a:gd name="T96" fmla="*/ 242 w 274"/>
                <a:gd name="T97" fmla="*/ 73 h 137"/>
                <a:gd name="T98" fmla="*/ 238 w 274"/>
                <a:gd name="T99" fmla="*/ 77 h 137"/>
                <a:gd name="T100" fmla="*/ 252 w 274"/>
                <a:gd name="T101" fmla="*/ 71 h 137"/>
                <a:gd name="T102" fmla="*/ 266 w 274"/>
                <a:gd name="T103" fmla="*/ 40 h 137"/>
                <a:gd name="T104" fmla="*/ 258 w 274"/>
                <a:gd name="T105" fmla="*/ 48 h 137"/>
                <a:gd name="T106" fmla="*/ 268 w 274"/>
                <a:gd name="T107" fmla="*/ 35 h 137"/>
                <a:gd name="T108" fmla="*/ 259 w 274"/>
                <a:gd name="T109" fmla="*/ 22 h 137"/>
                <a:gd name="T110" fmla="*/ 262 w 274"/>
                <a:gd name="T111" fmla="*/ 27 h 137"/>
                <a:gd name="T112" fmla="*/ 273 w 274"/>
                <a:gd name="T113" fmla="*/ 17 h 137"/>
                <a:gd name="T114" fmla="*/ 273 w 274"/>
                <a:gd name="T115" fmla="*/ 12 h 137"/>
                <a:gd name="T116" fmla="*/ 266 w 274"/>
                <a:gd name="T117" fmla="*/ 7 h 137"/>
                <a:gd name="T118" fmla="*/ 269 w 274"/>
                <a:gd name="T119" fmla="*/ 7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74" h="137">
                  <a:moveTo>
                    <a:pt x="250" y="51"/>
                  </a:moveTo>
                  <a:cubicBezTo>
                    <a:pt x="250" y="51"/>
                    <a:pt x="250" y="51"/>
                    <a:pt x="250" y="51"/>
                  </a:cubicBezTo>
                  <a:cubicBezTo>
                    <a:pt x="250" y="52"/>
                    <a:pt x="250" y="52"/>
                    <a:pt x="250" y="52"/>
                  </a:cubicBezTo>
                  <a:cubicBezTo>
                    <a:pt x="250" y="53"/>
                    <a:pt x="250" y="53"/>
                    <a:pt x="249" y="53"/>
                  </a:cubicBezTo>
                  <a:cubicBezTo>
                    <a:pt x="249" y="53"/>
                    <a:pt x="248" y="53"/>
                    <a:pt x="248" y="53"/>
                  </a:cubicBezTo>
                  <a:cubicBezTo>
                    <a:pt x="248" y="53"/>
                    <a:pt x="248" y="53"/>
                    <a:pt x="248" y="53"/>
                  </a:cubicBezTo>
                  <a:cubicBezTo>
                    <a:pt x="248" y="54"/>
                    <a:pt x="248" y="54"/>
                    <a:pt x="249" y="55"/>
                  </a:cubicBezTo>
                  <a:cubicBezTo>
                    <a:pt x="251" y="56"/>
                    <a:pt x="251" y="56"/>
                    <a:pt x="251" y="56"/>
                  </a:cubicBezTo>
                  <a:cubicBezTo>
                    <a:pt x="252" y="53"/>
                    <a:pt x="252" y="53"/>
                    <a:pt x="252" y="53"/>
                  </a:cubicBezTo>
                  <a:cubicBezTo>
                    <a:pt x="253" y="54"/>
                    <a:pt x="253" y="54"/>
                    <a:pt x="253" y="54"/>
                  </a:cubicBezTo>
                  <a:cubicBezTo>
                    <a:pt x="252" y="56"/>
                    <a:pt x="252" y="56"/>
                    <a:pt x="252" y="56"/>
                  </a:cubicBezTo>
                  <a:cubicBezTo>
                    <a:pt x="258" y="59"/>
                    <a:pt x="258" y="59"/>
                    <a:pt x="258" y="59"/>
                  </a:cubicBezTo>
                  <a:cubicBezTo>
                    <a:pt x="258" y="60"/>
                    <a:pt x="259" y="59"/>
                    <a:pt x="260" y="58"/>
                  </a:cubicBezTo>
                  <a:cubicBezTo>
                    <a:pt x="260" y="58"/>
                    <a:pt x="260" y="58"/>
                    <a:pt x="260" y="58"/>
                  </a:cubicBezTo>
                  <a:cubicBezTo>
                    <a:pt x="258" y="63"/>
                    <a:pt x="258" y="63"/>
                    <a:pt x="258" y="63"/>
                  </a:cubicBezTo>
                  <a:cubicBezTo>
                    <a:pt x="257" y="63"/>
                    <a:pt x="257" y="63"/>
                    <a:pt x="257" y="63"/>
                  </a:cubicBezTo>
                  <a:cubicBezTo>
                    <a:pt x="258" y="62"/>
                    <a:pt x="258" y="62"/>
                    <a:pt x="257" y="61"/>
                  </a:cubicBezTo>
                  <a:cubicBezTo>
                    <a:pt x="251" y="58"/>
                    <a:pt x="251" y="58"/>
                    <a:pt x="251" y="58"/>
                  </a:cubicBezTo>
                  <a:cubicBezTo>
                    <a:pt x="250" y="60"/>
                    <a:pt x="250" y="60"/>
                    <a:pt x="250" y="60"/>
                  </a:cubicBezTo>
                  <a:cubicBezTo>
                    <a:pt x="250" y="59"/>
                    <a:pt x="250" y="59"/>
                    <a:pt x="250" y="59"/>
                  </a:cubicBezTo>
                  <a:cubicBezTo>
                    <a:pt x="250" y="58"/>
                    <a:pt x="250" y="58"/>
                    <a:pt x="250" y="58"/>
                  </a:cubicBezTo>
                  <a:cubicBezTo>
                    <a:pt x="250" y="57"/>
                    <a:pt x="250" y="57"/>
                    <a:pt x="250" y="57"/>
                  </a:cubicBezTo>
                  <a:cubicBezTo>
                    <a:pt x="249" y="57"/>
                    <a:pt x="248" y="56"/>
                    <a:pt x="248" y="55"/>
                  </a:cubicBezTo>
                  <a:cubicBezTo>
                    <a:pt x="247" y="54"/>
                    <a:pt x="247" y="53"/>
                    <a:pt x="248" y="52"/>
                  </a:cubicBezTo>
                  <a:cubicBezTo>
                    <a:pt x="248" y="52"/>
                    <a:pt x="249" y="51"/>
                    <a:pt x="250" y="51"/>
                  </a:cubicBezTo>
                  <a:cubicBezTo>
                    <a:pt x="250" y="51"/>
                    <a:pt x="250" y="51"/>
                    <a:pt x="250" y="51"/>
                  </a:cubicBezTo>
                  <a:close/>
                  <a:moveTo>
                    <a:pt x="14" y="15"/>
                  </a:moveTo>
                  <a:cubicBezTo>
                    <a:pt x="14" y="14"/>
                    <a:pt x="14" y="13"/>
                    <a:pt x="12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4" y="13"/>
                    <a:pt x="2" y="13"/>
                    <a:pt x="1" y="12"/>
                  </a:cubicBezTo>
                  <a:cubicBezTo>
                    <a:pt x="0" y="11"/>
                    <a:pt x="0" y="10"/>
                    <a:pt x="0" y="8"/>
                  </a:cubicBezTo>
                  <a:cubicBezTo>
                    <a:pt x="0" y="7"/>
                    <a:pt x="0" y="5"/>
                    <a:pt x="1" y="5"/>
                  </a:cubicBezTo>
                  <a:cubicBezTo>
                    <a:pt x="2" y="3"/>
                    <a:pt x="3" y="3"/>
                    <a:pt x="5" y="3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3" y="2"/>
                    <a:pt x="13" y="1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5"/>
                    <a:pt x="13" y="4"/>
                    <a:pt x="12" y="4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4" y="5"/>
                    <a:pt x="3" y="5"/>
                    <a:pt x="2" y="5"/>
                  </a:cubicBezTo>
                  <a:cubicBezTo>
                    <a:pt x="1" y="6"/>
                    <a:pt x="1" y="7"/>
                    <a:pt x="1" y="8"/>
                  </a:cubicBezTo>
                  <a:cubicBezTo>
                    <a:pt x="1" y="11"/>
                    <a:pt x="3" y="12"/>
                    <a:pt x="6" y="12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4" y="11"/>
                    <a:pt x="14" y="11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4" y="15"/>
                    <a:pt x="14" y="15"/>
                    <a:pt x="14" y="15"/>
                  </a:cubicBezTo>
                  <a:close/>
                  <a:moveTo>
                    <a:pt x="3" y="27"/>
                  </a:move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3" y="24"/>
                    <a:pt x="4" y="24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3"/>
                    <a:pt x="10" y="23"/>
                    <a:pt x="10" y="22"/>
                  </a:cubicBezTo>
                  <a:cubicBezTo>
                    <a:pt x="11" y="22"/>
                    <a:pt x="11" y="21"/>
                    <a:pt x="10" y="21"/>
                  </a:cubicBezTo>
                  <a:cubicBezTo>
                    <a:pt x="10" y="20"/>
                    <a:pt x="10" y="19"/>
                    <a:pt x="9" y="19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2" y="20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8"/>
                    <a:pt x="2" y="18"/>
                    <a:pt x="3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7"/>
                    <a:pt x="9" y="17"/>
                    <a:pt x="9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1" y="20"/>
                    <a:pt x="12" y="21"/>
                    <a:pt x="12" y="22"/>
                  </a:cubicBezTo>
                  <a:cubicBezTo>
                    <a:pt x="12" y="23"/>
                    <a:pt x="11" y="24"/>
                    <a:pt x="9" y="25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3" y="26"/>
                    <a:pt x="3" y="26"/>
                    <a:pt x="3" y="27"/>
                  </a:cubicBezTo>
                  <a:cubicBezTo>
                    <a:pt x="3" y="27"/>
                    <a:pt x="3" y="27"/>
                    <a:pt x="3" y="27"/>
                  </a:cubicBezTo>
                  <a:close/>
                  <a:moveTo>
                    <a:pt x="16" y="29"/>
                  </a:moveTo>
                  <a:cubicBezTo>
                    <a:pt x="16" y="29"/>
                    <a:pt x="16" y="29"/>
                    <a:pt x="16" y="29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5" y="27"/>
                    <a:pt x="16" y="27"/>
                    <a:pt x="16" y="27"/>
                  </a:cubicBezTo>
                  <a:cubicBezTo>
                    <a:pt x="16" y="27"/>
                    <a:pt x="16" y="27"/>
                    <a:pt x="17" y="27"/>
                  </a:cubicBezTo>
                  <a:cubicBezTo>
                    <a:pt x="17" y="27"/>
                    <a:pt x="17" y="28"/>
                    <a:pt x="17" y="28"/>
                  </a:cubicBezTo>
                  <a:cubicBezTo>
                    <a:pt x="17" y="29"/>
                    <a:pt x="17" y="29"/>
                    <a:pt x="17" y="29"/>
                  </a:cubicBezTo>
                  <a:cubicBezTo>
                    <a:pt x="17" y="29"/>
                    <a:pt x="17" y="29"/>
                    <a:pt x="16" y="29"/>
                  </a:cubicBezTo>
                  <a:close/>
                  <a:moveTo>
                    <a:pt x="4" y="33"/>
                  </a:moveTo>
                  <a:cubicBezTo>
                    <a:pt x="3" y="29"/>
                    <a:pt x="3" y="29"/>
                    <a:pt x="3" y="29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4" y="30"/>
                    <a:pt x="4" y="30"/>
                    <a:pt x="5" y="30"/>
                  </a:cubicBezTo>
                  <a:cubicBezTo>
                    <a:pt x="10" y="29"/>
                    <a:pt x="10" y="29"/>
                    <a:pt x="10" y="29"/>
                  </a:cubicBezTo>
                  <a:cubicBezTo>
                    <a:pt x="11" y="29"/>
                    <a:pt x="11" y="28"/>
                    <a:pt x="11" y="28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5" y="32"/>
                    <a:pt x="5" y="32"/>
                    <a:pt x="5" y="32"/>
                  </a:cubicBezTo>
                  <a:cubicBezTo>
                    <a:pt x="5" y="32"/>
                    <a:pt x="4" y="33"/>
                    <a:pt x="4" y="33"/>
                  </a:cubicBezTo>
                  <a:cubicBezTo>
                    <a:pt x="4" y="33"/>
                    <a:pt x="4" y="33"/>
                    <a:pt x="4" y="33"/>
                  </a:cubicBezTo>
                  <a:close/>
                  <a:moveTo>
                    <a:pt x="16" y="42"/>
                  </a:moveTo>
                  <a:cubicBezTo>
                    <a:pt x="16" y="41"/>
                    <a:pt x="15" y="41"/>
                    <a:pt x="14" y="41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13" y="35"/>
                    <a:pt x="13" y="35"/>
                    <a:pt x="13" y="35"/>
                  </a:cubicBezTo>
                  <a:cubicBezTo>
                    <a:pt x="14" y="34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4" y="36"/>
                    <a:pt x="14" y="36"/>
                  </a:cubicBezTo>
                  <a:cubicBezTo>
                    <a:pt x="14" y="36"/>
                    <a:pt x="14" y="36"/>
                    <a:pt x="13" y="37"/>
                  </a:cubicBezTo>
                  <a:cubicBezTo>
                    <a:pt x="9" y="40"/>
                    <a:pt x="9" y="40"/>
                    <a:pt x="9" y="40"/>
                  </a:cubicBezTo>
                  <a:cubicBezTo>
                    <a:pt x="14" y="40"/>
                    <a:pt x="14" y="40"/>
                    <a:pt x="14" y="40"/>
                  </a:cubicBezTo>
                  <a:cubicBezTo>
                    <a:pt x="14" y="40"/>
                    <a:pt x="15" y="40"/>
                    <a:pt x="15" y="40"/>
                  </a:cubicBezTo>
                  <a:cubicBezTo>
                    <a:pt x="16" y="40"/>
                    <a:pt x="16" y="40"/>
                    <a:pt x="16" y="39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6" y="42"/>
                    <a:pt x="16" y="42"/>
                    <a:pt x="16" y="42"/>
                  </a:cubicBezTo>
                  <a:cubicBezTo>
                    <a:pt x="16" y="42"/>
                    <a:pt x="16" y="42"/>
                    <a:pt x="16" y="42"/>
                  </a:cubicBezTo>
                  <a:close/>
                  <a:moveTo>
                    <a:pt x="14" y="53"/>
                  </a:moveTo>
                  <a:cubicBezTo>
                    <a:pt x="13" y="53"/>
                    <a:pt x="12" y="53"/>
                    <a:pt x="11" y="52"/>
                  </a:cubicBezTo>
                  <a:cubicBezTo>
                    <a:pt x="10" y="51"/>
                    <a:pt x="10" y="51"/>
                    <a:pt x="9" y="50"/>
                  </a:cubicBezTo>
                  <a:cubicBezTo>
                    <a:pt x="9" y="49"/>
                    <a:pt x="9" y="48"/>
                    <a:pt x="9" y="47"/>
                  </a:cubicBezTo>
                  <a:cubicBezTo>
                    <a:pt x="10" y="46"/>
                    <a:pt x="11" y="45"/>
                    <a:pt x="12" y="45"/>
                  </a:cubicBezTo>
                  <a:cubicBezTo>
                    <a:pt x="13" y="44"/>
                    <a:pt x="14" y="44"/>
                    <a:pt x="16" y="45"/>
                  </a:cubicBezTo>
                  <a:cubicBezTo>
                    <a:pt x="17" y="45"/>
                    <a:pt x="18" y="46"/>
                    <a:pt x="18" y="47"/>
                  </a:cubicBezTo>
                  <a:cubicBezTo>
                    <a:pt x="18" y="48"/>
                    <a:pt x="18" y="49"/>
                    <a:pt x="18" y="50"/>
                  </a:cubicBezTo>
                  <a:cubicBezTo>
                    <a:pt x="18" y="51"/>
                    <a:pt x="17" y="51"/>
                    <a:pt x="16" y="52"/>
                  </a:cubicBezTo>
                  <a:cubicBezTo>
                    <a:pt x="14" y="46"/>
                    <a:pt x="14" y="46"/>
                    <a:pt x="14" y="46"/>
                  </a:cubicBezTo>
                  <a:cubicBezTo>
                    <a:pt x="12" y="46"/>
                    <a:pt x="12" y="47"/>
                    <a:pt x="11" y="48"/>
                  </a:cubicBezTo>
                  <a:cubicBezTo>
                    <a:pt x="10" y="49"/>
                    <a:pt x="10" y="49"/>
                    <a:pt x="10" y="51"/>
                  </a:cubicBezTo>
                  <a:cubicBezTo>
                    <a:pt x="11" y="51"/>
                    <a:pt x="11" y="52"/>
                    <a:pt x="12" y="52"/>
                  </a:cubicBezTo>
                  <a:cubicBezTo>
                    <a:pt x="13" y="52"/>
                    <a:pt x="14" y="52"/>
                    <a:pt x="14" y="53"/>
                  </a:cubicBezTo>
                  <a:cubicBezTo>
                    <a:pt x="14" y="53"/>
                    <a:pt x="14" y="53"/>
                    <a:pt x="14" y="53"/>
                  </a:cubicBezTo>
                  <a:close/>
                  <a:moveTo>
                    <a:pt x="16" y="49"/>
                  </a:moveTo>
                  <a:cubicBezTo>
                    <a:pt x="18" y="49"/>
                    <a:pt x="18" y="48"/>
                    <a:pt x="18" y="47"/>
                  </a:cubicBezTo>
                  <a:cubicBezTo>
                    <a:pt x="17" y="45"/>
                    <a:pt x="16" y="45"/>
                    <a:pt x="14" y="45"/>
                  </a:cubicBezTo>
                  <a:cubicBezTo>
                    <a:pt x="16" y="49"/>
                    <a:pt x="16" y="49"/>
                    <a:pt x="16" y="49"/>
                  </a:cubicBezTo>
                  <a:close/>
                  <a:moveTo>
                    <a:pt x="22" y="58"/>
                  </a:moveTo>
                  <a:cubicBezTo>
                    <a:pt x="22" y="58"/>
                    <a:pt x="21" y="58"/>
                    <a:pt x="21" y="57"/>
                  </a:cubicBezTo>
                  <a:cubicBezTo>
                    <a:pt x="21" y="57"/>
                    <a:pt x="21" y="57"/>
                    <a:pt x="21" y="57"/>
                  </a:cubicBezTo>
                  <a:cubicBezTo>
                    <a:pt x="21" y="56"/>
                    <a:pt x="21" y="56"/>
                    <a:pt x="21" y="56"/>
                  </a:cubicBezTo>
                  <a:cubicBezTo>
                    <a:pt x="21" y="55"/>
                    <a:pt x="21" y="55"/>
                    <a:pt x="20" y="55"/>
                  </a:cubicBezTo>
                  <a:cubicBezTo>
                    <a:pt x="20" y="55"/>
                    <a:pt x="20" y="55"/>
                    <a:pt x="19" y="55"/>
                  </a:cubicBezTo>
                  <a:cubicBezTo>
                    <a:pt x="15" y="57"/>
                    <a:pt x="15" y="57"/>
                    <a:pt x="15" y="57"/>
                  </a:cubicBezTo>
                  <a:cubicBezTo>
                    <a:pt x="14" y="58"/>
                    <a:pt x="14" y="59"/>
                    <a:pt x="14" y="59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3" y="56"/>
                    <a:pt x="14" y="56"/>
                    <a:pt x="14" y="56"/>
                  </a:cubicBezTo>
                  <a:cubicBezTo>
                    <a:pt x="19" y="54"/>
                    <a:pt x="19" y="54"/>
                    <a:pt x="19" y="54"/>
                  </a:cubicBezTo>
                  <a:cubicBezTo>
                    <a:pt x="20" y="53"/>
                    <a:pt x="20" y="53"/>
                    <a:pt x="20" y="53"/>
                  </a:cubicBezTo>
                  <a:cubicBezTo>
                    <a:pt x="20" y="53"/>
                    <a:pt x="20" y="52"/>
                    <a:pt x="20" y="52"/>
                  </a:cubicBezTo>
                  <a:cubicBezTo>
                    <a:pt x="20" y="52"/>
                    <a:pt x="20" y="52"/>
                    <a:pt x="20" y="52"/>
                  </a:cubicBezTo>
                  <a:cubicBezTo>
                    <a:pt x="22" y="54"/>
                    <a:pt x="22" y="54"/>
                    <a:pt x="22" y="54"/>
                  </a:cubicBezTo>
                  <a:cubicBezTo>
                    <a:pt x="21" y="55"/>
                    <a:pt x="21" y="55"/>
                    <a:pt x="21" y="55"/>
                  </a:cubicBezTo>
                  <a:cubicBezTo>
                    <a:pt x="22" y="55"/>
                    <a:pt x="23" y="56"/>
                    <a:pt x="24" y="57"/>
                  </a:cubicBezTo>
                  <a:cubicBezTo>
                    <a:pt x="24" y="57"/>
                    <a:pt x="24" y="57"/>
                    <a:pt x="24" y="57"/>
                  </a:cubicBezTo>
                  <a:cubicBezTo>
                    <a:pt x="23" y="58"/>
                    <a:pt x="22" y="58"/>
                    <a:pt x="22" y="58"/>
                  </a:cubicBezTo>
                  <a:close/>
                  <a:moveTo>
                    <a:pt x="21" y="67"/>
                  </a:moveTo>
                  <a:cubicBezTo>
                    <a:pt x="20" y="68"/>
                    <a:pt x="19" y="68"/>
                    <a:pt x="18" y="67"/>
                  </a:cubicBezTo>
                  <a:cubicBezTo>
                    <a:pt x="18" y="67"/>
                    <a:pt x="17" y="67"/>
                    <a:pt x="17" y="66"/>
                  </a:cubicBezTo>
                  <a:cubicBezTo>
                    <a:pt x="17" y="65"/>
                    <a:pt x="16" y="65"/>
                    <a:pt x="16" y="65"/>
                  </a:cubicBezTo>
                  <a:cubicBezTo>
                    <a:pt x="16" y="64"/>
                    <a:pt x="16" y="64"/>
                    <a:pt x="16" y="63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18" y="61"/>
                    <a:pt x="18" y="61"/>
                    <a:pt x="18" y="61"/>
                  </a:cubicBezTo>
                  <a:cubicBezTo>
                    <a:pt x="18" y="61"/>
                    <a:pt x="18" y="61"/>
                    <a:pt x="18" y="61"/>
                  </a:cubicBezTo>
                  <a:cubicBezTo>
                    <a:pt x="17" y="63"/>
                    <a:pt x="16" y="64"/>
                    <a:pt x="17" y="65"/>
                  </a:cubicBezTo>
                  <a:cubicBezTo>
                    <a:pt x="18" y="65"/>
                    <a:pt x="18" y="66"/>
                    <a:pt x="18" y="66"/>
                  </a:cubicBezTo>
                  <a:cubicBezTo>
                    <a:pt x="18" y="66"/>
                    <a:pt x="19" y="66"/>
                    <a:pt x="19" y="66"/>
                  </a:cubicBezTo>
                  <a:cubicBezTo>
                    <a:pt x="20" y="65"/>
                    <a:pt x="20" y="65"/>
                    <a:pt x="20" y="63"/>
                  </a:cubicBezTo>
                  <a:cubicBezTo>
                    <a:pt x="20" y="62"/>
                    <a:pt x="20" y="62"/>
                    <a:pt x="20" y="62"/>
                  </a:cubicBezTo>
                  <a:cubicBezTo>
                    <a:pt x="20" y="61"/>
                    <a:pt x="20" y="60"/>
                    <a:pt x="21" y="59"/>
                  </a:cubicBezTo>
                  <a:cubicBezTo>
                    <a:pt x="22" y="59"/>
                    <a:pt x="22" y="59"/>
                    <a:pt x="23" y="59"/>
                  </a:cubicBezTo>
                  <a:cubicBezTo>
                    <a:pt x="24" y="59"/>
                    <a:pt x="24" y="60"/>
                    <a:pt x="25" y="61"/>
                  </a:cubicBezTo>
                  <a:cubicBezTo>
                    <a:pt x="25" y="61"/>
                    <a:pt x="25" y="61"/>
                    <a:pt x="25" y="62"/>
                  </a:cubicBezTo>
                  <a:cubicBezTo>
                    <a:pt x="25" y="62"/>
                    <a:pt x="25" y="63"/>
                    <a:pt x="26" y="63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24" y="64"/>
                    <a:pt x="24" y="64"/>
                    <a:pt x="24" y="64"/>
                  </a:cubicBezTo>
                  <a:cubicBezTo>
                    <a:pt x="24" y="64"/>
                    <a:pt x="24" y="64"/>
                    <a:pt x="24" y="64"/>
                  </a:cubicBezTo>
                  <a:cubicBezTo>
                    <a:pt x="25" y="63"/>
                    <a:pt x="25" y="61"/>
                    <a:pt x="25" y="61"/>
                  </a:cubicBezTo>
                  <a:cubicBezTo>
                    <a:pt x="25" y="60"/>
                    <a:pt x="24" y="60"/>
                    <a:pt x="24" y="60"/>
                  </a:cubicBezTo>
                  <a:cubicBezTo>
                    <a:pt x="24" y="60"/>
                    <a:pt x="23" y="60"/>
                    <a:pt x="23" y="60"/>
                  </a:cubicBezTo>
                  <a:cubicBezTo>
                    <a:pt x="22" y="60"/>
                    <a:pt x="22" y="61"/>
                    <a:pt x="22" y="62"/>
                  </a:cubicBezTo>
                  <a:cubicBezTo>
                    <a:pt x="22" y="64"/>
                    <a:pt x="22" y="64"/>
                    <a:pt x="22" y="64"/>
                  </a:cubicBezTo>
                  <a:cubicBezTo>
                    <a:pt x="22" y="66"/>
                    <a:pt x="22" y="67"/>
                    <a:pt x="21" y="67"/>
                  </a:cubicBezTo>
                  <a:close/>
                  <a:moveTo>
                    <a:pt x="33" y="67"/>
                  </a:moveTo>
                  <a:cubicBezTo>
                    <a:pt x="32" y="67"/>
                    <a:pt x="32" y="67"/>
                    <a:pt x="32" y="67"/>
                  </a:cubicBezTo>
                  <a:cubicBezTo>
                    <a:pt x="32" y="67"/>
                    <a:pt x="32" y="66"/>
                    <a:pt x="31" y="66"/>
                  </a:cubicBezTo>
                  <a:cubicBezTo>
                    <a:pt x="31" y="66"/>
                    <a:pt x="31" y="66"/>
                    <a:pt x="31" y="65"/>
                  </a:cubicBezTo>
                  <a:cubicBezTo>
                    <a:pt x="31" y="65"/>
                    <a:pt x="32" y="65"/>
                    <a:pt x="32" y="65"/>
                  </a:cubicBezTo>
                  <a:cubicBezTo>
                    <a:pt x="32" y="65"/>
                    <a:pt x="32" y="64"/>
                    <a:pt x="32" y="65"/>
                  </a:cubicBezTo>
                  <a:cubicBezTo>
                    <a:pt x="33" y="65"/>
                    <a:pt x="33" y="65"/>
                    <a:pt x="33" y="65"/>
                  </a:cubicBezTo>
                  <a:cubicBezTo>
                    <a:pt x="33" y="65"/>
                    <a:pt x="34" y="65"/>
                    <a:pt x="33" y="66"/>
                  </a:cubicBezTo>
                  <a:cubicBezTo>
                    <a:pt x="33" y="66"/>
                    <a:pt x="33" y="66"/>
                    <a:pt x="33" y="67"/>
                  </a:cubicBezTo>
                  <a:close/>
                  <a:moveTo>
                    <a:pt x="22" y="75"/>
                  </a:moveTo>
                  <a:cubicBezTo>
                    <a:pt x="20" y="71"/>
                    <a:pt x="20" y="71"/>
                    <a:pt x="20" y="71"/>
                  </a:cubicBezTo>
                  <a:cubicBezTo>
                    <a:pt x="20" y="71"/>
                    <a:pt x="20" y="71"/>
                    <a:pt x="20" y="71"/>
                  </a:cubicBezTo>
                  <a:cubicBezTo>
                    <a:pt x="21" y="71"/>
                    <a:pt x="22" y="72"/>
                    <a:pt x="22" y="71"/>
                  </a:cubicBezTo>
                  <a:cubicBezTo>
                    <a:pt x="27" y="69"/>
                    <a:pt x="27" y="69"/>
                    <a:pt x="27" y="69"/>
                  </a:cubicBezTo>
                  <a:cubicBezTo>
                    <a:pt x="28" y="68"/>
                    <a:pt x="28" y="68"/>
                    <a:pt x="28" y="67"/>
                  </a:cubicBezTo>
                  <a:cubicBezTo>
                    <a:pt x="27" y="67"/>
                    <a:pt x="27" y="67"/>
                    <a:pt x="27" y="67"/>
                  </a:cubicBezTo>
                  <a:cubicBezTo>
                    <a:pt x="28" y="67"/>
                    <a:pt x="28" y="67"/>
                    <a:pt x="28" y="67"/>
                  </a:cubicBezTo>
                  <a:cubicBezTo>
                    <a:pt x="30" y="69"/>
                    <a:pt x="30" y="69"/>
                    <a:pt x="30" y="69"/>
                  </a:cubicBezTo>
                  <a:cubicBezTo>
                    <a:pt x="24" y="73"/>
                    <a:pt x="24" y="73"/>
                    <a:pt x="24" y="73"/>
                  </a:cubicBezTo>
                  <a:cubicBezTo>
                    <a:pt x="22" y="73"/>
                    <a:pt x="22" y="73"/>
                    <a:pt x="22" y="75"/>
                  </a:cubicBezTo>
                  <a:cubicBezTo>
                    <a:pt x="22" y="75"/>
                    <a:pt x="22" y="75"/>
                    <a:pt x="22" y="75"/>
                  </a:cubicBezTo>
                  <a:close/>
                  <a:moveTo>
                    <a:pt x="28" y="80"/>
                  </a:moveTo>
                  <a:cubicBezTo>
                    <a:pt x="27" y="80"/>
                    <a:pt x="26" y="80"/>
                    <a:pt x="26" y="79"/>
                  </a:cubicBezTo>
                  <a:cubicBezTo>
                    <a:pt x="26" y="79"/>
                    <a:pt x="25" y="79"/>
                    <a:pt x="25" y="79"/>
                  </a:cubicBezTo>
                  <a:cubicBezTo>
                    <a:pt x="24" y="78"/>
                    <a:pt x="24" y="77"/>
                    <a:pt x="26" y="76"/>
                  </a:cubicBezTo>
                  <a:cubicBezTo>
                    <a:pt x="31" y="73"/>
                    <a:pt x="31" y="73"/>
                    <a:pt x="31" y="73"/>
                  </a:cubicBezTo>
                  <a:cubicBezTo>
                    <a:pt x="30" y="71"/>
                    <a:pt x="30" y="71"/>
                    <a:pt x="30" y="71"/>
                  </a:cubicBezTo>
                  <a:cubicBezTo>
                    <a:pt x="30" y="71"/>
                    <a:pt x="30" y="71"/>
                    <a:pt x="30" y="71"/>
                  </a:cubicBezTo>
                  <a:cubicBezTo>
                    <a:pt x="30" y="71"/>
                    <a:pt x="30" y="71"/>
                    <a:pt x="30" y="71"/>
                  </a:cubicBezTo>
                  <a:cubicBezTo>
                    <a:pt x="31" y="72"/>
                    <a:pt x="32" y="72"/>
                    <a:pt x="34" y="72"/>
                  </a:cubicBezTo>
                  <a:cubicBezTo>
                    <a:pt x="34" y="72"/>
                    <a:pt x="34" y="72"/>
                    <a:pt x="34" y="72"/>
                  </a:cubicBezTo>
                  <a:cubicBezTo>
                    <a:pt x="32" y="73"/>
                    <a:pt x="32" y="73"/>
                    <a:pt x="32" y="73"/>
                  </a:cubicBezTo>
                  <a:cubicBezTo>
                    <a:pt x="33" y="75"/>
                    <a:pt x="33" y="75"/>
                    <a:pt x="33" y="75"/>
                  </a:cubicBezTo>
                  <a:cubicBezTo>
                    <a:pt x="33" y="75"/>
                    <a:pt x="33" y="75"/>
                    <a:pt x="33" y="75"/>
                  </a:cubicBezTo>
                  <a:cubicBezTo>
                    <a:pt x="32" y="74"/>
                    <a:pt x="32" y="74"/>
                    <a:pt x="32" y="74"/>
                  </a:cubicBezTo>
                  <a:cubicBezTo>
                    <a:pt x="27" y="77"/>
                    <a:pt x="27" y="77"/>
                    <a:pt x="27" y="77"/>
                  </a:cubicBezTo>
                  <a:cubicBezTo>
                    <a:pt x="26" y="78"/>
                    <a:pt x="26" y="79"/>
                    <a:pt x="26" y="79"/>
                  </a:cubicBezTo>
                  <a:cubicBezTo>
                    <a:pt x="27" y="79"/>
                    <a:pt x="27" y="79"/>
                    <a:pt x="28" y="80"/>
                  </a:cubicBezTo>
                  <a:cubicBezTo>
                    <a:pt x="28" y="80"/>
                    <a:pt x="28" y="80"/>
                    <a:pt x="28" y="80"/>
                  </a:cubicBezTo>
                  <a:close/>
                  <a:moveTo>
                    <a:pt x="40" y="84"/>
                  </a:moveTo>
                  <a:cubicBezTo>
                    <a:pt x="40" y="84"/>
                    <a:pt x="40" y="83"/>
                    <a:pt x="40" y="83"/>
                  </a:cubicBezTo>
                  <a:cubicBezTo>
                    <a:pt x="39" y="83"/>
                    <a:pt x="39" y="83"/>
                    <a:pt x="39" y="83"/>
                  </a:cubicBezTo>
                  <a:cubicBezTo>
                    <a:pt x="30" y="86"/>
                    <a:pt x="30" y="86"/>
                    <a:pt x="30" y="86"/>
                  </a:cubicBezTo>
                  <a:cubicBezTo>
                    <a:pt x="28" y="87"/>
                    <a:pt x="26" y="87"/>
                    <a:pt x="25" y="86"/>
                  </a:cubicBezTo>
                  <a:cubicBezTo>
                    <a:pt x="24" y="85"/>
                    <a:pt x="25" y="84"/>
                    <a:pt x="25" y="84"/>
                  </a:cubicBezTo>
                  <a:cubicBezTo>
                    <a:pt x="25" y="84"/>
                    <a:pt x="26" y="84"/>
                    <a:pt x="26" y="84"/>
                  </a:cubicBezTo>
                  <a:cubicBezTo>
                    <a:pt x="26" y="84"/>
                    <a:pt x="26" y="84"/>
                    <a:pt x="26" y="84"/>
                  </a:cubicBezTo>
                  <a:cubicBezTo>
                    <a:pt x="26" y="84"/>
                    <a:pt x="27" y="85"/>
                    <a:pt x="27" y="85"/>
                  </a:cubicBezTo>
                  <a:cubicBezTo>
                    <a:pt x="27" y="85"/>
                    <a:pt x="27" y="85"/>
                    <a:pt x="27" y="85"/>
                  </a:cubicBezTo>
                  <a:cubicBezTo>
                    <a:pt x="28" y="86"/>
                    <a:pt x="29" y="86"/>
                    <a:pt x="31" y="85"/>
                  </a:cubicBezTo>
                  <a:cubicBezTo>
                    <a:pt x="34" y="78"/>
                    <a:pt x="34" y="78"/>
                    <a:pt x="34" y="78"/>
                  </a:cubicBezTo>
                  <a:cubicBezTo>
                    <a:pt x="35" y="77"/>
                    <a:pt x="35" y="77"/>
                    <a:pt x="35" y="77"/>
                  </a:cubicBezTo>
                  <a:cubicBezTo>
                    <a:pt x="35" y="77"/>
                    <a:pt x="35" y="77"/>
                    <a:pt x="34" y="76"/>
                  </a:cubicBezTo>
                  <a:cubicBezTo>
                    <a:pt x="35" y="76"/>
                    <a:pt x="35" y="76"/>
                    <a:pt x="35" y="76"/>
                  </a:cubicBezTo>
                  <a:cubicBezTo>
                    <a:pt x="38" y="79"/>
                    <a:pt x="38" y="79"/>
                    <a:pt x="38" y="79"/>
                  </a:cubicBezTo>
                  <a:cubicBezTo>
                    <a:pt x="37" y="79"/>
                    <a:pt x="37" y="79"/>
                    <a:pt x="37" y="79"/>
                  </a:cubicBezTo>
                  <a:cubicBezTo>
                    <a:pt x="37" y="79"/>
                    <a:pt x="36" y="79"/>
                    <a:pt x="36" y="79"/>
                  </a:cubicBezTo>
                  <a:cubicBezTo>
                    <a:pt x="36" y="79"/>
                    <a:pt x="36" y="79"/>
                    <a:pt x="36" y="79"/>
                  </a:cubicBezTo>
                  <a:cubicBezTo>
                    <a:pt x="33" y="84"/>
                    <a:pt x="33" y="84"/>
                    <a:pt x="33" y="84"/>
                  </a:cubicBezTo>
                  <a:cubicBezTo>
                    <a:pt x="38" y="83"/>
                    <a:pt x="38" y="83"/>
                    <a:pt x="38" y="83"/>
                  </a:cubicBezTo>
                  <a:cubicBezTo>
                    <a:pt x="38" y="83"/>
                    <a:pt x="39" y="82"/>
                    <a:pt x="39" y="82"/>
                  </a:cubicBezTo>
                  <a:cubicBezTo>
                    <a:pt x="39" y="82"/>
                    <a:pt x="39" y="82"/>
                    <a:pt x="39" y="82"/>
                  </a:cubicBezTo>
                  <a:cubicBezTo>
                    <a:pt x="39" y="81"/>
                    <a:pt x="39" y="81"/>
                    <a:pt x="38" y="81"/>
                  </a:cubicBezTo>
                  <a:cubicBezTo>
                    <a:pt x="39" y="81"/>
                    <a:pt x="39" y="81"/>
                    <a:pt x="39" y="81"/>
                  </a:cubicBezTo>
                  <a:cubicBezTo>
                    <a:pt x="40" y="84"/>
                    <a:pt x="40" y="84"/>
                    <a:pt x="40" y="84"/>
                  </a:cubicBezTo>
                  <a:cubicBezTo>
                    <a:pt x="40" y="84"/>
                    <a:pt x="40" y="84"/>
                    <a:pt x="40" y="84"/>
                  </a:cubicBezTo>
                  <a:close/>
                  <a:moveTo>
                    <a:pt x="47" y="97"/>
                  </a:moveTo>
                  <a:cubicBezTo>
                    <a:pt x="46" y="97"/>
                    <a:pt x="45" y="98"/>
                    <a:pt x="44" y="98"/>
                  </a:cubicBezTo>
                  <a:cubicBezTo>
                    <a:pt x="42" y="98"/>
                    <a:pt x="41" y="98"/>
                    <a:pt x="40" y="97"/>
                  </a:cubicBezTo>
                  <a:cubicBezTo>
                    <a:pt x="40" y="96"/>
                    <a:pt x="39" y="95"/>
                    <a:pt x="39" y="94"/>
                  </a:cubicBezTo>
                  <a:cubicBezTo>
                    <a:pt x="39" y="93"/>
                    <a:pt x="40" y="91"/>
                    <a:pt x="41" y="91"/>
                  </a:cubicBezTo>
                  <a:cubicBezTo>
                    <a:pt x="42" y="90"/>
                    <a:pt x="43" y="89"/>
                    <a:pt x="44" y="89"/>
                  </a:cubicBezTo>
                  <a:cubicBezTo>
                    <a:pt x="45" y="89"/>
                    <a:pt x="46" y="89"/>
                    <a:pt x="47" y="90"/>
                  </a:cubicBezTo>
                  <a:cubicBezTo>
                    <a:pt x="48" y="91"/>
                    <a:pt x="49" y="92"/>
                    <a:pt x="49" y="93"/>
                  </a:cubicBezTo>
                  <a:cubicBezTo>
                    <a:pt x="49" y="95"/>
                    <a:pt x="48" y="95"/>
                    <a:pt x="47" y="97"/>
                  </a:cubicBezTo>
                  <a:close/>
                  <a:moveTo>
                    <a:pt x="45" y="96"/>
                  </a:moveTo>
                  <a:cubicBezTo>
                    <a:pt x="46" y="95"/>
                    <a:pt x="47" y="94"/>
                    <a:pt x="47" y="93"/>
                  </a:cubicBezTo>
                  <a:cubicBezTo>
                    <a:pt x="48" y="92"/>
                    <a:pt x="47" y="91"/>
                    <a:pt x="47" y="90"/>
                  </a:cubicBezTo>
                  <a:cubicBezTo>
                    <a:pt x="46" y="90"/>
                    <a:pt x="46" y="89"/>
                    <a:pt x="45" y="90"/>
                  </a:cubicBezTo>
                  <a:cubicBezTo>
                    <a:pt x="44" y="90"/>
                    <a:pt x="44" y="91"/>
                    <a:pt x="43" y="91"/>
                  </a:cubicBezTo>
                  <a:cubicBezTo>
                    <a:pt x="42" y="92"/>
                    <a:pt x="41" y="93"/>
                    <a:pt x="41" y="94"/>
                  </a:cubicBezTo>
                  <a:cubicBezTo>
                    <a:pt x="40" y="95"/>
                    <a:pt x="40" y="96"/>
                    <a:pt x="41" y="97"/>
                  </a:cubicBezTo>
                  <a:cubicBezTo>
                    <a:pt x="42" y="97"/>
                    <a:pt x="42" y="97"/>
                    <a:pt x="43" y="97"/>
                  </a:cubicBezTo>
                  <a:cubicBezTo>
                    <a:pt x="44" y="97"/>
                    <a:pt x="44" y="97"/>
                    <a:pt x="45" y="96"/>
                  </a:cubicBezTo>
                  <a:close/>
                  <a:moveTo>
                    <a:pt x="60" y="97"/>
                  </a:moveTo>
                  <a:cubicBezTo>
                    <a:pt x="59" y="97"/>
                    <a:pt x="59" y="97"/>
                    <a:pt x="59" y="97"/>
                  </a:cubicBezTo>
                  <a:cubicBezTo>
                    <a:pt x="59" y="97"/>
                    <a:pt x="59" y="97"/>
                    <a:pt x="59" y="97"/>
                  </a:cubicBezTo>
                  <a:cubicBezTo>
                    <a:pt x="58" y="97"/>
                    <a:pt x="58" y="97"/>
                    <a:pt x="58" y="96"/>
                  </a:cubicBezTo>
                  <a:cubicBezTo>
                    <a:pt x="58" y="96"/>
                    <a:pt x="58" y="95"/>
                    <a:pt x="58" y="95"/>
                  </a:cubicBezTo>
                  <a:cubicBezTo>
                    <a:pt x="58" y="95"/>
                    <a:pt x="58" y="95"/>
                    <a:pt x="58" y="95"/>
                  </a:cubicBezTo>
                  <a:cubicBezTo>
                    <a:pt x="58" y="94"/>
                    <a:pt x="57" y="94"/>
                    <a:pt x="56" y="95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6" y="99"/>
                    <a:pt x="56" y="99"/>
                    <a:pt x="56" y="99"/>
                  </a:cubicBezTo>
                  <a:cubicBezTo>
                    <a:pt x="56" y="99"/>
                    <a:pt x="56" y="99"/>
                    <a:pt x="56" y="99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0" y="103"/>
                    <a:pt x="50" y="103"/>
                    <a:pt x="50" y="103"/>
                  </a:cubicBezTo>
                  <a:cubicBezTo>
                    <a:pt x="49" y="103"/>
                    <a:pt x="49" y="104"/>
                    <a:pt x="50" y="105"/>
                  </a:cubicBezTo>
                  <a:cubicBezTo>
                    <a:pt x="50" y="105"/>
                    <a:pt x="50" y="105"/>
                    <a:pt x="50" y="105"/>
                  </a:cubicBezTo>
                  <a:cubicBezTo>
                    <a:pt x="46" y="102"/>
                    <a:pt x="46" y="102"/>
                    <a:pt x="46" y="102"/>
                  </a:cubicBezTo>
                  <a:cubicBezTo>
                    <a:pt x="46" y="101"/>
                    <a:pt x="46" y="101"/>
                    <a:pt x="46" y="101"/>
                  </a:cubicBezTo>
                  <a:cubicBezTo>
                    <a:pt x="47" y="102"/>
                    <a:pt x="48" y="102"/>
                    <a:pt x="48" y="101"/>
                  </a:cubicBezTo>
                  <a:cubicBezTo>
                    <a:pt x="52" y="96"/>
                    <a:pt x="52" y="96"/>
                    <a:pt x="52" y="96"/>
                  </a:cubicBezTo>
                  <a:cubicBezTo>
                    <a:pt x="51" y="95"/>
                    <a:pt x="51" y="95"/>
                    <a:pt x="51" y="95"/>
                  </a:cubicBezTo>
                  <a:cubicBezTo>
                    <a:pt x="52" y="95"/>
                    <a:pt x="52" y="95"/>
                    <a:pt x="52" y="95"/>
                  </a:cubicBezTo>
                  <a:cubicBezTo>
                    <a:pt x="53" y="96"/>
                    <a:pt x="53" y="96"/>
                    <a:pt x="53" y="96"/>
                  </a:cubicBezTo>
                  <a:cubicBezTo>
                    <a:pt x="53" y="95"/>
                    <a:pt x="53" y="95"/>
                    <a:pt x="53" y="95"/>
                  </a:cubicBezTo>
                  <a:cubicBezTo>
                    <a:pt x="54" y="95"/>
                    <a:pt x="55" y="94"/>
                    <a:pt x="56" y="94"/>
                  </a:cubicBezTo>
                  <a:cubicBezTo>
                    <a:pt x="57" y="94"/>
                    <a:pt x="58" y="94"/>
                    <a:pt x="59" y="95"/>
                  </a:cubicBezTo>
                  <a:cubicBezTo>
                    <a:pt x="59" y="95"/>
                    <a:pt x="60" y="95"/>
                    <a:pt x="60" y="96"/>
                  </a:cubicBezTo>
                  <a:cubicBezTo>
                    <a:pt x="60" y="96"/>
                    <a:pt x="60" y="96"/>
                    <a:pt x="60" y="97"/>
                  </a:cubicBezTo>
                  <a:close/>
                  <a:moveTo>
                    <a:pt x="65" y="111"/>
                  </a:moveTo>
                  <a:cubicBezTo>
                    <a:pt x="64" y="113"/>
                    <a:pt x="63" y="113"/>
                    <a:pt x="62" y="113"/>
                  </a:cubicBezTo>
                  <a:cubicBezTo>
                    <a:pt x="61" y="113"/>
                    <a:pt x="60" y="113"/>
                    <a:pt x="59" y="112"/>
                  </a:cubicBezTo>
                  <a:cubicBezTo>
                    <a:pt x="58" y="112"/>
                    <a:pt x="58" y="111"/>
                    <a:pt x="58" y="111"/>
                  </a:cubicBezTo>
                  <a:cubicBezTo>
                    <a:pt x="57" y="111"/>
                    <a:pt x="57" y="110"/>
                    <a:pt x="57" y="110"/>
                  </a:cubicBezTo>
                  <a:cubicBezTo>
                    <a:pt x="56" y="109"/>
                    <a:pt x="56" y="110"/>
                    <a:pt x="56" y="110"/>
                  </a:cubicBezTo>
                  <a:cubicBezTo>
                    <a:pt x="56" y="109"/>
                    <a:pt x="56" y="109"/>
                    <a:pt x="56" y="109"/>
                  </a:cubicBezTo>
                  <a:cubicBezTo>
                    <a:pt x="58" y="105"/>
                    <a:pt x="58" y="105"/>
                    <a:pt x="58" y="105"/>
                  </a:cubicBezTo>
                  <a:cubicBezTo>
                    <a:pt x="58" y="106"/>
                    <a:pt x="58" y="106"/>
                    <a:pt x="58" y="106"/>
                  </a:cubicBezTo>
                  <a:cubicBezTo>
                    <a:pt x="57" y="108"/>
                    <a:pt x="58" y="110"/>
                    <a:pt x="59" y="111"/>
                  </a:cubicBezTo>
                  <a:cubicBezTo>
                    <a:pt x="60" y="112"/>
                    <a:pt x="60" y="112"/>
                    <a:pt x="61" y="112"/>
                  </a:cubicBezTo>
                  <a:cubicBezTo>
                    <a:pt x="62" y="112"/>
                    <a:pt x="62" y="111"/>
                    <a:pt x="62" y="111"/>
                  </a:cubicBezTo>
                  <a:cubicBezTo>
                    <a:pt x="63" y="110"/>
                    <a:pt x="63" y="109"/>
                    <a:pt x="62" y="107"/>
                  </a:cubicBezTo>
                  <a:cubicBezTo>
                    <a:pt x="62" y="105"/>
                    <a:pt x="62" y="105"/>
                    <a:pt x="62" y="105"/>
                  </a:cubicBezTo>
                  <a:cubicBezTo>
                    <a:pt x="61" y="104"/>
                    <a:pt x="61" y="102"/>
                    <a:pt x="62" y="101"/>
                  </a:cubicBezTo>
                  <a:cubicBezTo>
                    <a:pt x="62" y="100"/>
                    <a:pt x="63" y="100"/>
                    <a:pt x="64" y="99"/>
                  </a:cubicBezTo>
                  <a:cubicBezTo>
                    <a:pt x="65" y="99"/>
                    <a:pt x="66" y="99"/>
                    <a:pt x="67" y="100"/>
                  </a:cubicBezTo>
                  <a:cubicBezTo>
                    <a:pt x="67" y="101"/>
                    <a:pt x="68" y="101"/>
                    <a:pt x="68" y="101"/>
                  </a:cubicBezTo>
                  <a:cubicBezTo>
                    <a:pt x="68" y="102"/>
                    <a:pt x="68" y="102"/>
                    <a:pt x="69" y="102"/>
                  </a:cubicBezTo>
                  <a:cubicBezTo>
                    <a:pt x="69" y="102"/>
                    <a:pt x="69" y="102"/>
                    <a:pt x="70" y="102"/>
                  </a:cubicBezTo>
                  <a:cubicBezTo>
                    <a:pt x="70" y="103"/>
                    <a:pt x="70" y="103"/>
                    <a:pt x="70" y="103"/>
                  </a:cubicBezTo>
                  <a:cubicBezTo>
                    <a:pt x="68" y="107"/>
                    <a:pt x="68" y="107"/>
                    <a:pt x="68" y="107"/>
                  </a:cubicBezTo>
                  <a:cubicBezTo>
                    <a:pt x="67" y="106"/>
                    <a:pt x="67" y="106"/>
                    <a:pt x="67" y="106"/>
                  </a:cubicBezTo>
                  <a:cubicBezTo>
                    <a:pt x="68" y="104"/>
                    <a:pt x="68" y="102"/>
                    <a:pt x="66" y="101"/>
                  </a:cubicBezTo>
                  <a:cubicBezTo>
                    <a:pt x="66" y="101"/>
                    <a:pt x="65" y="101"/>
                    <a:pt x="64" y="101"/>
                  </a:cubicBezTo>
                  <a:cubicBezTo>
                    <a:pt x="64" y="101"/>
                    <a:pt x="64" y="101"/>
                    <a:pt x="63" y="101"/>
                  </a:cubicBezTo>
                  <a:cubicBezTo>
                    <a:pt x="63" y="102"/>
                    <a:pt x="63" y="102"/>
                    <a:pt x="63" y="103"/>
                  </a:cubicBezTo>
                  <a:cubicBezTo>
                    <a:pt x="63" y="103"/>
                    <a:pt x="63" y="104"/>
                    <a:pt x="64" y="105"/>
                  </a:cubicBezTo>
                  <a:cubicBezTo>
                    <a:pt x="64" y="107"/>
                    <a:pt x="64" y="107"/>
                    <a:pt x="64" y="107"/>
                  </a:cubicBezTo>
                  <a:cubicBezTo>
                    <a:pt x="66" y="109"/>
                    <a:pt x="66" y="111"/>
                    <a:pt x="65" y="111"/>
                  </a:cubicBezTo>
                  <a:close/>
                  <a:moveTo>
                    <a:pt x="74" y="117"/>
                  </a:moveTo>
                  <a:cubicBezTo>
                    <a:pt x="73" y="118"/>
                    <a:pt x="72" y="119"/>
                    <a:pt x="71" y="119"/>
                  </a:cubicBezTo>
                  <a:cubicBezTo>
                    <a:pt x="70" y="119"/>
                    <a:pt x="69" y="119"/>
                    <a:pt x="68" y="118"/>
                  </a:cubicBezTo>
                  <a:cubicBezTo>
                    <a:pt x="68" y="118"/>
                    <a:pt x="67" y="117"/>
                    <a:pt x="67" y="116"/>
                  </a:cubicBezTo>
                  <a:cubicBezTo>
                    <a:pt x="66" y="115"/>
                    <a:pt x="67" y="113"/>
                    <a:pt x="68" y="112"/>
                  </a:cubicBezTo>
                  <a:cubicBezTo>
                    <a:pt x="68" y="111"/>
                    <a:pt x="69" y="110"/>
                    <a:pt x="70" y="110"/>
                  </a:cubicBezTo>
                  <a:cubicBezTo>
                    <a:pt x="72" y="109"/>
                    <a:pt x="73" y="109"/>
                    <a:pt x="74" y="110"/>
                  </a:cubicBezTo>
                  <a:cubicBezTo>
                    <a:pt x="75" y="111"/>
                    <a:pt x="75" y="111"/>
                    <a:pt x="76" y="112"/>
                  </a:cubicBezTo>
                  <a:cubicBezTo>
                    <a:pt x="76" y="113"/>
                    <a:pt x="76" y="113"/>
                    <a:pt x="76" y="113"/>
                  </a:cubicBezTo>
                  <a:cubicBezTo>
                    <a:pt x="76" y="114"/>
                    <a:pt x="75" y="114"/>
                    <a:pt x="75" y="114"/>
                  </a:cubicBezTo>
                  <a:cubicBezTo>
                    <a:pt x="75" y="114"/>
                    <a:pt x="75" y="114"/>
                    <a:pt x="74" y="114"/>
                  </a:cubicBezTo>
                  <a:cubicBezTo>
                    <a:pt x="74" y="114"/>
                    <a:pt x="74" y="113"/>
                    <a:pt x="74" y="113"/>
                  </a:cubicBezTo>
                  <a:cubicBezTo>
                    <a:pt x="74" y="113"/>
                    <a:pt x="74" y="113"/>
                    <a:pt x="74" y="113"/>
                  </a:cubicBezTo>
                  <a:cubicBezTo>
                    <a:pt x="74" y="112"/>
                    <a:pt x="74" y="112"/>
                    <a:pt x="74" y="111"/>
                  </a:cubicBezTo>
                  <a:cubicBezTo>
                    <a:pt x="74" y="111"/>
                    <a:pt x="74" y="111"/>
                    <a:pt x="73" y="111"/>
                  </a:cubicBezTo>
                  <a:cubicBezTo>
                    <a:pt x="72" y="110"/>
                    <a:pt x="72" y="110"/>
                    <a:pt x="70" y="111"/>
                  </a:cubicBezTo>
                  <a:cubicBezTo>
                    <a:pt x="70" y="111"/>
                    <a:pt x="69" y="111"/>
                    <a:pt x="69" y="112"/>
                  </a:cubicBezTo>
                  <a:cubicBezTo>
                    <a:pt x="68" y="113"/>
                    <a:pt x="68" y="114"/>
                    <a:pt x="68" y="115"/>
                  </a:cubicBezTo>
                  <a:cubicBezTo>
                    <a:pt x="68" y="116"/>
                    <a:pt x="68" y="117"/>
                    <a:pt x="69" y="117"/>
                  </a:cubicBezTo>
                  <a:cubicBezTo>
                    <a:pt x="71" y="118"/>
                    <a:pt x="72" y="118"/>
                    <a:pt x="74" y="117"/>
                  </a:cubicBezTo>
                  <a:cubicBezTo>
                    <a:pt x="74" y="117"/>
                    <a:pt x="74" y="117"/>
                    <a:pt x="74" y="117"/>
                  </a:cubicBezTo>
                  <a:close/>
                  <a:moveTo>
                    <a:pt x="83" y="111"/>
                  </a:moveTo>
                  <a:cubicBezTo>
                    <a:pt x="83" y="111"/>
                    <a:pt x="82" y="111"/>
                    <a:pt x="82" y="111"/>
                  </a:cubicBezTo>
                  <a:cubicBezTo>
                    <a:pt x="82" y="111"/>
                    <a:pt x="82" y="111"/>
                    <a:pt x="81" y="111"/>
                  </a:cubicBezTo>
                  <a:cubicBezTo>
                    <a:pt x="81" y="111"/>
                    <a:pt x="81" y="111"/>
                    <a:pt x="81" y="111"/>
                  </a:cubicBezTo>
                  <a:cubicBezTo>
                    <a:pt x="81" y="110"/>
                    <a:pt x="81" y="110"/>
                    <a:pt x="81" y="110"/>
                  </a:cubicBezTo>
                  <a:cubicBezTo>
                    <a:pt x="81" y="109"/>
                    <a:pt x="81" y="109"/>
                    <a:pt x="82" y="109"/>
                  </a:cubicBezTo>
                  <a:cubicBezTo>
                    <a:pt x="82" y="109"/>
                    <a:pt x="82" y="109"/>
                    <a:pt x="82" y="109"/>
                  </a:cubicBezTo>
                  <a:cubicBezTo>
                    <a:pt x="83" y="109"/>
                    <a:pt x="83" y="110"/>
                    <a:pt x="83" y="110"/>
                  </a:cubicBezTo>
                  <a:cubicBezTo>
                    <a:pt x="83" y="111"/>
                    <a:pt x="83" y="111"/>
                    <a:pt x="83" y="111"/>
                  </a:cubicBezTo>
                  <a:close/>
                  <a:moveTo>
                    <a:pt x="78" y="123"/>
                  </a:moveTo>
                  <a:cubicBezTo>
                    <a:pt x="74" y="121"/>
                    <a:pt x="74" y="121"/>
                    <a:pt x="74" y="121"/>
                  </a:cubicBezTo>
                  <a:cubicBezTo>
                    <a:pt x="74" y="121"/>
                    <a:pt x="74" y="121"/>
                    <a:pt x="74" y="121"/>
                  </a:cubicBezTo>
                  <a:cubicBezTo>
                    <a:pt x="75" y="121"/>
                    <a:pt x="76" y="121"/>
                    <a:pt x="76" y="120"/>
                  </a:cubicBezTo>
                  <a:cubicBezTo>
                    <a:pt x="78" y="115"/>
                    <a:pt x="78" y="115"/>
                    <a:pt x="78" y="115"/>
                  </a:cubicBezTo>
                  <a:cubicBezTo>
                    <a:pt x="79" y="115"/>
                    <a:pt x="79" y="114"/>
                    <a:pt x="78" y="114"/>
                  </a:cubicBezTo>
                  <a:cubicBezTo>
                    <a:pt x="78" y="114"/>
                    <a:pt x="78" y="114"/>
                    <a:pt x="78" y="114"/>
                  </a:cubicBezTo>
                  <a:cubicBezTo>
                    <a:pt x="78" y="113"/>
                    <a:pt x="78" y="113"/>
                    <a:pt x="78" y="113"/>
                  </a:cubicBezTo>
                  <a:cubicBezTo>
                    <a:pt x="81" y="114"/>
                    <a:pt x="81" y="114"/>
                    <a:pt x="81" y="114"/>
                  </a:cubicBezTo>
                  <a:cubicBezTo>
                    <a:pt x="78" y="121"/>
                    <a:pt x="78" y="121"/>
                    <a:pt x="78" y="121"/>
                  </a:cubicBezTo>
                  <a:cubicBezTo>
                    <a:pt x="77" y="122"/>
                    <a:pt x="78" y="123"/>
                    <a:pt x="78" y="123"/>
                  </a:cubicBezTo>
                  <a:cubicBezTo>
                    <a:pt x="78" y="123"/>
                    <a:pt x="78" y="123"/>
                    <a:pt x="78" y="123"/>
                  </a:cubicBezTo>
                  <a:close/>
                  <a:moveTo>
                    <a:pt x="89" y="124"/>
                  </a:moveTo>
                  <a:cubicBezTo>
                    <a:pt x="88" y="125"/>
                    <a:pt x="87" y="125"/>
                    <a:pt x="86" y="126"/>
                  </a:cubicBezTo>
                  <a:cubicBezTo>
                    <a:pt x="85" y="126"/>
                    <a:pt x="84" y="126"/>
                    <a:pt x="84" y="126"/>
                  </a:cubicBezTo>
                  <a:cubicBezTo>
                    <a:pt x="82" y="125"/>
                    <a:pt x="82" y="125"/>
                    <a:pt x="82" y="124"/>
                  </a:cubicBezTo>
                  <a:cubicBezTo>
                    <a:pt x="81" y="123"/>
                    <a:pt x="81" y="121"/>
                    <a:pt x="82" y="120"/>
                  </a:cubicBezTo>
                  <a:cubicBezTo>
                    <a:pt x="82" y="119"/>
                    <a:pt x="83" y="118"/>
                    <a:pt x="84" y="117"/>
                  </a:cubicBezTo>
                  <a:cubicBezTo>
                    <a:pt x="85" y="117"/>
                    <a:pt x="86" y="117"/>
                    <a:pt x="87" y="117"/>
                  </a:cubicBezTo>
                  <a:cubicBezTo>
                    <a:pt x="88" y="118"/>
                    <a:pt x="89" y="119"/>
                    <a:pt x="89" y="119"/>
                  </a:cubicBezTo>
                  <a:cubicBezTo>
                    <a:pt x="90" y="120"/>
                    <a:pt x="90" y="121"/>
                    <a:pt x="89" y="122"/>
                  </a:cubicBezTo>
                  <a:cubicBezTo>
                    <a:pt x="83" y="119"/>
                    <a:pt x="83" y="119"/>
                    <a:pt x="83" y="119"/>
                  </a:cubicBezTo>
                  <a:cubicBezTo>
                    <a:pt x="83" y="121"/>
                    <a:pt x="83" y="122"/>
                    <a:pt x="83" y="123"/>
                  </a:cubicBezTo>
                  <a:cubicBezTo>
                    <a:pt x="83" y="124"/>
                    <a:pt x="84" y="124"/>
                    <a:pt x="84" y="125"/>
                  </a:cubicBezTo>
                  <a:cubicBezTo>
                    <a:pt x="85" y="125"/>
                    <a:pt x="86" y="125"/>
                    <a:pt x="86" y="125"/>
                  </a:cubicBezTo>
                  <a:cubicBezTo>
                    <a:pt x="88" y="125"/>
                    <a:pt x="88" y="124"/>
                    <a:pt x="89" y="124"/>
                  </a:cubicBezTo>
                  <a:cubicBezTo>
                    <a:pt x="89" y="124"/>
                    <a:pt x="89" y="124"/>
                    <a:pt x="89" y="124"/>
                  </a:cubicBezTo>
                  <a:close/>
                  <a:moveTo>
                    <a:pt x="88" y="120"/>
                  </a:moveTo>
                  <a:cubicBezTo>
                    <a:pt x="88" y="119"/>
                    <a:pt x="88" y="118"/>
                    <a:pt x="87" y="117"/>
                  </a:cubicBezTo>
                  <a:cubicBezTo>
                    <a:pt x="86" y="117"/>
                    <a:pt x="84" y="117"/>
                    <a:pt x="84" y="119"/>
                  </a:cubicBezTo>
                  <a:cubicBezTo>
                    <a:pt x="88" y="120"/>
                    <a:pt x="88" y="120"/>
                    <a:pt x="88" y="120"/>
                  </a:cubicBezTo>
                  <a:close/>
                  <a:moveTo>
                    <a:pt x="98" y="131"/>
                  </a:moveTo>
                  <a:cubicBezTo>
                    <a:pt x="94" y="129"/>
                    <a:pt x="94" y="129"/>
                    <a:pt x="94" y="129"/>
                  </a:cubicBezTo>
                  <a:cubicBezTo>
                    <a:pt x="94" y="129"/>
                    <a:pt x="94" y="129"/>
                    <a:pt x="94" y="129"/>
                  </a:cubicBezTo>
                  <a:cubicBezTo>
                    <a:pt x="95" y="129"/>
                    <a:pt x="96" y="129"/>
                    <a:pt x="96" y="128"/>
                  </a:cubicBezTo>
                  <a:cubicBezTo>
                    <a:pt x="98" y="123"/>
                    <a:pt x="98" y="123"/>
                    <a:pt x="98" y="123"/>
                  </a:cubicBezTo>
                  <a:cubicBezTo>
                    <a:pt x="98" y="123"/>
                    <a:pt x="98" y="123"/>
                    <a:pt x="98" y="122"/>
                  </a:cubicBezTo>
                  <a:cubicBezTo>
                    <a:pt x="98" y="122"/>
                    <a:pt x="97" y="122"/>
                    <a:pt x="97" y="121"/>
                  </a:cubicBezTo>
                  <a:cubicBezTo>
                    <a:pt x="96" y="121"/>
                    <a:pt x="95" y="121"/>
                    <a:pt x="94" y="122"/>
                  </a:cubicBezTo>
                  <a:cubicBezTo>
                    <a:pt x="93" y="127"/>
                    <a:pt x="93" y="127"/>
                    <a:pt x="93" y="127"/>
                  </a:cubicBezTo>
                  <a:cubicBezTo>
                    <a:pt x="92" y="128"/>
                    <a:pt x="93" y="129"/>
                    <a:pt x="94" y="129"/>
                  </a:cubicBezTo>
                  <a:cubicBezTo>
                    <a:pt x="94" y="129"/>
                    <a:pt x="94" y="129"/>
                    <a:pt x="94" y="129"/>
                  </a:cubicBezTo>
                  <a:cubicBezTo>
                    <a:pt x="90" y="128"/>
                    <a:pt x="90" y="128"/>
                    <a:pt x="90" y="128"/>
                  </a:cubicBezTo>
                  <a:cubicBezTo>
                    <a:pt x="90" y="127"/>
                    <a:pt x="90" y="127"/>
                    <a:pt x="90" y="127"/>
                  </a:cubicBezTo>
                  <a:cubicBezTo>
                    <a:pt x="90" y="128"/>
                    <a:pt x="91" y="127"/>
                    <a:pt x="91" y="127"/>
                  </a:cubicBezTo>
                  <a:cubicBezTo>
                    <a:pt x="93" y="121"/>
                    <a:pt x="93" y="121"/>
                    <a:pt x="93" y="121"/>
                  </a:cubicBezTo>
                  <a:cubicBezTo>
                    <a:pt x="93" y="121"/>
                    <a:pt x="93" y="121"/>
                    <a:pt x="93" y="121"/>
                  </a:cubicBezTo>
                  <a:cubicBezTo>
                    <a:pt x="93" y="121"/>
                    <a:pt x="93" y="120"/>
                    <a:pt x="92" y="120"/>
                  </a:cubicBezTo>
                  <a:cubicBezTo>
                    <a:pt x="92" y="120"/>
                    <a:pt x="92" y="120"/>
                    <a:pt x="92" y="120"/>
                  </a:cubicBezTo>
                  <a:cubicBezTo>
                    <a:pt x="96" y="120"/>
                    <a:pt x="96" y="120"/>
                    <a:pt x="96" y="120"/>
                  </a:cubicBezTo>
                  <a:cubicBezTo>
                    <a:pt x="95" y="121"/>
                    <a:pt x="95" y="121"/>
                    <a:pt x="95" y="121"/>
                  </a:cubicBezTo>
                  <a:cubicBezTo>
                    <a:pt x="96" y="121"/>
                    <a:pt x="98" y="121"/>
                    <a:pt x="99" y="121"/>
                  </a:cubicBezTo>
                  <a:cubicBezTo>
                    <a:pt x="100" y="121"/>
                    <a:pt x="101" y="123"/>
                    <a:pt x="100" y="125"/>
                  </a:cubicBezTo>
                  <a:cubicBezTo>
                    <a:pt x="98" y="129"/>
                    <a:pt x="98" y="129"/>
                    <a:pt x="98" y="129"/>
                  </a:cubicBezTo>
                  <a:cubicBezTo>
                    <a:pt x="98" y="130"/>
                    <a:pt x="98" y="131"/>
                    <a:pt x="98" y="131"/>
                  </a:cubicBezTo>
                  <a:cubicBezTo>
                    <a:pt x="98" y="131"/>
                    <a:pt x="98" y="131"/>
                    <a:pt x="98" y="131"/>
                  </a:cubicBezTo>
                  <a:close/>
                  <a:moveTo>
                    <a:pt x="109" y="130"/>
                  </a:moveTo>
                  <a:cubicBezTo>
                    <a:pt x="108" y="131"/>
                    <a:pt x="107" y="132"/>
                    <a:pt x="107" y="132"/>
                  </a:cubicBezTo>
                  <a:cubicBezTo>
                    <a:pt x="106" y="133"/>
                    <a:pt x="105" y="133"/>
                    <a:pt x="104" y="133"/>
                  </a:cubicBezTo>
                  <a:cubicBezTo>
                    <a:pt x="103" y="132"/>
                    <a:pt x="102" y="132"/>
                    <a:pt x="102" y="131"/>
                  </a:cubicBezTo>
                  <a:cubicBezTo>
                    <a:pt x="101" y="129"/>
                    <a:pt x="101" y="128"/>
                    <a:pt x="101" y="127"/>
                  </a:cubicBezTo>
                  <a:cubicBezTo>
                    <a:pt x="102" y="126"/>
                    <a:pt x="102" y="125"/>
                    <a:pt x="103" y="124"/>
                  </a:cubicBezTo>
                  <a:cubicBezTo>
                    <a:pt x="104" y="123"/>
                    <a:pt x="106" y="123"/>
                    <a:pt x="107" y="123"/>
                  </a:cubicBezTo>
                  <a:cubicBezTo>
                    <a:pt x="108" y="123"/>
                    <a:pt x="108" y="123"/>
                    <a:pt x="109" y="124"/>
                  </a:cubicBezTo>
                  <a:cubicBezTo>
                    <a:pt x="109" y="125"/>
                    <a:pt x="110" y="125"/>
                    <a:pt x="109" y="126"/>
                  </a:cubicBezTo>
                  <a:cubicBezTo>
                    <a:pt x="109" y="126"/>
                    <a:pt x="109" y="126"/>
                    <a:pt x="109" y="126"/>
                  </a:cubicBezTo>
                  <a:cubicBezTo>
                    <a:pt x="108" y="126"/>
                    <a:pt x="108" y="126"/>
                    <a:pt x="108" y="126"/>
                  </a:cubicBezTo>
                  <a:cubicBezTo>
                    <a:pt x="108" y="126"/>
                    <a:pt x="108" y="126"/>
                    <a:pt x="108" y="126"/>
                  </a:cubicBezTo>
                  <a:cubicBezTo>
                    <a:pt x="108" y="125"/>
                    <a:pt x="108" y="125"/>
                    <a:pt x="108" y="125"/>
                  </a:cubicBezTo>
                  <a:cubicBezTo>
                    <a:pt x="108" y="125"/>
                    <a:pt x="108" y="124"/>
                    <a:pt x="108" y="124"/>
                  </a:cubicBezTo>
                  <a:cubicBezTo>
                    <a:pt x="107" y="123"/>
                    <a:pt x="107" y="123"/>
                    <a:pt x="107" y="123"/>
                  </a:cubicBezTo>
                  <a:cubicBezTo>
                    <a:pt x="106" y="123"/>
                    <a:pt x="105" y="123"/>
                    <a:pt x="104" y="124"/>
                  </a:cubicBezTo>
                  <a:cubicBezTo>
                    <a:pt x="104" y="124"/>
                    <a:pt x="104" y="125"/>
                    <a:pt x="103" y="126"/>
                  </a:cubicBezTo>
                  <a:cubicBezTo>
                    <a:pt x="103" y="127"/>
                    <a:pt x="103" y="128"/>
                    <a:pt x="104" y="129"/>
                  </a:cubicBezTo>
                  <a:cubicBezTo>
                    <a:pt x="104" y="129"/>
                    <a:pt x="105" y="130"/>
                    <a:pt x="106" y="130"/>
                  </a:cubicBezTo>
                  <a:cubicBezTo>
                    <a:pt x="106" y="131"/>
                    <a:pt x="107" y="131"/>
                    <a:pt x="109" y="130"/>
                  </a:cubicBezTo>
                  <a:cubicBezTo>
                    <a:pt x="109" y="130"/>
                    <a:pt x="109" y="130"/>
                    <a:pt x="109" y="130"/>
                  </a:cubicBezTo>
                  <a:close/>
                  <a:moveTo>
                    <a:pt x="119" y="132"/>
                  </a:moveTo>
                  <a:cubicBezTo>
                    <a:pt x="118" y="133"/>
                    <a:pt x="118" y="133"/>
                    <a:pt x="117" y="134"/>
                  </a:cubicBezTo>
                  <a:cubicBezTo>
                    <a:pt x="116" y="134"/>
                    <a:pt x="115" y="135"/>
                    <a:pt x="114" y="134"/>
                  </a:cubicBezTo>
                  <a:cubicBezTo>
                    <a:pt x="113" y="134"/>
                    <a:pt x="112" y="133"/>
                    <a:pt x="112" y="133"/>
                  </a:cubicBezTo>
                  <a:cubicBezTo>
                    <a:pt x="111" y="131"/>
                    <a:pt x="111" y="130"/>
                    <a:pt x="111" y="129"/>
                  </a:cubicBezTo>
                  <a:cubicBezTo>
                    <a:pt x="112" y="128"/>
                    <a:pt x="112" y="127"/>
                    <a:pt x="113" y="126"/>
                  </a:cubicBezTo>
                  <a:cubicBezTo>
                    <a:pt x="114" y="125"/>
                    <a:pt x="115" y="125"/>
                    <a:pt x="116" y="125"/>
                  </a:cubicBezTo>
                  <a:cubicBezTo>
                    <a:pt x="118" y="125"/>
                    <a:pt x="118" y="126"/>
                    <a:pt x="119" y="127"/>
                  </a:cubicBezTo>
                  <a:cubicBezTo>
                    <a:pt x="119" y="127"/>
                    <a:pt x="120" y="128"/>
                    <a:pt x="119" y="129"/>
                  </a:cubicBezTo>
                  <a:cubicBezTo>
                    <a:pt x="113" y="128"/>
                    <a:pt x="113" y="128"/>
                    <a:pt x="113" y="128"/>
                  </a:cubicBezTo>
                  <a:cubicBezTo>
                    <a:pt x="112" y="129"/>
                    <a:pt x="113" y="131"/>
                    <a:pt x="113" y="131"/>
                  </a:cubicBezTo>
                  <a:cubicBezTo>
                    <a:pt x="114" y="132"/>
                    <a:pt x="114" y="133"/>
                    <a:pt x="115" y="133"/>
                  </a:cubicBezTo>
                  <a:cubicBezTo>
                    <a:pt x="116" y="133"/>
                    <a:pt x="116" y="133"/>
                    <a:pt x="117" y="133"/>
                  </a:cubicBezTo>
                  <a:cubicBezTo>
                    <a:pt x="118" y="133"/>
                    <a:pt x="118" y="132"/>
                    <a:pt x="119" y="132"/>
                  </a:cubicBezTo>
                  <a:cubicBezTo>
                    <a:pt x="119" y="132"/>
                    <a:pt x="119" y="132"/>
                    <a:pt x="119" y="132"/>
                  </a:cubicBezTo>
                  <a:close/>
                  <a:moveTo>
                    <a:pt x="117" y="129"/>
                  </a:moveTo>
                  <a:cubicBezTo>
                    <a:pt x="117" y="127"/>
                    <a:pt x="116" y="126"/>
                    <a:pt x="115" y="126"/>
                  </a:cubicBezTo>
                  <a:cubicBezTo>
                    <a:pt x="114" y="125"/>
                    <a:pt x="113" y="126"/>
                    <a:pt x="112" y="128"/>
                  </a:cubicBezTo>
                  <a:cubicBezTo>
                    <a:pt x="117" y="129"/>
                    <a:pt x="117" y="129"/>
                    <a:pt x="117" y="129"/>
                  </a:cubicBezTo>
                  <a:close/>
                  <a:moveTo>
                    <a:pt x="133" y="135"/>
                  </a:moveTo>
                  <a:cubicBezTo>
                    <a:pt x="132" y="136"/>
                    <a:pt x="132" y="136"/>
                    <a:pt x="132" y="136"/>
                  </a:cubicBezTo>
                  <a:cubicBezTo>
                    <a:pt x="132" y="137"/>
                    <a:pt x="131" y="137"/>
                    <a:pt x="131" y="137"/>
                  </a:cubicBezTo>
                  <a:cubicBezTo>
                    <a:pt x="130" y="137"/>
                    <a:pt x="130" y="136"/>
                    <a:pt x="130" y="135"/>
                  </a:cubicBezTo>
                  <a:cubicBezTo>
                    <a:pt x="130" y="135"/>
                    <a:pt x="129" y="136"/>
                    <a:pt x="128" y="136"/>
                  </a:cubicBezTo>
                  <a:cubicBezTo>
                    <a:pt x="128" y="136"/>
                    <a:pt x="127" y="136"/>
                    <a:pt x="127" y="136"/>
                  </a:cubicBezTo>
                  <a:cubicBezTo>
                    <a:pt x="126" y="136"/>
                    <a:pt x="126" y="136"/>
                    <a:pt x="125" y="135"/>
                  </a:cubicBezTo>
                  <a:cubicBezTo>
                    <a:pt x="125" y="135"/>
                    <a:pt x="125" y="135"/>
                    <a:pt x="125" y="134"/>
                  </a:cubicBezTo>
                  <a:cubicBezTo>
                    <a:pt x="125" y="133"/>
                    <a:pt x="126" y="132"/>
                    <a:pt x="127" y="131"/>
                  </a:cubicBezTo>
                  <a:cubicBezTo>
                    <a:pt x="128" y="131"/>
                    <a:pt x="129" y="130"/>
                    <a:pt x="130" y="130"/>
                  </a:cubicBezTo>
                  <a:cubicBezTo>
                    <a:pt x="130" y="129"/>
                    <a:pt x="130" y="129"/>
                    <a:pt x="130" y="129"/>
                  </a:cubicBezTo>
                  <a:cubicBezTo>
                    <a:pt x="130" y="128"/>
                    <a:pt x="130" y="127"/>
                    <a:pt x="129" y="127"/>
                  </a:cubicBezTo>
                  <a:cubicBezTo>
                    <a:pt x="128" y="127"/>
                    <a:pt x="128" y="127"/>
                    <a:pt x="128" y="128"/>
                  </a:cubicBezTo>
                  <a:cubicBezTo>
                    <a:pt x="128" y="128"/>
                    <a:pt x="128" y="128"/>
                    <a:pt x="128" y="128"/>
                  </a:cubicBezTo>
                  <a:cubicBezTo>
                    <a:pt x="128" y="129"/>
                    <a:pt x="128" y="129"/>
                    <a:pt x="128" y="129"/>
                  </a:cubicBezTo>
                  <a:cubicBezTo>
                    <a:pt x="128" y="129"/>
                    <a:pt x="128" y="129"/>
                    <a:pt x="127" y="129"/>
                  </a:cubicBezTo>
                  <a:cubicBezTo>
                    <a:pt x="127" y="130"/>
                    <a:pt x="127" y="130"/>
                    <a:pt x="126" y="130"/>
                  </a:cubicBezTo>
                  <a:cubicBezTo>
                    <a:pt x="126" y="130"/>
                    <a:pt x="126" y="130"/>
                    <a:pt x="126" y="129"/>
                  </a:cubicBezTo>
                  <a:cubicBezTo>
                    <a:pt x="125" y="129"/>
                    <a:pt x="125" y="129"/>
                    <a:pt x="126" y="129"/>
                  </a:cubicBezTo>
                  <a:cubicBezTo>
                    <a:pt x="126" y="128"/>
                    <a:pt x="126" y="128"/>
                    <a:pt x="127" y="127"/>
                  </a:cubicBezTo>
                  <a:cubicBezTo>
                    <a:pt x="128" y="127"/>
                    <a:pt x="128" y="127"/>
                    <a:pt x="129" y="127"/>
                  </a:cubicBezTo>
                  <a:cubicBezTo>
                    <a:pt x="130" y="127"/>
                    <a:pt x="131" y="127"/>
                    <a:pt x="132" y="128"/>
                  </a:cubicBezTo>
                  <a:cubicBezTo>
                    <a:pt x="132" y="128"/>
                    <a:pt x="132" y="129"/>
                    <a:pt x="132" y="130"/>
                  </a:cubicBezTo>
                  <a:cubicBezTo>
                    <a:pt x="132" y="135"/>
                    <a:pt x="132" y="135"/>
                    <a:pt x="132" y="135"/>
                  </a:cubicBezTo>
                  <a:cubicBezTo>
                    <a:pt x="132" y="135"/>
                    <a:pt x="132" y="135"/>
                    <a:pt x="132" y="135"/>
                  </a:cubicBezTo>
                  <a:cubicBezTo>
                    <a:pt x="132" y="135"/>
                    <a:pt x="132" y="135"/>
                    <a:pt x="133" y="135"/>
                  </a:cubicBezTo>
                  <a:cubicBezTo>
                    <a:pt x="133" y="135"/>
                    <a:pt x="133" y="135"/>
                    <a:pt x="133" y="135"/>
                  </a:cubicBezTo>
                  <a:close/>
                  <a:moveTo>
                    <a:pt x="130" y="134"/>
                  </a:moveTo>
                  <a:cubicBezTo>
                    <a:pt x="130" y="131"/>
                    <a:pt x="130" y="131"/>
                    <a:pt x="130" y="131"/>
                  </a:cubicBezTo>
                  <a:cubicBezTo>
                    <a:pt x="129" y="131"/>
                    <a:pt x="128" y="131"/>
                    <a:pt x="128" y="131"/>
                  </a:cubicBezTo>
                  <a:cubicBezTo>
                    <a:pt x="127" y="132"/>
                    <a:pt x="126" y="132"/>
                    <a:pt x="126" y="133"/>
                  </a:cubicBezTo>
                  <a:cubicBezTo>
                    <a:pt x="126" y="134"/>
                    <a:pt x="127" y="135"/>
                    <a:pt x="128" y="135"/>
                  </a:cubicBezTo>
                  <a:cubicBezTo>
                    <a:pt x="128" y="135"/>
                    <a:pt x="129" y="135"/>
                    <a:pt x="130" y="134"/>
                  </a:cubicBezTo>
                  <a:close/>
                  <a:moveTo>
                    <a:pt x="144" y="136"/>
                  </a:moveTo>
                  <a:cubicBezTo>
                    <a:pt x="140" y="136"/>
                    <a:pt x="140" y="136"/>
                    <a:pt x="140" y="136"/>
                  </a:cubicBezTo>
                  <a:cubicBezTo>
                    <a:pt x="140" y="136"/>
                    <a:pt x="140" y="136"/>
                    <a:pt x="140" y="136"/>
                  </a:cubicBezTo>
                  <a:cubicBezTo>
                    <a:pt x="140" y="136"/>
                    <a:pt x="141" y="135"/>
                    <a:pt x="141" y="135"/>
                  </a:cubicBezTo>
                  <a:cubicBezTo>
                    <a:pt x="141" y="129"/>
                    <a:pt x="141" y="129"/>
                    <a:pt x="141" y="129"/>
                  </a:cubicBezTo>
                  <a:cubicBezTo>
                    <a:pt x="141" y="129"/>
                    <a:pt x="141" y="129"/>
                    <a:pt x="140" y="128"/>
                  </a:cubicBezTo>
                  <a:cubicBezTo>
                    <a:pt x="140" y="128"/>
                    <a:pt x="140" y="128"/>
                    <a:pt x="139" y="128"/>
                  </a:cubicBezTo>
                  <a:cubicBezTo>
                    <a:pt x="138" y="128"/>
                    <a:pt x="138" y="128"/>
                    <a:pt x="137" y="129"/>
                  </a:cubicBezTo>
                  <a:cubicBezTo>
                    <a:pt x="137" y="135"/>
                    <a:pt x="137" y="135"/>
                    <a:pt x="137" y="135"/>
                  </a:cubicBezTo>
                  <a:cubicBezTo>
                    <a:pt x="137" y="135"/>
                    <a:pt x="137" y="136"/>
                    <a:pt x="138" y="136"/>
                  </a:cubicBezTo>
                  <a:cubicBezTo>
                    <a:pt x="138" y="136"/>
                    <a:pt x="138" y="136"/>
                    <a:pt x="138" y="136"/>
                  </a:cubicBezTo>
                  <a:cubicBezTo>
                    <a:pt x="134" y="136"/>
                    <a:pt x="134" y="136"/>
                    <a:pt x="134" y="136"/>
                  </a:cubicBezTo>
                  <a:cubicBezTo>
                    <a:pt x="134" y="136"/>
                    <a:pt x="134" y="136"/>
                    <a:pt x="134" y="136"/>
                  </a:cubicBezTo>
                  <a:cubicBezTo>
                    <a:pt x="134" y="136"/>
                    <a:pt x="135" y="135"/>
                    <a:pt x="135" y="135"/>
                  </a:cubicBezTo>
                  <a:cubicBezTo>
                    <a:pt x="135" y="129"/>
                    <a:pt x="135" y="129"/>
                    <a:pt x="135" y="129"/>
                  </a:cubicBezTo>
                  <a:cubicBezTo>
                    <a:pt x="135" y="129"/>
                    <a:pt x="135" y="128"/>
                    <a:pt x="134" y="128"/>
                  </a:cubicBezTo>
                  <a:cubicBezTo>
                    <a:pt x="134" y="128"/>
                    <a:pt x="134" y="128"/>
                    <a:pt x="133" y="128"/>
                  </a:cubicBezTo>
                  <a:cubicBezTo>
                    <a:pt x="133" y="128"/>
                    <a:pt x="133" y="128"/>
                    <a:pt x="133" y="128"/>
                  </a:cubicBezTo>
                  <a:cubicBezTo>
                    <a:pt x="136" y="127"/>
                    <a:pt x="136" y="127"/>
                    <a:pt x="136" y="127"/>
                  </a:cubicBezTo>
                  <a:cubicBezTo>
                    <a:pt x="136" y="128"/>
                    <a:pt x="136" y="128"/>
                    <a:pt x="136" y="128"/>
                  </a:cubicBezTo>
                  <a:cubicBezTo>
                    <a:pt x="137" y="127"/>
                    <a:pt x="138" y="127"/>
                    <a:pt x="140" y="127"/>
                  </a:cubicBezTo>
                  <a:cubicBezTo>
                    <a:pt x="141" y="127"/>
                    <a:pt x="142" y="127"/>
                    <a:pt x="142" y="130"/>
                  </a:cubicBezTo>
                  <a:cubicBezTo>
                    <a:pt x="142" y="135"/>
                    <a:pt x="142" y="135"/>
                    <a:pt x="142" y="135"/>
                  </a:cubicBezTo>
                  <a:cubicBezTo>
                    <a:pt x="143" y="135"/>
                    <a:pt x="143" y="136"/>
                    <a:pt x="144" y="136"/>
                  </a:cubicBezTo>
                  <a:cubicBezTo>
                    <a:pt x="144" y="136"/>
                    <a:pt x="144" y="136"/>
                    <a:pt x="144" y="136"/>
                  </a:cubicBezTo>
                  <a:close/>
                  <a:moveTo>
                    <a:pt x="155" y="134"/>
                  </a:moveTo>
                  <a:cubicBezTo>
                    <a:pt x="154" y="135"/>
                    <a:pt x="153" y="135"/>
                    <a:pt x="152" y="136"/>
                  </a:cubicBezTo>
                  <a:cubicBezTo>
                    <a:pt x="152" y="134"/>
                    <a:pt x="152" y="134"/>
                    <a:pt x="152" y="134"/>
                  </a:cubicBezTo>
                  <a:cubicBezTo>
                    <a:pt x="151" y="135"/>
                    <a:pt x="150" y="136"/>
                    <a:pt x="149" y="136"/>
                  </a:cubicBezTo>
                  <a:cubicBezTo>
                    <a:pt x="148" y="136"/>
                    <a:pt x="148" y="136"/>
                    <a:pt x="147" y="135"/>
                  </a:cubicBezTo>
                  <a:cubicBezTo>
                    <a:pt x="146" y="134"/>
                    <a:pt x="145" y="133"/>
                    <a:pt x="145" y="131"/>
                  </a:cubicBezTo>
                  <a:cubicBezTo>
                    <a:pt x="145" y="130"/>
                    <a:pt x="146" y="129"/>
                    <a:pt x="146" y="128"/>
                  </a:cubicBezTo>
                  <a:cubicBezTo>
                    <a:pt x="146" y="127"/>
                    <a:pt x="148" y="126"/>
                    <a:pt x="149" y="126"/>
                  </a:cubicBezTo>
                  <a:cubicBezTo>
                    <a:pt x="150" y="126"/>
                    <a:pt x="150" y="126"/>
                    <a:pt x="151" y="127"/>
                  </a:cubicBezTo>
                  <a:cubicBezTo>
                    <a:pt x="150" y="124"/>
                    <a:pt x="150" y="124"/>
                    <a:pt x="150" y="124"/>
                  </a:cubicBezTo>
                  <a:cubicBezTo>
                    <a:pt x="150" y="123"/>
                    <a:pt x="150" y="123"/>
                    <a:pt x="150" y="123"/>
                  </a:cubicBezTo>
                  <a:cubicBezTo>
                    <a:pt x="150" y="123"/>
                    <a:pt x="150" y="123"/>
                    <a:pt x="149" y="123"/>
                  </a:cubicBezTo>
                  <a:cubicBezTo>
                    <a:pt x="149" y="123"/>
                    <a:pt x="149" y="123"/>
                    <a:pt x="149" y="123"/>
                  </a:cubicBezTo>
                  <a:cubicBezTo>
                    <a:pt x="150" y="123"/>
                    <a:pt x="150" y="122"/>
                    <a:pt x="152" y="121"/>
                  </a:cubicBezTo>
                  <a:cubicBezTo>
                    <a:pt x="153" y="133"/>
                    <a:pt x="153" y="133"/>
                    <a:pt x="153" y="133"/>
                  </a:cubicBezTo>
                  <a:cubicBezTo>
                    <a:pt x="153" y="134"/>
                    <a:pt x="153" y="134"/>
                    <a:pt x="153" y="134"/>
                  </a:cubicBezTo>
                  <a:cubicBezTo>
                    <a:pt x="154" y="134"/>
                    <a:pt x="155" y="134"/>
                    <a:pt x="155" y="134"/>
                  </a:cubicBezTo>
                  <a:cubicBezTo>
                    <a:pt x="155" y="134"/>
                    <a:pt x="155" y="134"/>
                    <a:pt x="155" y="134"/>
                  </a:cubicBezTo>
                  <a:close/>
                  <a:moveTo>
                    <a:pt x="152" y="133"/>
                  </a:moveTo>
                  <a:cubicBezTo>
                    <a:pt x="152" y="129"/>
                    <a:pt x="152" y="129"/>
                    <a:pt x="152" y="129"/>
                  </a:cubicBezTo>
                  <a:cubicBezTo>
                    <a:pt x="152" y="128"/>
                    <a:pt x="151" y="128"/>
                    <a:pt x="151" y="127"/>
                  </a:cubicBezTo>
                  <a:cubicBezTo>
                    <a:pt x="150" y="127"/>
                    <a:pt x="150" y="127"/>
                    <a:pt x="149" y="127"/>
                  </a:cubicBezTo>
                  <a:cubicBezTo>
                    <a:pt x="148" y="127"/>
                    <a:pt x="148" y="127"/>
                    <a:pt x="147" y="128"/>
                  </a:cubicBezTo>
                  <a:cubicBezTo>
                    <a:pt x="147" y="129"/>
                    <a:pt x="147" y="130"/>
                    <a:pt x="147" y="131"/>
                  </a:cubicBezTo>
                  <a:cubicBezTo>
                    <a:pt x="147" y="132"/>
                    <a:pt x="147" y="133"/>
                    <a:pt x="148" y="134"/>
                  </a:cubicBezTo>
                  <a:cubicBezTo>
                    <a:pt x="148" y="135"/>
                    <a:pt x="149" y="135"/>
                    <a:pt x="150" y="135"/>
                  </a:cubicBezTo>
                  <a:cubicBezTo>
                    <a:pt x="150" y="135"/>
                    <a:pt x="150" y="135"/>
                    <a:pt x="151" y="135"/>
                  </a:cubicBezTo>
                  <a:cubicBezTo>
                    <a:pt x="152" y="134"/>
                    <a:pt x="152" y="134"/>
                    <a:pt x="152" y="133"/>
                  </a:cubicBezTo>
                  <a:close/>
                  <a:moveTo>
                    <a:pt x="170" y="122"/>
                  </a:moveTo>
                  <a:cubicBezTo>
                    <a:pt x="170" y="122"/>
                    <a:pt x="170" y="122"/>
                    <a:pt x="170" y="122"/>
                  </a:cubicBezTo>
                  <a:cubicBezTo>
                    <a:pt x="169" y="121"/>
                    <a:pt x="169" y="120"/>
                    <a:pt x="169" y="120"/>
                  </a:cubicBezTo>
                  <a:cubicBezTo>
                    <a:pt x="168" y="120"/>
                    <a:pt x="168" y="120"/>
                    <a:pt x="167" y="120"/>
                  </a:cubicBezTo>
                  <a:cubicBezTo>
                    <a:pt x="165" y="120"/>
                    <a:pt x="165" y="120"/>
                    <a:pt x="165" y="120"/>
                  </a:cubicBezTo>
                  <a:cubicBezTo>
                    <a:pt x="167" y="131"/>
                    <a:pt x="167" y="131"/>
                    <a:pt x="167" y="131"/>
                  </a:cubicBezTo>
                  <a:cubicBezTo>
                    <a:pt x="168" y="132"/>
                    <a:pt x="168" y="132"/>
                    <a:pt x="170" y="132"/>
                  </a:cubicBezTo>
                  <a:cubicBezTo>
                    <a:pt x="170" y="132"/>
                    <a:pt x="170" y="132"/>
                    <a:pt x="170" y="132"/>
                  </a:cubicBezTo>
                  <a:cubicBezTo>
                    <a:pt x="164" y="133"/>
                    <a:pt x="164" y="133"/>
                    <a:pt x="164" y="133"/>
                  </a:cubicBezTo>
                  <a:cubicBezTo>
                    <a:pt x="164" y="133"/>
                    <a:pt x="164" y="133"/>
                    <a:pt x="164" y="133"/>
                  </a:cubicBezTo>
                  <a:cubicBezTo>
                    <a:pt x="165" y="133"/>
                    <a:pt x="166" y="132"/>
                    <a:pt x="165" y="131"/>
                  </a:cubicBezTo>
                  <a:cubicBezTo>
                    <a:pt x="163" y="121"/>
                    <a:pt x="163" y="121"/>
                    <a:pt x="163" y="121"/>
                  </a:cubicBezTo>
                  <a:cubicBezTo>
                    <a:pt x="161" y="121"/>
                    <a:pt x="161" y="121"/>
                    <a:pt x="161" y="121"/>
                  </a:cubicBezTo>
                  <a:cubicBezTo>
                    <a:pt x="160" y="121"/>
                    <a:pt x="160" y="122"/>
                    <a:pt x="159" y="122"/>
                  </a:cubicBezTo>
                  <a:cubicBezTo>
                    <a:pt x="159" y="123"/>
                    <a:pt x="159" y="123"/>
                    <a:pt x="159" y="124"/>
                  </a:cubicBezTo>
                  <a:cubicBezTo>
                    <a:pt x="159" y="124"/>
                    <a:pt x="159" y="124"/>
                    <a:pt x="159" y="124"/>
                  </a:cubicBezTo>
                  <a:cubicBezTo>
                    <a:pt x="158" y="121"/>
                    <a:pt x="158" y="121"/>
                    <a:pt x="158" y="121"/>
                  </a:cubicBezTo>
                  <a:cubicBezTo>
                    <a:pt x="169" y="118"/>
                    <a:pt x="169" y="118"/>
                    <a:pt x="169" y="118"/>
                  </a:cubicBezTo>
                  <a:cubicBezTo>
                    <a:pt x="170" y="122"/>
                    <a:pt x="170" y="122"/>
                    <a:pt x="170" y="122"/>
                  </a:cubicBezTo>
                  <a:close/>
                  <a:moveTo>
                    <a:pt x="181" y="125"/>
                  </a:moveTo>
                  <a:cubicBezTo>
                    <a:pt x="181" y="126"/>
                    <a:pt x="181" y="127"/>
                    <a:pt x="180" y="128"/>
                  </a:cubicBezTo>
                  <a:cubicBezTo>
                    <a:pt x="180" y="129"/>
                    <a:pt x="179" y="130"/>
                    <a:pt x="178" y="130"/>
                  </a:cubicBezTo>
                  <a:cubicBezTo>
                    <a:pt x="177" y="131"/>
                    <a:pt x="176" y="131"/>
                    <a:pt x="176" y="130"/>
                  </a:cubicBezTo>
                  <a:cubicBezTo>
                    <a:pt x="174" y="129"/>
                    <a:pt x="174" y="128"/>
                    <a:pt x="173" y="127"/>
                  </a:cubicBezTo>
                  <a:cubicBezTo>
                    <a:pt x="173" y="126"/>
                    <a:pt x="173" y="125"/>
                    <a:pt x="173" y="123"/>
                  </a:cubicBezTo>
                  <a:cubicBezTo>
                    <a:pt x="174" y="122"/>
                    <a:pt x="174" y="121"/>
                    <a:pt x="176" y="121"/>
                  </a:cubicBezTo>
                  <a:cubicBezTo>
                    <a:pt x="177" y="121"/>
                    <a:pt x="178" y="121"/>
                    <a:pt x="178" y="121"/>
                  </a:cubicBezTo>
                  <a:cubicBezTo>
                    <a:pt x="179" y="121"/>
                    <a:pt x="180" y="122"/>
                    <a:pt x="180" y="123"/>
                  </a:cubicBezTo>
                  <a:cubicBezTo>
                    <a:pt x="174" y="125"/>
                    <a:pt x="174" y="125"/>
                    <a:pt x="174" y="125"/>
                  </a:cubicBezTo>
                  <a:cubicBezTo>
                    <a:pt x="175" y="126"/>
                    <a:pt x="176" y="127"/>
                    <a:pt x="176" y="128"/>
                  </a:cubicBezTo>
                  <a:cubicBezTo>
                    <a:pt x="177" y="129"/>
                    <a:pt x="178" y="129"/>
                    <a:pt x="179" y="128"/>
                  </a:cubicBezTo>
                  <a:cubicBezTo>
                    <a:pt x="180" y="128"/>
                    <a:pt x="180" y="127"/>
                    <a:pt x="181" y="127"/>
                  </a:cubicBezTo>
                  <a:cubicBezTo>
                    <a:pt x="180" y="127"/>
                    <a:pt x="181" y="126"/>
                    <a:pt x="181" y="125"/>
                  </a:cubicBezTo>
                  <a:cubicBezTo>
                    <a:pt x="181" y="125"/>
                    <a:pt x="181" y="125"/>
                    <a:pt x="181" y="125"/>
                  </a:cubicBezTo>
                  <a:close/>
                  <a:moveTo>
                    <a:pt x="178" y="123"/>
                  </a:moveTo>
                  <a:cubicBezTo>
                    <a:pt x="177" y="122"/>
                    <a:pt x="176" y="121"/>
                    <a:pt x="175" y="122"/>
                  </a:cubicBezTo>
                  <a:cubicBezTo>
                    <a:pt x="174" y="122"/>
                    <a:pt x="173" y="123"/>
                    <a:pt x="173" y="125"/>
                  </a:cubicBezTo>
                  <a:cubicBezTo>
                    <a:pt x="178" y="123"/>
                    <a:pt x="178" y="123"/>
                    <a:pt x="178" y="123"/>
                  </a:cubicBezTo>
                  <a:close/>
                  <a:moveTo>
                    <a:pt x="190" y="122"/>
                  </a:moveTo>
                  <a:cubicBezTo>
                    <a:pt x="190" y="123"/>
                    <a:pt x="190" y="124"/>
                    <a:pt x="190" y="125"/>
                  </a:cubicBezTo>
                  <a:cubicBezTo>
                    <a:pt x="189" y="126"/>
                    <a:pt x="188" y="127"/>
                    <a:pt x="188" y="127"/>
                  </a:cubicBezTo>
                  <a:cubicBezTo>
                    <a:pt x="186" y="127"/>
                    <a:pt x="186" y="127"/>
                    <a:pt x="184" y="127"/>
                  </a:cubicBezTo>
                  <a:cubicBezTo>
                    <a:pt x="183" y="127"/>
                    <a:pt x="182" y="125"/>
                    <a:pt x="182" y="124"/>
                  </a:cubicBezTo>
                  <a:cubicBezTo>
                    <a:pt x="182" y="123"/>
                    <a:pt x="182" y="122"/>
                    <a:pt x="182" y="121"/>
                  </a:cubicBezTo>
                  <a:cubicBezTo>
                    <a:pt x="182" y="119"/>
                    <a:pt x="183" y="119"/>
                    <a:pt x="185" y="118"/>
                  </a:cubicBezTo>
                  <a:cubicBezTo>
                    <a:pt x="186" y="118"/>
                    <a:pt x="186" y="118"/>
                    <a:pt x="187" y="118"/>
                  </a:cubicBezTo>
                  <a:cubicBezTo>
                    <a:pt x="188" y="118"/>
                    <a:pt x="188" y="118"/>
                    <a:pt x="188" y="119"/>
                  </a:cubicBezTo>
                  <a:cubicBezTo>
                    <a:pt x="188" y="119"/>
                    <a:pt x="188" y="119"/>
                    <a:pt x="188" y="119"/>
                  </a:cubicBezTo>
                  <a:cubicBezTo>
                    <a:pt x="188" y="120"/>
                    <a:pt x="188" y="120"/>
                    <a:pt x="188" y="120"/>
                  </a:cubicBezTo>
                  <a:cubicBezTo>
                    <a:pt x="188" y="120"/>
                    <a:pt x="188" y="120"/>
                    <a:pt x="187" y="120"/>
                  </a:cubicBezTo>
                  <a:cubicBezTo>
                    <a:pt x="187" y="120"/>
                    <a:pt x="187" y="119"/>
                    <a:pt x="187" y="119"/>
                  </a:cubicBezTo>
                  <a:cubicBezTo>
                    <a:pt x="187" y="119"/>
                    <a:pt x="186" y="119"/>
                    <a:pt x="186" y="119"/>
                  </a:cubicBezTo>
                  <a:cubicBezTo>
                    <a:pt x="186" y="119"/>
                    <a:pt x="185" y="119"/>
                    <a:pt x="185" y="119"/>
                  </a:cubicBezTo>
                  <a:cubicBezTo>
                    <a:pt x="184" y="119"/>
                    <a:pt x="183" y="120"/>
                    <a:pt x="183" y="121"/>
                  </a:cubicBezTo>
                  <a:cubicBezTo>
                    <a:pt x="183" y="121"/>
                    <a:pt x="183" y="122"/>
                    <a:pt x="184" y="123"/>
                  </a:cubicBezTo>
                  <a:cubicBezTo>
                    <a:pt x="184" y="124"/>
                    <a:pt x="185" y="125"/>
                    <a:pt x="186" y="125"/>
                  </a:cubicBezTo>
                  <a:cubicBezTo>
                    <a:pt x="186" y="126"/>
                    <a:pt x="187" y="126"/>
                    <a:pt x="188" y="126"/>
                  </a:cubicBezTo>
                  <a:cubicBezTo>
                    <a:pt x="189" y="125"/>
                    <a:pt x="190" y="124"/>
                    <a:pt x="190" y="122"/>
                  </a:cubicBezTo>
                  <a:cubicBezTo>
                    <a:pt x="190" y="122"/>
                    <a:pt x="190" y="122"/>
                    <a:pt x="190" y="122"/>
                  </a:cubicBezTo>
                  <a:close/>
                  <a:moveTo>
                    <a:pt x="202" y="120"/>
                  </a:moveTo>
                  <a:cubicBezTo>
                    <a:pt x="198" y="122"/>
                    <a:pt x="198" y="122"/>
                    <a:pt x="198" y="122"/>
                  </a:cubicBezTo>
                  <a:cubicBezTo>
                    <a:pt x="198" y="121"/>
                    <a:pt x="198" y="121"/>
                    <a:pt x="198" y="121"/>
                  </a:cubicBezTo>
                  <a:cubicBezTo>
                    <a:pt x="199" y="121"/>
                    <a:pt x="199" y="121"/>
                    <a:pt x="198" y="120"/>
                  </a:cubicBezTo>
                  <a:cubicBezTo>
                    <a:pt x="196" y="115"/>
                    <a:pt x="196" y="115"/>
                    <a:pt x="196" y="115"/>
                  </a:cubicBezTo>
                  <a:cubicBezTo>
                    <a:pt x="195" y="114"/>
                    <a:pt x="195" y="114"/>
                    <a:pt x="194" y="115"/>
                  </a:cubicBezTo>
                  <a:cubicBezTo>
                    <a:pt x="193" y="115"/>
                    <a:pt x="192" y="116"/>
                    <a:pt x="192" y="117"/>
                  </a:cubicBezTo>
                  <a:cubicBezTo>
                    <a:pt x="194" y="121"/>
                    <a:pt x="194" y="121"/>
                    <a:pt x="194" y="121"/>
                  </a:cubicBezTo>
                  <a:cubicBezTo>
                    <a:pt x="195" y="122"/>
                    <a:pt x="196" y="122"/>
                    <a:pt x="196" y="122"/>
                  </a:cubicBezTo>
                  <a:cubicBezTo>
                    <a:pt x="196" y="122"/>
                    <a:pt x="196" y="122"/>
                    <a:pt x="196" y="122"/>
                  </a:cubicBezTo>
                  <a:cubicBezTo>
                    <a:pt x="192" y="124"/>
                    <a:pt x="192" y="124"/>
                    <a:pt x="192" y="124"/>
                  </a:cubicBezTo>
                  <a:cubicBezTo>
                    <a:pt x="192" y="124"/>
                    <a:pt x="192" y="124"/>
                    <a:pt x="192" y="124"/>
                  </a:cubicBezTo>
                  <a:cubicBezTo>
                    <a:pt x="193" y="123"/>
                    <a:pt x="193" y="123"/>
                    <a:pt x="192" y="122"/>
                  </a:cubicBezTo>
                  <a:cubicBezTo>
                    <a:pt x="188" y="113"/>
                    <a:pt x="188" y="113"/>
                    <a:pt x="188" y="113"/>
                  </a:cubicBezTo>
                  <a:cubicBezTo>
                    <a:pt x="187" y="113"/>
                    <a:pt x="187" y="113"/>
                    <a:pt x="187" y="113"/>
                  </a:cubicBezTo>
                  <a:cubicBezTo>
                    <a:pt x="187" y="113"/>
                    <a:pt x="186" y="113"/>
                    <a:pt x="186" y="113"/>
                  </a:cubicBezTo>
                  <a:cubicBezTo>
                    <a:pt x="186" y="113"/>
                    <a:pt x="186" y="113"/>
                    <a:pt x="186" y="113"/>
                  </a:cubicBezTo>
                  <a:cubicBezTo>
                    <a:pt x="186" y="112"/>
                    <a:pt x="187" y="111"/>
                    <a:pt x="188" y="110"/>
                  </a:cubicBezTo>
                  <a:cubicBezTo>
                    <a:pt x="191" y="116"/>
                    <a:pt x="191" y="116"/>
                    <a:pt x="191" y="116"/>
                  </a:cubicBezTo>
                  <a:cubicBezTo>
                    <a:pt x="192" y="114"/>
                    <a:pt x="192" y="113"/>
                    <a:pt x="193" y="113"/>
                  </a:cubicBezTo>
                  <a:cubicBezTo>
                    <a:pt x="195" y="112"/>
                    <a:pt x="196" y="113"/>
                    <a:pt x="197" y="115"/>
                  </a:cubicBezTo>
                  <a:cubicBezTo>
                    <a:pt x="199" y="119"/>
                    <a:pt x="199" y="119"/>
                    <a:pt x="199" y="119"/>
                  </a:cubicBezTo>
                  <a:cubicBezTo>
                    <a:pt x="200" y="120"/>
                    <a:pt x="201" y="120"/>
                    <a:pt x="202" y="120"/>
                  </a:cubicBezTo>
                  <a:cubicBezTo>
                    <a:pt x="202" y="120"/>
                    <a:pt x="202" y="120"/>
                    <a:pt x="202" y="120"/>
                  </a:cubicBezTo>
                  <a:close/>
                  <a:moveTo>
                    <a:pt x="212" y="114"/>
                  </a:moveTo>
                  <a:cubicBezTo>
                    <a:pt x="208" y="116"/>
                    <a:pt x="208" y="116"/>
                    <a:pt x="208" y="116"/>
                  </a:cubicBezTo>
                  <a:cubicBezTo>
                    <a:pt x="208" y="116"/>
                    <a:pt x="208" y="116"/>
                    <a:pt x="208" y="116"/>
                  </a:cubicBezTo>
                  <a:cubicBezTo>
                    <a:pt x="209" y="115"/>
                    <a:pt x="209" y="115"/>
                    <a:pt x="209" y="114"/>
                  </a:cubicBezTo>
                  <a:cubicBezTo>
                    <a:pt x="206" y="110"/>
                    <a:pt x="206" y="110"/>
                    <a:pt x="206" y="110"/>
                  </a:cubicBezTo>
                  <a:cubicBezTo>
                    <a:pt x="206" y="109"/>
                    <a:pt x="206" y="109"/>
                    <a:pt x="206" y="109"/>
                  </a:cubicBezTo>
                  <a:cubicBezTo>
                    <a:pt x="205" y="109"/>
                    <a:pt x="205" y="109"/>
                    <a:pt x="204" y="109"/>
                  </a:cubicBezTo>
                  <a:cubicBezTo>
                    <a:pt x="203" y="110"/>
                    <a:pt x="202" y="111"/>
                    <a:pt x="202" y="111"/>
                  </a:cubicBezTo>
                  <a:cubicBezTo>
                    <a:pt x="205" y="116"/>
                    <a:pt x="205" y="116"/>
                    <a:pt x="205" y="116"/>
                  </a:cubicBezTo>
                  <a:cubicBezTo>
                    <a:pt x="206" y="117"/>
                    <a:pt x="206" y="117"/>
                    <a:pt x="207" y="117"/>
                  </a:cubicBezTo>
                  <a:cubicBezTo>
                    <a:pt x="207" y="117"/>
                    <a:pt x="207" y="117"/>
                    <a:pt x="207" y="117"/>
                  </a:cubicBezTo>
                  <a:cubicBezTo>
                    <a:pt x="203" y="119"/>
                    <a:pt x="203" y="119"/>
                    <a:pt x="203" y="119"/>
                  </a:cubicBezTo>
                  <a:cubicBezTo>
                    <a:pt x="203" y="119"/>
                    <a:pt x="203" y="119"/>
                    <a:pt x="203" y="119"/>
                  </a:cubicBezTo>
                  <a:cubicBezTo>
                    <a:pt x="204" y="119"/>
                    <a:pt x="204" y="118"/>
                    <a:pt x="204" y="117"/>
                  </a:cubicBezTo>
                  <a:cubicBezTo>
                    <a:pt x="201" y="113"/>
                    <a:pt x="201" y="113"/>
                    <a:pt x="201" y="113"/>
                  </a:cubicBezTo>
                  <a:cubicBezTo>
                    <a:pt x="200" y="112"/>
                    <a:pt x="200" y="112"/>
                    <a:pt x="200" y="112"/>
                  </a:cubicBezTo>
                  <a:cubicBezTo>
                    <a:pt x="200" y="112"/>
                    <a:pt x="200" y="112"/>
                    <a:pt x="199" y="113"/>
                  </a:cubicBezTo>
                  <a:cubicBezTo>
                    <a:pt x="199" y="112"/>
                    <a:pt x="199" y="112"/>
                    <a:pt x="199" y="112"/>
                  </a:cubicBezTo>
                  <a:cubicBezTo>
                    <a:pt x="201" y="110"/>
                    <a:pt x="201" y="110"/>
                    <a:pt x="201" y="110"/>
                  </a:cubicBezTo>
                  <a:cubicBezTo>
                    <a:pt x="202" y="111"/>
                    <a:pt x="202" y="111"/>
                    <a:pt x="202" y="111"/>
                  </a:cubicBezTo>
                  <a:cubicBezTo>
                    <a:pt x="202" y="110"/>
                    <a:pt x="203" y="109"/>
                    <a:pt x="204" y="108"/>
                  </a:cubicBezTo>
                  <a:cubicBezTo>
                    <a:pt x="205" y="107"/>
                    <a:pt x="206" y="108"/>
                    <a:pt x="208" y="110"/>
                  </a:cubicBezTo>
                  <a:cubicBezTo>
                    <a:pt x="210" y="114"/>
                    <a:pt x="210" y="114"/>
                    <a:pt x="210" y="114"/>
                  </a:cubicBezTo>
                  <a:cubicBezTo>
                    <a:pt x="210" y="114"/>
                    <a:pt x="211" y="115"/>
                    <a:pt x="212" y="114"/>
                  </a:cubicBezTo>
                  <a:cubicBezTo>
                    <a:pt x="212" y="114"/>
                    <a:pt x="212" y="114"/>
                    <a:pt x="212" y="114"/>
                  </a:cubicBezTo>
                  <a:close/>
                  <a:moveTo>
                    <a:pt x="218" y="104"/>
                  </a:moveTo>
                  <a:cubicBezTo>
                    <a:pt x="219" y="105"/>
                    <a:pt x="219" y="107"/>
                    <a:pt x="219" y="108"/>
                  </a:cubicBezTo>
                  <a:cubicBezTo>
                    <a:pt x="219" y="109"/>
                    <a:pt x="218" y="110"/>
                    <a:pt x="217" y="111"/>
                  </a:cubicBezTo>
                  <a:cubicBezTo>
                    <a:pt x="216" y="112"/>
                    <a:pt x="215" y="112"/>
                    <a:pt x="214" y="112"/>
                  </a:cubicBezTo>
                  <a:cubicBezTo>
                    <a:pt x="212" y="111"/>
                    <a:pt x="211" y="111"/>
                    <a:pt x="210" y="110"/>
                  </a:cubicBezTo>
                  <a:cubicBezTo>
                    <a:pt x="210" y="109"/>
                    <a:pt x="209" y="107"/>
                    <a:pt x="209" y="106"/>
                  </a:cubicBezTo>
                  <a:cubicBezTo>
                    <a:pt x="209" y="105"/>
                    <a:pt x="210" y="104"/>
                    <a:pt x="211" y="103"/>
                  </a:cubicBezTo>
                  <a:cubicBezTo>
                    <a:pt x="212" y="102"/>
                    <a:pt x="214" y="102"/>
                    <a:pt x="215" y="102"/>
                  </a:cubicBezTo>
                  <a:cubicBezTo>
                    <a:pt x="216" y="102"/>
                    <a:pt x="217" y="103"/>
                    <a:pt x="218" y="104"/>
                  </a:cubicBezTo>
                  <a:close/>
                  <a:moveTo>
                    <a:pt x="217" y="106"/>
                  </a:moveTo>
                  <a:cubicBezTo>
                    <a:pt x="216" y="105"/>
                    <a:pt x="215" y="104"/>
                    <a:pt x="214" y="103"/>
                  </a:cubicBezTo>
                  <a:cubicBezTo>
                    <a:pt x="213" y="103"/>
                    <a:pt x="212" y="103"/>
                    <a:pt x="212" y="103"/>
                  </a:cubicBezTo>
                  <a:cubicBezTo>
                    <a:pt x="211" y="104"/>
                    <a:pt x="211" y="105"/>
                    <a:pt x="211" y="105"/>
                  </a:cubicBezTo>
                  <a:cubicBezTo>
                    <a:pt x="211" y="106"/>
                    <a:pt x="211" y="107"/>
                    <a:pt x="212" y="108"/>
                  </a:cubicBezTo>
                  <a:cubicBezTo>
                    <a:pt x="212" y="109"/>
                    <a:pt x="213" y="110"/>
                    <a:pt x="214" y="110"/>
                  </a:cubicBezTo>
                  <a:cubicBezTo>
                    <a:pt x="215" y="111"/>
                    <a:pt x="216" y="111"/>
                    <a:pt x="217" y="110"/>
                  </a:cubicBezTo>
                  <a:cubicBezTo>
                    <a:pt x="218" y="110"/>
                    <a:pt x="218" y="109"/>
                    <a:pt x="218" y="108"/>
                  </a:cubicBezTo>
                  <a:cubicBezTo>
                    <a:pt x="218" y="107"/>
                    <a:pt x="217" y="107"/>
                    <a:pt x="217" y="106"/>
                  </a:cubicBezTo>
                  <a:close/>
                  <a:moveTo>
                    <a:pt x="226" y="103"/>
                  </a:moveTo>
                  <a:cubicBezTo>
                    <a:pt x="222" y="107"/>
                    <a:pt x="222" y="107"/>
                    <a:pt x="222" y="107"/>
                  </a:cubicBezTo>
                  <a:cubicBezTo>
                    <a:pt x="222" y="106"/>
                    <a:pt x="222" y="106"/>
                    <a:pt x="222" y="106"/>
                  </a:cubicBezTo>
                  <a:cubicBezTo>
                    <a:pt x="223" y="105"/>
                    <a:pt x="223" y="105"/>
                    <a:pt x="223" y="104"/>
                  </a:cubicBezTo>
                  <a:cubicBezTo>
                    <a:pt x="216" y="97"/>
                    <a:pt x="216" y="97"/>
                    <a:pt x="216" y="97"/>
                  </a:cubicBezTo>
                  <a:cubicBezTo>
                    <a:pt x="216" y="96"/>
                    <a:pt x="216" y="96"/>
                    <a:pt x="215" y="96"/>
                  </a:cubicBezTo>
                  <a:cubicBezTo>
                    <a:pt x="215" y="96"/>
                    <a:pt x="215" y="96"/>
                    <a:pt x="214" y="97"/>
                  </a:cubicBezTo>
                  <a:cubicBezTo>
                    <a:pt x="214" y="97"/>
                    <a:pt x="214" y="97"/>
                    <a:pt x="214" y="97"/>
                  </a:cubicBezTo>
                  <a:cubicBezTo>
                    <a:pt x="214" y="97"/>
                    <a:pt x="214" y="97"/>
                    <a:pt x="214" y="97"/>
                  </a:cubicBezTo>
                  <a:cubicBezTo>
                    <a:pt x="214" y="96"/>
                    <a:pt x="215" y="95"/>
                    <a:pt x="216" y="94"/>
                  </a:cubicBezTo>
                  <a:cubicBezTo>
                    <a:pt x="224" y="103"/>
                    <a:pt x="224" y="103"/>
                    <a:pt x="224" y="103"/>
                  </a:cubicBezTo>
                  <a:cubicBezTo>
                    <a:pt x="224" y="104"/>
                    <a:pt x="225" y="104"/>
                    <a:pt x="226" y="103"/>
                  </a:cubicBezTo>
                  <a:cubicBezTo>
                    <a:pt x="226" y="103"/>
                    <a:pt x="226" y="103"/>
                    <a:pt x="226" y="103"/>
                  </a:cubicBezTo>
                  <a:close/>
                  <a:moveTo>
                    <a:pt x="231" y="93"/>
                  </a:moveTo>
                  <a:cubicBezTo>
                    <a:pt x="232" y="94"/>
                    <a:pt x="232" y="95"/>
                    <a:pt x="232" y="96"/>
                  </a:cubicBezTo>
                  <a:cubicBezTo>
                    <a:pt x="232" y="97"/>
                    <a:pt x="232" y="99"/>
                    <a:pt x="230" y="99"/>
                  </a:cubicBezTo>
                  <a:cubicBezTo>
                    <a:pt x="230" y="100"/>
                    <a:pt x="228" y="101"/>
                    <a:pt x="227" y="101"/>
                  </a:cubicBezTo>
                  <a:cubicBezTo>
                    <a:pt x="226" y="101"/>
                    <a:pt x="225" y="100"/>
                    <a:pt x="224" y="99"/>
                  </a:cubicBezTo>
                  <a:cubicBezTo>
                    <a:pt x="223" y="98"/>
                    <a:pt x="222" y="97"/>
                    <a:pt x="222" y="96"/>
                  </a:cubicBezTo>
                  <a:cubicBezTo>
                    <a:pt x="222" y="95"/>
                    <a:pt x="223" y="93"/>
                    <a:pt x="224" y="93"/>
                  </a:cubicBezTo>
                  <a:cubicBezTo>
                    <a:pt x="225" y="92"/>
                    <a:pt x="226" y="91"/>
                    <a:pt x="227" y="91"/>
                  </a:cubicBezTo>
                  <a:cubicBezTo>
                    <a:pt x="229" y="91"/>
                    <a:pt x="230" y="91"/>
                    <a:pt x="231" y="93"/>
                  </a:cubicBezTo>
                  <a:close/>
                  <a:moveTo>
                    <a:pt x="230" y="95"/>
                  </a:moveTo>
                  <a:cubicBezTo>
                    <a:pt x="229" y="94"/>
                    <a:pt x="228" y="93"/>
                    <a:pt x="227" y="93"/>
                  </a:cubicBezTo>
                  <a:cubicBezTo>
                    <a:pt x="226" y="92"/>
                    <a:pt x="225" y="92"/>
                    <a:pt x="224" y="93"/>
                  </a:cubicBezTo>
                  <a:cubicBezTo>
                    <a:pt x="224" y="93"/>
                    <a:pt x="224" y="94"/>
                    <a:pt x="224" y="95"/>
                  </a:cubicBezTo>
                  <a:cubicBezTo>
                    <a:pt x="224" y="96"/>
                    <a:pt x="224" y="96"/>
                    <a:pt x="225" y="97"/>
                  </a:cubicBezTo>
                  <a:cubicBezTo>
                    <a:pt x="226" y="98"/>
                    <a:pt x="227" y="99"/>
                    <a:pt x="228" y="99"/>
                  </a:cubicBezTo>
                  <a:cubicBezTo>
                    <a:pt x="229" y="99"/>
                    <a:pt x="230" y="99"/>
                    <a:pt x="231" y="99"/>
                  </a:cubicBezTo>
                  <a:cubicBezTo>
                    <a:pt x="232" y="98"/>
                    <a:pt x="232" y="97"/>
                    <a:pt x="231" y="97"/>
                  </a:cubicBezTo>
                  <a:cubicBezTo>
                    <a:pt x="231" y="96"/>
                    <a:pt x="231" y="95"/>
                    <a:pt x="230" y="95"/>
                  </a:cubicBezTo>
                  <a:close/>
                  <a:moveTo>
                    <a:pt x="236" y="82"/>
                  </a:moveTo>
                  <a:cubicBezTo>
                    <a:pt x="234" y="83"/>
                    <a:pt x="234" y="83"/>
                    <a:pt x="234" y="83"/>
                  </a:cubicBezTo>
                  <a:cubicBezTo>
                    <a:pt x="235" y="83"/>
                    <a:pt x="236" y="84"/>
                    <a:pt x="236" y="84"/>
                  </a:cubicBezTo>
                  <a:cubicBezTo>
                    <a:pt x="237" y="85"/>
                    <a:pt x="237" y="85"/>
                    <a:pt x="237" y="87"/>
                  </a:cubicBezTo>
                  <a:cubicBezTo>
                    <a:pt x="237" y="87"/>
                    <a:pt x="237" y="88"/>
                    <a:pt x="236" y="89"/>
                  </a:cubicBezTo>
                  <a:cubicBezTo>
                    <a:pt x="236" y="89"/>
                    <a:pt x="236" y="89"/>
                    <a:pt x="236" y="90"/>
                  </a:cubicBezTo>
                  <a:cubicBezTo>
                    <a:pt x="236" y="91"/>
                    <a:pt x="236" y="91"/>
                    <a:pt x="236" y="91"/>
                  </a:cubicBezTo>
                  <a:cubicBezTo>
                    <a:pt x="236" y="92"/>
                    <a:pt x="237" y="91"/>
                    <a:pt x="238" y="90"/>
                  </a:cubicBezTo>
                  <a:cubicBezTo>
                    <a:pt x="239" y="89"/>
                    <a:pt x="240" y="88"/>
                    <a:pt x="240" y="87"/>
                  </a:cubicBezTo>
                  <a:cubicBezTo>
                    <a:pt x="241" y="87"/>
                    <a:pt x="242" y="87"/>
                    <a:pt x="242" y="88"/>
                  </a:cubicBezTo>
                  <a:cubicBezTo>
                    <a:pt x="243" y="88"/>
                    <a:pt x="243" y="89"/>
                    <a:pt x="243" y="91"/>
                  </a:cubicBezTo>
                  <a:cubicBezTo>
                    <a:pt x="243" y="92"/>
                    <a:pt x="242" y="93"/>
                    <a:pt x="242" y="94"/>
                  </a:cubicBezTo>
                  <a:cubicBezTo>
                    <a:pt x="241" y="95"/>
                    <a:pt x="240" y="95"/>
                    <a:pt x="239" y="96"/>
                  </a:cubicBezTo>
                  <a:cubicBezTo>
                    <a:pt x="238" y="96"/>
                    <a:pt x="238" y="96"/>
                    <a:pt x="238" y="95"/>
                  </a:cubicBezTo>
                  <a:cubicBezTo>
                    <a:pt x="237" y="95"/>
                    <a:pt x="237" y="95"/>
                    <a:pt x="237" y="94"/>
                  </a:cubicBezTo>
                  <a:cubicBezTo>
                    <a:pt x="237" y="94"/>
                    <a:pt x="237" y="93"/>
                    <a:pt x="237" y="93"/>
                  </a:cubicBezTo>
                  <a:cubicBezTo>
                    <a:pt x="237" y="93"/>
                    <a:pt x="237" y="93"/>
                    <a:pt x="236" y="93"/>
                  </a:cubicBezTo>
                  <a:cubicBezTo>
                    <a:pt x="236" y="93"/>
                    <a:pt x="236" y="93"/>
                    <a:pt x="236" y="93"/>
                  </a:cubicBezTo>
                  <a:cubicBezTo>
                    <a:pt x="235" y="93"/>
                    <a:pt x="235" y="92"/>
                    <a:pt x="235" y="92"/>
                  </a:cubicBezTo>
                  <a:cubicBezTo>
                    <a:pt x="235" y="91"/>
                    <a:pt x="235" y="91"/>
                    <a:pt x="235" y="90"/>
                  </a:cubicBezTo>
                  <a:cubicBezTo>
                    <a:pt x="234" y="91"/>
                    <a:pt x="233" y="91"/>
                    <a:pt x="232" y="90"/>
                  </a:cubicBezTo>
                  <a:cubicBezTo>
                    <a:pt x="231" y="89"/>
                    <a:pt x="230" y="89"/>
                    <a:pt x="230" y="87"/>
                  </a:cubicBezTo>
                  <a:cubicBezTo>
                    <a:pt x="230" y="87"/>
                    <a:pt x="231" y="85"/>
                    <a:pt x="232" y="85"/>
                  </a:cubicBezTo>
                  <a:cubicBezTo>
                    <a:pt x="232" y="84"/>
                    <a:pt x="232" y="84"/>
                    <a:pt x="233" y="83"/>
                  </a:cubicBezTo>
                  <a:cubicBezTo>
                    <a:pt x="234" y="83"/>
                    <a:pt x="234" y="83"/>
                    <a:pt x="234" y="83"/>
                  </a:cubicBezTo>
                  <a:cubicBezTo>
                    <a:pt x="235" y="81"/>
                    <a:pt x="235" y="81"/>
                    <a:pt x="235" y="81"/>
                  </a:cubicBezTo>
                  <a:cubicBezTo>
                    <a:pt x="236" y="82"/>
                    <a:pt x="236" y="82"/>
                    <a:pt x="236" y="82"/>
                  </a:cubicBezTo>
                  <a:close/>
                  <a:moveTo>
                    <a:pt x="236" y="86"/>
                  </a:moveTo>
                  <a:cubicBezTo>
                    <a:pt x="235" y="86"/>
                    <a:pt x="234" y="85"/>
                    <a:pt x="234" y="85"/>
                  </a:cubicBezTo>
                  <a:cubicBezTo>
                    <a:pt x="233" y="85"/>
                    <a:pt x="232" y="85"/>
                    <a:pt x="232" y="85"/>
                  </a:cubicBezTo>
                  <a:cubicBezTo>
                    <a:pt x="231" y="86"/>
                    <a:pt x="231" y="86"/>
                    <a:pt x="231" y="87"/>
                  </a:cubicBezTo>
                  <a:cubicBezTo>
                    <a:pt x="231" y="87"/>
                    <a:pt x="232" y="87"/>
                    <a:pt x="232" y="88"/>
                  </a:cubicBezTo>
                  <a:cubicBezTo>
                    <a:pt x="233" y="88"/>
                    <a:pt x="233" y="89"/>
                    <a:pt x="234" y="89"/>
                  </a:cubicBezTo>
                  <a:cubicBezTo>
                    <a:pt x="235" y="89"/>
                    <a:pt x="235" y="89"/>
                    <a:pt x="236" y="89"/>
                  </a:cubicBezTo>
                  <a:cubicBezTo>
                    <a:pt x="237" y="88"/>
                    <a:pt x="236" y="87"/>
                    <a:pt x="236" y="86"/>
                  </a:cubicBezTo>
                  <a:close/>
                  <a:moveTo>
                    <a:pt x="242" y="89"/>
                  </a:moveTo>
                  <a:cubicBezTo>
                    <a:pt x="242" y="89"/>
                    <a:pt x="241" y="89"/>
                    <a:pt x="240" y="89"/>
                  </a:cubicBezTo>
                  <a:cubicBezTo>
                    <a:pt x="240" y="90"/>
                    <a:pt x="240" y="90"/>
                    <a:pt x="239" y="91"/>
                  </a:cubicBezTo>
                  <a:cubicBezTo>
                    <a:pt x="238" y="92"/>
                    <a:pt x="238" y="92"/>
                    <a:pt x="237" y="93"/>
                  </a:cubicBezTo>
                  <a:cubicBezTo>
                    <a:pt x="237" y="93"/>
                    <a:pt x="238" y="94"/>
                    <a:pt x="238" y="95"/>
                  </a:cubicBezTo>
                  <a:cubicBezTo>
                    <a:pt x="239" y="95"/>
                    <a:pt x="240" y="95"/>
                    <a:pt x="241" y="93"/>
                  </a:cubicBezTo>
                  <a:cubicBezTo>
                    <a:pt x="242" y="93"/>
                    <a:pt x="242" y="91"/>
                    <a:pt x="243" y="91"/>
                  </a:cubicBezTo>
                  <a:cubicBezTo>
                    <a:pt x="243" y="90"/>
                    <a:pt x="242" y="89"/>
                    <a:pt x="242" y="89"/>
                  </a:cubicBezTo>
                  <a:close/>
                  <a:moveTo>
                    <a:pt x="242" y="73"/>
                  </a:moveTo>
                  <a:cubicBezTo>
                    <a:pt x="242" y="73"/>
                    <a:pt x="242" y="73"/>
                    <a:pt x="242" y="74"/>
                  </a:cubicBezTo>
                  <a:cubicBezTo>
                    <a:pt x="242" y="74"/>
                    <a:pt x="242" y="74"/>
                    <a:pt x="242" y="75"/>
                  </a:cubicBezTo>
                  <a:cubicBezTo>
                    <a:pt x="247" y="83"/>
                    <a:pt x="247" y="83"/>
                    <a:pt x="247" y="83"/>
                  </a:cubicBezTo>
                  <a:cubicBezTo>
                    <a:pt x="248" y="85"/>
                    <a:pt x="248" y="86"/>
                    <a:pt x="247" y="87"/>
                  </a:cubicBezTo>
                  <a:cubicBezTo>
                    <a:pt x="246" y="88"/>
                    <a:pt x="246" y="88"/>
                    <a:pt x="245" y="87"/>
                  </a:cubicBezTo>
                  <a:cubicBezTo>
                    <a:pt x="245" y="87"/>
                    <a:pt x="245" y="87"/>
                    <a:pt x="245" y="87"/>
                  </a:cubicBezTo>
                  <a:cubicBezTo>
                    <a:pt x="245" y="86"/>
                    <a:pt x="245" y="86"/>
                    <a:pt x="245" y="86"/>
                  </a:cubicBezTo>
                  <a:cubicBezTo>
                    <a:pt x="245" y="86"/>
                    <a:pt x="246" y="85"/>
                    <a:pt x="246" y="85"/>
                  </a:cubicBezTo>
                  <a:cubicBezTo>
                    <a:pt x="246" y="85"/>
                    <a:pt x="246" y="85"/>
                    <a:pt x="246" y="85"/>
                  </a:cubicBezTo>
                  <a:cubicBezTo>
                    <a:pt x="247" y="85"/>
                    <a:pt x="246" y="83"/>
                    <a:pt x="245" y="81"/>
                  </a:cubicBezTo>
                  <a:cubicBezTo>
                    <a:pt x="238" y="80"/>
                    <a:pt x="238" y="80"/>
                    <a:pt x="238" y="80"/>
                  </a:cubicBezTo>
                  <a:cubicBezTo>
                    <a:pt x="237" y="80"/>
                    <a:pt x="237" y="80"/>
                    <a:pt x="236" y="80"/>
                  </a:cubicBezTo>
                  <a:cubicBezTo>
                    <a:pt x="236" y="80"/>
                    <a:pt x="236" y="80"/>
                    <a:pt x="236" y="80"/>
                  </a:cubicBezTo>
                  <a:cubicBezTo>
                    <a:pt x="235" y="80"/>
                    <a:pt x="235" y="80"/>
                    <a:pt x="235" y="80"/>
                  </a:cubicBezTo>
                  <a:cubicBezTo>
                    <a:pt x="238" y="77"/>
                    <a:pt x="238" y="77"/>
                    <a:pt x="238" y="77"/>
                  </a:cubicBezTo>
                  <a:cubicBezTo>
                    <a:pt x="238" y="77"/>
                    <a:pt x="238" y="77"/>
                    <a:pt x="238" y="77"/>
                  </a:cubicBezTo>
                  <a:cubicBezTo>
                    <a:pt x="238" y="78"/>
                    <a:pt x="238" y="78"/>
                    <a:pt x="238" y="78"/>
                  </a:cubicBezTo>
                  <a:cubicBezTo>
                    <a:pt x="238" y="78"/>
                    <a:pt x="238" y="79"/>
                    <a:pt x="239" y="79"/>
                  </a:cubicBezTo>
                  <a:cubicBezTo>
                    <a:pt x="244" y="80"/>
                    <a:pt x="244" y="80"/>
                    <a:pt x="244" y="80"/>
                  </a:cubicBezTo>
                  <a:cubicBezTo>
                    <a:pt x="242" y="75"/>
                    <a:pt x="242" y="75"/>
                    <a:pt x="242" y="75"/>
                  </a:cubicBezTo>
                  <a:cubicBezTo>
                    <a:pt x="241" y="75"/>
                    <a:pt x="241" y="75"/>
                    <a:pt x="241" y="75"/>
                  </a:cubicBezTo>
                  <a:cubicBezTo>
                    <a:pt x="241" y="75"/>
                    <a:pt x="241" y="75"/>
                    <a:pt x="241" y="75"/>
                  </a:cubicBezTo>
                  <a:cubicBezTo>
                    <a:pt x="240" y="75"/>
                    <a:pt x="240" y="75"/>
                    <a:pt x="240" y="75"/>
                  </a:cubicBezTo>
                  <a:cubicBezTo>
                    <a:pt x="240" y="75"/>
                    <a:pt x="240" y="75"/>
                    <a:pt x="240" y="75"/>
                  </a:cubicBezTo>
                  <a:cubicBezTo>
                    <a:pt x="242" y="73"/>
                    <a:pt x="242" y="73"/>
                    <a:pt x="242" y="73"/>
                  </a:cubicBezTo>
                  <a:cubicBezTo>
                    <a:pt x="242" y="73"/>
                    <a:pt x="242" y="73"/>
                    <a:pt x="242" y="73"/>
                  </a:cubicBezTo>
                  <a:close/>
                  <a:moveTo>
                    <a:pt x="253" y="63"/>
                  </a:moveTo>
                  <a:cubicBezTo>
                    <a:pt x="254" y="64"/>
                    <a:pt x="255" y="65"/>
                    <a:pt x="255" y="66"/>
                  </a:cubicBezTo>
                  <a:cubicBezTo>
                    <a:pt x="256" y="67"/>
                    <a:pt x="256" y="68"/>
                    <a:pt x="255" y="69"/>
                  </a:cubicBezTo>
                  <a:cubicBezTo>
                    <a:pt x="254" y="71"/>
                    <a:pt x="253" y="71"/>
                    <a:pt x="252" y="71"/>
                  </a:cubicBezTo>
                  <a:cubicBezTo>
                    <a:pt x="251" y="72"/>
                    <a:pt x="250" y="71"/>
                    <a:pt x="248" y="71"/>
                  </a:cubicBezTo>
                  <a:cubicBezTo>
                    <a:pt x="247" y="70"/>
                    <a:pt x="246" y="69"/>
                    <a:pt x="246" y="68"/>
                  </a:cubicBezTo>
                  <a:cubicBezTo>
                    <a:pt x="246" y="67"/>
                    <a:pt x="246" y="66"/>
                    <a:pt x="246" y="65"/>
                  </a:cubicBezTo>
                  <a:cubicBezTo>
                    <a:pt x="247" y="63"/>
                    <a:pt x="248" y="63"/>
                    <a:pt x="249" y="62"/>
                  </a:cubicBezTo>
                  <a:cubicBezTo>
                    <a:pt x="250" y="62"/>
                    <a:pt x="252" y="62"/>
                    <a:pt x="253" y="63"/>
                  </a:cubicBezTo>
                  <a:close/>
                  <a:moveTo>
                    <a:pt x="252" y="65"/>
                  </a:moveTo>
                  <a:cubicBezTo>
                    <a:pt x="251" y="64"/>
                    <a:pt x="250" y="64"/>
                    <a:pt x="249" y="64"/>
                  </a:cubicBezTo>
                  <a:cubicBezTo>
                    <a:pt x="248" y="64"/>
                    <a:pt x="247" y="64"/>
                    <a:pt x="247" y="65"/>
                  </a:cubicBezTo>
                  <a:cubicBezTo>
                    <a:pt x="246" y="66"/>
                    <a:pt x="246" y="66"/>
                    <a:pt x="247" y="67"/>
                  </a:cubicBezTo>
                  <a:cubicBezTo>
                    <a:pt x="247" y="68"/>
                    <a:pt x="248" y="68"/>
                    <a:pt x="249" y="69"/>
                  </a:cubicBezTo>
                  <a:cubicBezTo>
                    <a:pt x="250" y="69"/>
                    <a:pt x="251" y="69"/>
                    <a:pt x="252" y="70"/>
                  </a:cubicBezTo>
                  <a:cubicBezTo>
                    <a:pt x="253" y="70"/>
                    <a:pt x="254" y="69"/>
                    <a:pt x="254" y="69"/>
                  </a:cubicBezTo>
                  <a:cubicBezTo>
                    <a:pt x="255" y="68"/>
                    <a:pt x="255" y="67"/>
                    <a:pt x="254" y="66"/>
                  </a:cubicBezTo>
                  <a:cubicBezTo>
                    <a:pt x="254" y="66"/>
                    <a:pt x="253" y="65"/>
                    <a:pt x="252" y="65"/>
                  </a:cubicBezTo>
                  <a:close/>
                  <a:moveTo>
                    <a:pt x="266" y="40"/>
                  </a:moveTo>
                  <a:cubicBezTo>
                    <a:pt x="267" y="42"/>
                    <a:pt x="267" y="44"/>
                    <a:pt x="266" y="46"/>
                  </a:cubicBezTo>
                  <a:cubicBezTo>
                    <a:pt x="265" y="48"/>
                    <a:pt x="264" y="49"/>
                    <a:pt x="262" y="50"/>
                  </a:cubicBezTo>
                  <a:cubicBezTo>
                    <a:pt x="261" y="51"/>
                    <a:pt x="259" y="51"/>
                    <a:pt x="257" y="50"/>
                  </a:cubicBezTo>
                  <a:cubicBezTo>
                    <a:pt x="255" y="49"/>
                    <a:pt x="254" y="48"/>
                    <a:pt x="253" y="47"/>
                  </a:cubicBezTo>
                  <a:cubicBezTo>
                    <a:pt x="252" y="45"/>
                    <a:pt x="252" y="43"/>
                    <a:pt x="253" y="41"/>
                  </a:cubicBezTo>
                  <a:cubicBezTo>
                    <a:pt x="254" y="41"/>
                    <a:pt x="254" y="40"/>
                    <a:pt x="254" y="39"/>
                  </a:cubicBezTo>
                  <a:cubicBezTo>
                    <a:pt x="255" y="39"/>
                    <a:pt x="255" y="38"/>
                    <a:pt x="255" y="38"/>
                  </a:cubicBezTo>
                  <a:cubicBezTo>
                    <a:pt x="255" y="38"/>
                    <a:pt x="255" y="37"/>
                    <a:pt x="255" y="37"/>
                  </a:cubicBezTo>
                  <a:cubicBezTo>
                    <a:pt x="255" y="37"/>
                    <a:pt x="255" y="37"/>
                    <a:pt x="255" y="37"/>
                  </a:cubicBezTo>
                  <a:cubicBezTo>
                    <a:pt x="259" y="38"/>
                    <a:pt x="259" y="38"/>
                    <a:pt x="259" y="38"/>
                  </a:cubicBezTo>
                  <a:cubicBezTo>
                    <a:pt x="259" y="39"/>
                    <a:pt x="259" y="39"/>
                    <a:pt x="259" y="39"/>
                  </a:cubicBezTo>
                  <a:cubicBezTo>
                    <a:pt x="258" y="39"/>
                    <a:pt x="257" y="39"/>
                    <a:pt x="256" y="39"/>
                  </a:cubicBezTo>
                  <a:cubicBezTo>
                    <a:pt x="255" y="39"/>
                    <a:pt x="254" y="40"/>
                    <a:pt x="254" y="41"/>
                  </a:cubicBezTo>
                  <a:cubicBezTo>
                    <a:pt x="254" y="43"/>
                    <a:pt x="254" y="44"/>
                    <a:pt x="254" y="45"/>
                  </a:cubicBezTo>
                  <a:cubicBezTo>
                    <a:pt x="255" y="47"/>
                    <a:pt x="256" y="47"/>
                    <a:pt x="258" y="48"/>
                  </a:cubicBezTo>
                  <a:cubicBezTo>
                    <a:pt x="260" y="49"/>
                    <a:pt x="261" y="49"/>
                    <a:pt x="263" y="49"/>
                  </a:cubicBezTo>
                  <a:cubicBezTo>
                    <a:pt x="264" y="48"/>
                    <a:pt x="265" y="47"/>
                    <a:pt x="266" y="46"/>
                  </a:cubicBezTo>
                  <a:cubicBezTo>
                    <a:pt x="266" y="45"/>
                    <a:pt x="266" y="43"/>
                    <a:pt x="266" y="42"/>
                  </a:cubicBezTo>
                  <a:cubicBezTo>
                    <a:pt x="266" y="42"/>
                    <a:pt x="266" y="41"/>
                    <a:pt x="266" y="40"/>
                  </a:cubicBezTo>
                  <a:cubicBezTo>
                    <a:pt x="266" y="40"/>
                    <a:pt x="266" y="40"/>
                    <a:pt x="266" y="40"/>
                  </a:cubicBezTo>
                  <a:close/>
                  <a:moveTo>
                    <a:pt x="270" y="30"/>
                  </a:moveTo>
                  <a:cubicBezTo>
                    <a:pt x="269" y="34"/>
                    <a:pt x="269" y="34"/>
                    <a:pt x="269" y="34"/>
                  </a:cubicBezTo>
                  <a:cubicBezTo>
                    <a:pt x="269" y="34"/>
                    <a:pt x="269" y="34"/>
                    <a:pt x="269" y="34"/>
                  </a:cubicBezTo>
                  <a:cubicBezTo>
                    <a:pt x="269" y="33"/>
                    <a:pt x="269" y="33"/>
                    <a:pt x="268" y="32"/>
                  </a:cubicBezTo>
                  <a:cubicBezTo>
                    <a:pt x="263" y="31"/>
                    <a:pt x="263" y="31"/>
                    <a:pt x="263" y="31"/>
                  </a:cubicBezTo>
                  <a:cubicBezTo>
                    <a:pt x="262" y="31"/>
                    <a:pt x="261" y="31"/>
                    <a:pt x="261" y="32"/>
                  </a:cubicBezTo>
                  <a:cubicBezTo>
                    <a:pt x="260" y="33"/>
                    <a:pt x="261" y="33"/>
                    <a:pt x="261" y="34"/>
                  </a:cubicBezTo>
                  <a:cubicBezTo>
                    <a:pt x="266" y="36"/>
                    <a:pt x="266" y="36"/>
                    <a:pt x="266" y="36"/>
                  </a:cubicBezTo>
                  <a:cubicBezTo>
                    <a:pt x="267" y="36"/>
                    <a:pt x="268" y="36"/>
                    <a:pt x="268" y="35"/>
                  </a:cubicBezTo>
                  <a:cubicBezTo>
                    <a:pt x="268" y="35"/>
                    <a:pt x="268" y="35"/>
                    <a:pt x="268" y="35"/>
                  </a:cubicBezTo>
                  <a:cubicBezTo>
                    <a:pt x="267" y="39"/>
                    <a:pt x="267" y="39"/>
                    <a:pt x="267" y="39"/>
                  </a:cubicBezTo>
                  <a:cubicBezTo>
                    <a:pt x="267" y="39"/>
                    <a:pt x="267" y="39"/>
                    <a:pt x="267" y="39"/>
                  </a:cubicBezTo>
                  <a:cubicBezTo>
                    <a:pt x="267" y="38"/>
                    <a:pt x="267" y="38"/>
                    <a:pt x="266" y="37"/>
                  </a:cubicBezTo>
                  <a:cubicBezTo>
                    <a:pt x="256" y="35"/>
                    <a:pt x="256" y="35"/>
                    <a:pt x="256" y="35"/>
                  </a:cubicBezTo>
                  <a:cubicBezTo>
                    <a:pt x="256" y="35"/>
                    <a:pt x="255" y="35"/>
                    <a:pt x="255" y="35"/>
                  </a:cubicBezTo>
                  <a:cubicBezTo>
                    <a:pt x="255" y="35"/>
                    <a:pt x="255" y="35"/>
                    <a:pt x="255" y="35"/>
                  </a:cubicBezTo>
                  <a:cubicBezTo>
                    <a:pt x="254" y="35"/>
                    <a:pt x="254" y="35"/>
                    <a:pt x="254" y="35"/>
                  </a:cubicBezTo>
                  <a:cubicBezTo>
                    <a:pt x="254" y="35"/>
                    <a:pt x="254" y="34"/>
                    <a:pt x="254" y="32"/>
                  </a:cubicBezTo>
                  <a:cubicBezTo>
                    <a:pt x="260" y="34"/>
                    <a:pt x="260" y="34"/>
                    <a:pt x="260" y="34"/>
                  </a:cubicBezTo>
                  <a:cubicBezTo>
                    <a:pt x="260" y="33"/>
                    <a:pt x="259" y="31"/>
                    <a:pt x="260" y="31"/>
                  </a:cubicBezTo>
                  <a:cubicBezTo>
                    <a:pt x="260" y="29"/>
                    <a:pt x="261" y="28"/>
                    <a:pt x="263" y="29"/>
                  </a:cubicBezTo>
                  <a:cubicBezTo>
                    <a:pt x="268" y="30"/>
                    <a:pt x="268" y="30"/>
                    <a:pt x="268" y="30"/>
                  </a:cubicBezTo>
                  <a:cubicBezTo>
                    <a:pt x="270" y="31"/>
                    <a:pt x="270" y="31"/>
                    <a:pt x="270" y="30"/>
                  </a:cubicBezTo>
                  <a:cubicBezTo>
                    <a:pt x="270" y="30"/>
                    <a:pt x="270" y="30"/>
                    <a:pt x="270" y="30"/>
                  </a:cubicBezTo>
                  <a:close/>
                  <a:moveTo>
                    <a:pt x="259" y="22"/>
                  </a:moveTo>
                  <a:cubicBezTo>
                    <a:pt x="259" y="22"/>
                    <a:pt x="259" y="22"/>
                    <a:pt x="260" y="23"/>
                  </a:cubicBezTo>
                  <a:cubicBezTo>
                    <a:pt x="260" y="23"/>
                    <a:pt x="260" y="23"/>
                    <a:pt x="260" y="23"/>
                  </a:cubicBezTo>
                  <a:cubicBezTo>
                    <a:pt x="259" y="24"/>
                    <a:pt x="260" y="24"/>
                    <a:pt x="259" y="24"/>
                  </a:cubicBezTo>
                  <a:cubicBezTo>
                    <a:pt x="259" y="24"/>
                    <a:pt x="259" y="25"/>
                    <a:pt x="258" y="24"/>
                  </a:cubicBezTo>
                  <a:cubicBezTo>
                    <a:pt x="258" y="24"/>
                    <a:pt x="258" y="24"/>
                    <a:pt x="258" y="24"/>
                  </a:cubicBezTo>
                  <a:cubicBezTo>
                    <a:pt x="258" y="23"/>
                    <a:pt x="257" y="23"/>
                    <a:pt x="258" y="23"/>
                  </a:cubicBezTo>
                  <a:cubicBezTo>
                    <a:pt x="258" y="23"/>
                    <a:pt x="258" y="23"/>
                    <a:pt x="258" y="22"/>
                  </a:cubicBezTo>
                  <a:cubicBezTo>
                    <a:pt x="258" y="22"/>
                    <a:pt x="258" y="22"/>
                    <a:pt x="259" y="22"/>
                  </a:cubicBezTo>
                  <a:close/>
                  <a:moveTo>
                    <a:pt x="272" y="23"/>
                  </a:moveTo>
                  <a:cubicBezTo>
                    <a:pt x="271" y="28"/>
                    <a:pt x="271" y="28"/>
                    <a:pt x="271" y="28"/>
                  </a:cubicBezTo>
                  <a:cubicBezTo>
                    <a:pt x="270" y="28"/>
                    <a:pt x="270" y="28"/>
                    <a:pt x="270" y="28"/>
                  </a:cubicBezTo>
                  <a:cubicBezTo>
                    <a:pt x="270" y="27"/>
                    <a:pt x="270" y="26"/>
                    <a:pt x="269" y="26"/>
                  </a:cubicBezTo>
                  <a:cubicBezTo>
                    <a:pt x="264" y="25"/>
                    <a:pt x="264" y="25"/>
                    <a:pt x="264" y="25"/>
                  </a:cubicBezTo>
                  <a:cubicBezTo>
                    <a:pt x="263" y="25"/>
                    <a:pt x="262" y="25"/>
                    <a:pt x="262" y="26"/>
                  </a:cubicBezTo>
                  <a:cubicBezTo>
                    <a:pt x="262" y="26"/>
                    <a:pt x="262" y="26"/>
                    <a:pt x="262" y="27"/>
                  </a:cubicBezTo>
                  <a:cubicBezTo>
                    <a:pt x="262" y="27"/>
                    <a:pt x="262" y="27"/>
                    <a:pt x="262" y="27"/>
                  </a:cubicBezTo>
                  <a:cubicBezTo>
                    <a:pt x="262" y="23"/>
                    <a:pt x="262" y="23"/>
                    <a:pt x="262" y="23"/>
                  </a:cubicBezTo>
                  <a:cubicBezTo>
                    <a:pt x="269" y="24"/>
                    <a:pt x="269" y="24"/>
                    <a:pt x="269" y="24"/>
                  </a:cubicBezTo>
                  <a:cubicBezTo>
                    <a:pt x="271" y="25"/>
                    <a:pt x="271" y="24"/>
                    <a:pt x="272" y="23"/>
                  </a:cubicBezTo>
                  <a:cubicBezTo>
                    <a:pt x="272" y="23"/>
                    <a:pt x="272" y="23"/>
                    <a:pt x="272" y="23"/>
                  </a:cubicBezTo>
                  <a:close/>
                  <a:moveTo>
                    <a:pt x="273" y="12"/>
                  </a:moveTo>
                  <a:cubicBezTo>
                    <a:pt x="273" y="16"/>
                    <a:pt x="273" y="16"/>
                    <a:pt x="273" y="16"/>
                  </a:cubicBezTo>
                  <a:cubicBezTo>
                    <a:pt x="272" y="16"/>
                    <a:pt x="272" y="16"/>
                    <a:pt x="272" y="16"/>
                  </a:cubicBezTo>
                  <a:cubicBezTo>
                    <a:pt x="272" y="15"/>
                    <a:pt x="272" y="15"/>
                    <a:pt x="271" y="15"/>
                  </a:cubicBezTo>
                  <a:cubicBezTo>
                    <a:pt x="266" y="14"/>
                    <a:pt x="266" y="14"/>
                    <a:pt x="266" y="14"/>
                  </a:cubicBezTo>
                  <a:cubicBezTo>
                    <a:pt x="266" y="14"/>
                    <a:pt x="266" y="14"/>
                    <a:pt x="265" y="14"/>
                  </a:cubicBezTo>
                  <a:cubicBezTo>
                    <a:pt x="265" y="15"/>
                    <a:pt x="265" y="15"/>
                    <a:pt x="265" y="15"/>
                  </a:cubicBezTo>
                  <a:cubicBezTo>
                    <a:pt x="265" y="16"/>
                    <a:pt x="265" y="17"/>
                    <a:pt x="266" y="18"/>
                  </a:cubicBezTo>
                  <a:cubicBezTo>
                    <a:pt x="271" y="19"/>
                    <a:pt x="271" y="19"/>
                    <a:pt x="271" y="19"/>
                  </a:cubicBezTo>
                  <a:cubicBezTo>
                    <a:pt x="272" y="19"/>
                    <a:pt x="272" y="18"/>
                    <a:pt x="273" y="17"/>
                  </a:cubicBezTo>
                  <a:cubicBezTo>
                    <a:pt x="273" y="17"/>
                    <a:pt x="273" y="17"/>
                    <a:pt x="273" y="17"/>
                  </a:cubicBezTo>
                  <a:cubicBezTo>
                    <a:pt x="273" y="22"/>
                    <a:pt x="273" y="22"/>
                    <a:pt x="273" y="22"/>
                  </a:cubicBezTo>
                  <a:cubicBezTo>
                    <a:pt x="272" y="22"/>
                    <a:pt x="272" y="22"/>
                    <a:pt x="272" y="22"/>
                  </a:cubicBezTo>
                  <a:cubicBezTo>
                    <a:pt x="272" y="21"/>
                    <a:pt x="272" y="21"/>
                    <a:pt x="271" y="20"/>
                  </a:cubicBezTo>
                  <a:cubicBezTo>
                    <a:pt x="265" y="19"/>
                    <a:pt x="265" y="19"/>
                    <a:pt x="265" y="19"/>
                  </a:cubicBezTo>
                  <a:cubicBezTo>
                    <a:pt x="265" y="19"/>
                    <a:pt x="264" y="19"/>
                    <a:pt x="264" y="19"/>
                  </a:cubicBezTo>
                  <a:cubicBezTo>
                    <a:pt x="264" y="19"/>
                    <a:pt x="264" y="20"/>
                    <a:pt x="264" y="21"/>
                  </a:cubicBezTo>
                  <a:cubicBezTo>
                    <a:pt x="264" y="21"/>
                    <a:pt x="264" y="21"/>
                    <a:pt x="264" y="21"/>
                  </a:cubicBezTo>
                  <a:cubicBezTo>
                    <a:pt x="263" y="17"/>
                    <a:pt x="263" y="17"/>
                    <a:pt x="263" y="17"/>
                  </a:cubicBezTo>
                  <a:cubicBezTo>
                    <a:pt x="265" y="18"/>
                    <a:pt x="265" y="18"/>
                    <a:pt x="265" y="18"/>
                  </a:cubicBezTo>
                  <a:cubicBezTo>
                    <a:pt x="264" y="17"/>
                    <a:pt x="263" y="16"/>
                    <a:pt x="264" y="15"/>
                  </a:cubicBezTo>
                  <a:cubicBezTo>
                    <a:pt x="264" y="13"/>
                    <a:pt x="265" y="12"/>
                    <a:pt x="267" y="13"/>
                  </a:cubicBezTo>
                  <a:cubicBezTo>
                    <a:pt x="272" y="13"/>
                    <a:pt x="272" y="13"/>
                    <a:pt x="272" y="13"/>
                  </a:cubicBezTo>
                  <a:cubicBezTo>
                    <a:pt x="272" y="13"/>
                    <a:pt x="273" y="13"/>
                    <a:pt x="273" y="12"/>
                  </a:cubicBezTo>
                  <a:cubicBezTo>
                    <a:pt x="273" y="12"/>
                    <a:pt x="273" y="12"/>
                    <a:pt x="273" y="12"/>
                  </a:cubicBezTo>
                  <a:close/>
                  <a:moveTo>
                    <a:pt x="273" y="1"/>
                  </a:moveTo>
                  <a:cubicBezTo>
                    <a:pt x="273" y="2"/>
                    <a:pt x="273" y="2"/>
                    <a:pt x="274" y="2"/>
                  </a:cubicBezTo>
                  <a:cubicBezTo>
                    <a:pt x="274" y="3"/>
                    <a:pt x="274" y="3"/>
                    <a:pt x="274" y="3"/>
                  </a:cubicBezTo>
                  <a:cubicBezTo>
                    <a:pt x="274" y="4"/>
                    <a:pt x="274" y="4"/>
                    <a:pt x="272" y="5"/>
                  </a:cubicBezTo>
                  <a:cubicBezTo>
                    <a:pt x="273" y="5"/>
                    <a:pt x="273" y="5"/>
                    <a:pt x="274" y="6"/>
                  </a:cubicBezTo>
                  <a:cubicBezTo>
                    <a:pt x="274" y="7"/>
                    <a:pt x="274" y="7"/>
                    <a:pt x="274" y="7"/>
                  </a:cubicBezTo>
                  <a:cubicBezTo>
                    <a:pt x="274" y="8"/>
                    <a:pt x="274" y="9"/>
                    <a:pt x="273" y="9"/>
                  </a:cubicBezTo>
                  <a:cubicBezTo>
                    <a:pt x="273" y="9"/>
                    <a:pt x="272" y="10"/>
                    <a:pt x="272" y="10"/>
                  </a:cubicBezTo>
                  <a:cubicBezTo>
                    <a:pt x="270" y="10"/>
                    <a:pt x="270" y="9"/>
                    <a:pt x="269" y="8"/>
                  </a:cubicBezTo>
                  <a:cubicBezTo>
                    <a:pt x="268" y="7"/>
                    <a:pt x="268" y="6"/>
                    <a:pt x="268" y="5"/>
                  </a:cubicBezTo>
                  <a:cubicBezTo>
                    <a:pt x="267" y="5"/>
                    <a:pt x="267" y="5"/>
                    <a:pt x="267" y="5"/>
                  </a:cubicBezTo>
                  <a:cubicBezTo>
                    <a:pt x="265" y="5"/>
                    <a:pt x="264" y="5"/>
                    <a:pt x="264" y="6"/>
                  </a:cubicBezTo>
                  <a:cubicBezTo>
                    <a:pt x="264" y="7"/>
                    <a:pt x="265" y="7"/>
                    <a:pt x="265" y="7"/>
                  </a:cubicBezTo>
                  <a:cubicBezTo>
                    <a:pt x="266" y="7"/>
                    <a:pt x="266" y="7"/>
                    <a:pt x="266" y="7"/>
                  </a:cubicBezTo>
                  <a:cubicBezTo>
                    <a:pt x="266" y="7"/>
                    <a:pt x="266" y="7"/>
                    <a:pt x="266" y="7"/>
                  </a:cubicBezTo>
                  <a:cubicBezTo>
                    <a:pt x="266" y="7"/>
                    <a:pt x="266" y="7"/>
                    <a:pt x="267" y="8"/>
                  </a:cubicBezTo>
                  <a:cubicBezTo>
                    <a:pt x="267" y="8"/>
                    <a:pt x="267" y="8"/>
                    <a:pt x="267" y="9"/>
                  </a:cubicBezTo>
                  <a:cubicBezTo>
                    <a:pt x="267" y="9"/>
                    <a:pt x="267" y="9"/>
                    <a:pt x="267" y="9"/>
                  </a:cubicBezTo>
                  <a:cubicBezTo>
                    <a:pt x="266" y="10"/>
                    <a:pt x="266" y="10"/>
                    <a:pt x="266" y="10"/>
                  </a:cubicBezTo>
                  <a:cubicBezTo>
                    <a:pt x="266" y="10"/>
                    <a:pt x="265" y="9"/>
                    <a:pt x="265" y="9"/>
                  </a:cubicBezTo>
                  <a:cubicBezTo>
                    <a:pt x="264" y="8"/>
                    <a:pt x="264" y="7"/>
                    <a:pt x="264" y="7"/>
                  </a:cubicBezTo>
                  <a:cubicBezTo>
                    <a:pt x="264" y="5"/>
                    <a:pt x="265" y="5"/>
                    <a:pt x="265" y="4"/>
                  </a:cubicBezTo>
                  <a:cubicBezTo>
                    <a:pt x="266" y="4"/>
                    <a:pt x="266" y="3"/>
                    <a:pt x="268" y="3"/>
                  </a:cubicBezTo>
                  <a:cubicBezTo>
                    <a:pt x="272" y="3"/>
                    <a:pt x="272" y="3"/>
                    <a:pt x="272" y="3"/>
                  </a:cubicBezTo>
                  <a:cubicBezTo>
                    <a:pt x="272" y="3"/>
                    <a:pt x="273" y="3"/>
                    <a:pt x="273" y="3"/>
                  </a:cubicBezTo>
                  <a:cubicBezTo>
                    <a:pt x="273" y="3"/>
                    <a:pt x="273" y="3"/>
                    <a:pt x="272" y="2"/>
                  </a:cubicBezTo>
                  <a:cubicBezTo>
                    <a:pt x="273" y="1"/>
                    <a:pt x="273" y="1"/>
                    <a:pt x="273" y="1"/>
                  </a:cubicBezTo>
                  <a:close/>
                  <a:moveTo>
                    <a:pt x="272" y="5"/>
                  </a:moveTo>
                  <a:cubicBezTo>
                    <a:pt x="268" y="5"/>
                    <a:pt x="268" y="5"/>
                    <a:pt x="268" y="5"/>
                  </a:cubicBezTo>
                  <a:cubicBezTo>
                    <a:pt x="269" y="6"/>
                    <a:pt x="269" y="7"/>
                    <a:pt x="269" y="7"/>
                  </a:cubicBezTo>
                  <a:cubicBezTo>
                    <a:pt x="270" y="8"/>
                    <a:pt x="270" y="8"/>
                    <a:pt x="271" y="8"/>
                  </a:cubicBezTo>
                  <a:cubicBezTo>
                    <a:pt x="272" y="8"/>
                    <a:pt x="272" y="8"/>
                    <a:pt x="272" y="7"/>
                  </a:cubicBezTo>
                  <a:cubicBezTo>
                    <a:pt x="273" y="6"/>
                    <a:pt x="272" y="5"/>
                    <a:pt x="272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41"/>
            <p:cNvSpPr>
              <a:spLocks/>
            </p:cNvSpPr>
            <p:nvPr userDrawn="1"/>
          </p:nvSpPr>
          <p:spPr bwMode="auto">
            <a:xfrm>
              <a:off x="8913891" y="4711981"/>
              <a:ext cx="161925" cy="150812"/>
            </a:xfrm>
            <a:custGeom>
              <a:avLst/>
              <a:gdLst>
                <a:gd name="T0" fmla="*/ 86 w 108"/>
                <a:gd name="T1" fmla="*/ 99 h 100"/>
                <a:gd name="T2" fmla="*/ 46 w 108"/>
                <a:gd name="T3" fmla="*/ 0 h 100"/>
                <a:gd name="T4" fmla="*/ 56 w 108"/>
                <a:gd name="T5" fmla="*/ 58 h 100"/>
                <a:gd name="T6" fmla="*/ 0 w 108"/>
                <a:gd name="T7" fmla="*/ 100 h 100"/>
                <a:gd name="T8" fmla="*/ 57 w 108"/>
                <a:gd name="T9" fmla="*/ 59 h 100"/>
                <a:gd name="T10" fmla="*/ 65 w 108"/>
                <a:gd name="T11" fmla="*/ 18 h 100"/>
                <a:gd name="T12" fmla="*/ 41 w 108"/>
                <a:gd name="T13" fmla="*/ 97 h 100"/>
                <a:gd name="T14" fmla="*/ 64 w 108"/>
                <a:gd name="T15" fmla="*/ 14 h 100"/>
                <a:gd name="T16" fmla="*/ 65 w 108"/>
                <a:gd name="T17" fmla="*/ 98 h 100"/>
                <a:gd name="T18" fmla="*/ 62 w 108"/>
                <a:gd name="T19" fmla="*/ 9 h 100"/>
                <a:gd name="T20" fmla="*/ 86 w 108"/>
                <a:gd name="T21" fmla="*/ 99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8" h="100">
                  <a:moveTo>
                    <a:pt x="86" y="99"/>
                  </a:moveTo>
                  <a:cubicBezTo>
                    <a:pt x="108" y="48"/>
                    <a:pt x="88" y="16"/>
                    <a:pt x="46" y="0"/>
                  </a:cubicBezTo>
                  <a:cubicBezTo>
                    <a:pt x="71" y="10"/>
                    <a:pt x="66" y="42"/>
                    <a:pt x="56" y="58"/>
                  </a:cubicBezTo>
                  <a:cubicBezTo>
                    <a:pt x="45" y="74"/>
                    <a:pt x="28" y="87"/>
                    <a:pt x="0" y="100"/>
                  </a:cubicBezTo>
                  <a:cubicBezTo>
                    <a:pt x="30" y="88"/>
                    <a:pt x="48" y="73"/>
                    <a:pt x="57" y="59"/>
                  </a:cubicBezTo>
                  <a:cubicBezTo>
                    <a:pt x="65" y="44"/>
                    <a:pt x="67" y="32"/>
                    <a:pt x="65" y="18"/>
                  </a:cubicBezTo>
                  <a:cubicBezTo>
                    <a:pt x="78" y="47"/>
                    <a:pt x="67" y="72"/>
                    <a:pt x="41" y="97"/>
                  </a:cubicBezTo>
                  <a:cubicBezTo>
                    <a:pt x="71" y="71"/>
                    <a:pt x="81" y="43"/>
                    <a:pt x="64" y="14"/>
                  </a:cubicBezTo>
                  <a:cubicBezTo>
                    <a:pt x="89" y="42"/>
                    <a:pt x="82" y="72"/>
                    <a:pt x="65" y="98"/>
                  </a:cubicBezTo>
                  <a:cubicBezTo>
                    <a:pt x="86" y="68"/>
                    <a:pt x="90" y="36"/>
                    <a:pt x="62" y="9"/>
                  </a:cubicBezTo>
                  <a:cubicBezTo>
                    <a:pt x="96" y="30"/>
                    <a:pt x="101" y="59"/>
                    <a:pt x="86" y="9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42"/>
            <p:cNvSpPr>
              <a:spLocks/>
            </p:cNvSpPr>
            <p:nvPr userDrawn="1"/>
          </p:nvSpPr>
          <p:spPr bwMode="auto">
            <a:xfrm>
              <a:off x="8942467" y="4694517"/>
              <a:ext cx="49213" cy="20638"/>
            </a:xfrm>
            <a:custGeom>
              <a:avLst/>
              <a:gdLst>
                <a:gd name="T0" fmla="*/ 19 w 33"/>
                <a:gd name="T1" fmla="*/ 14 h 14"/>
                <a:gd name="T2" fmla="*/ 0 w 33"/>
                <a:gd name="T3" fmla="*/ 0 h 14"/>
                <a:gd name="T4" fmla="*/ 33 w 33"/>
                <a:gd name="T5" fmla="*/ 5 h 14"/>
                <a:gd name="T6" fmla="*/ 18 w 33"/>
                <a:gd name="T7" fmla="*/ 6 h 14"/>
                <a:gd name="T8" fmla="*/ 19 w 33"/>
                <a:gd name="T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14">
                  <a:moveTo>
                    <a:pt x="19" y="14"/>
                  </a:moveTo>
                  <a:cubicBezTo>
                    <a:pt x="13" y="8"/>
                    <a:pt x="8" y="4"/>
                    <a:pt x="0" y="0"/>
                  </a:cubicBezTo>
                  <a:cubicBezTo>
                    <a:pt x="11" y="0"/>
                    <a:pt x="25" y="3"/>
                    <a:pt x="33" y="5"/>
                  </a:cubicBezTo>
                  <a:cubicBezTo>
                    <a:pt x="24" y="4"/>
                    <a:pt x="20" y="5"/>
                    <a:pt x="18" y="6"/>
                  </a:cubicBezTo>
                  <a:cubicBezTo>
                    <a:pt x="16" y="8"/>
                    <a:pt x="17" y="10"/>
                    <a:pt x="19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43"/>
            <p:cNvSpPr>
              <a:spLocks/>
            </p:cNvSpPr>
            <p:nvPr userDrawn="1"/>
          </p:nvSpPr>
          <p:spPr bwMode="auto">
            <a:xfrm>
              <a:off x="8867855" y="4856442"/>
              <a:ext cx="195263" cy="30163"/>
            </a:xfrm>
            <a:custGeom>
              <a:avLst/>
              <a:gdLst>
                <a:gd name="T0" fmla="*/ 70 w 131"/>
                <a:gd name="T1" fmla="*/ 20 h 20"/>
                <a:gd name="T2" fmla="*/ 77 w 131"/>
                <a:gd name="T3" fmla="*/ 12 h 20"/>
                <a:gd name="T4" fmla="*/ 100 w 131"/>
                <a:gd name="T5" fmla="*/ 12 h 20"/>
                <a:gd name="T6" fmla="*/ 131 w 131"/>
                <a:gd name="T7" fmla="*/ 14 h 20"/>
                <a:gd name="T8" fmla="*/ 124 w 131"/>
                <a:gd name="T9" fmla="*/ 8 h 20"/>
                <a:gd name="T10" fmla="*/ 101 w 131"/>
                <a:gd name="T11" fmla="*/ 5 h 20"/>
                <a:gd name="T12" fmla="*/ 77 w 131"/>
                <a:gd name="T13" fmla="*/ 0 h 20"/>
                <a:gd name="T14" fmla="*/ 65 w 131"/>
                <a:gd name="T15" fmla="*/ 12 h 20"/>
                <a:gd name="T16" fmla="*/ 53 w 131"/>
                <a:gd name="T17" fmla="*/ 0 h 20"/>
                <a:gd name="T18" fmla="*/ 30 w 131"/>
                <a:gd name="T19" fmla="*/ 5 h 20"/>
                <a:gd name="T20" fmla="*/ 7 w 131"/>
                <a:gd name="T21" fmla="*/ 8 h 20"/>
                <a:gd name="T22" fmla="*/ 0 w 131"/>
                <a:gd name="T23" fmla="*/ 14 h 20"/>
                <a:gd name="T24" fmla="*/ 31 w 131"/>
                <a:gd name="T25" fmla="*/ 12 h 20"/>
                <a:gd name="T26" fmla="*/ 54 w 131"/>
                <a:gd name="T27" fmla="*/ 12 h 20"/>
                <a:gd name="T28" fmla="*/ 61 w 131"/>
                <a:gd name="T29" fmla="*/ 20 h 20"/>
                <a:gd name="T30" fmla="*/ 70 w 131"/>
                <a:gd name="T31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1" h="20">
                  <a:moveTo>
                    <a:pt x="70" y="20"/>
                  </a:moveTo>
                  <a:cubicBezTo>
                    <a:pt x="70" y="16"/>
                    <a:pt x="71" y="14"/>
                    <a:pt x="77" y="12"/>
                  </a:cubicBezTo>
                  <a:cubicBezTo>
                    <a:pt x="83" y="10"/>
                    <a:pt x="89" y="11"/>
                    <a:pt x="100" y="12"/>
                  </a:cubicBezTo>
                  <a:cubicBezTo>
                    <a:pt x="111" y="14"/>
                    <a:pt x="120" y="15"/>
                    <a:pt x="131" y="14"/>
                  </a:cubicBezTo>
                  <a:cubicBezTo>
                    <a:pt x="127" y="12"/>
                    <a:pt x="126" y="10"/>
                    <a:pt x="124" y="8"/>
                  </a:cubicBezTo>
                  <a:cubicBezTo>
                    <a:pt x="115" y="8"/>
                    <a:pt x="109" y="7"/>
                    <a:pt x="101" y="5"/>
                  </a:cubicBezTo>
                  <a:cubicBezTo>
                    <a:pt x="93" y="2"/>
                    <a:pt x="83" y="0"/>
                    <a:pt x="77" y="0"/>
                  </a:cubicBezTo>
                  <a:cubicBezTo>
                    <a:pt x="71" y="1"/>
                    <a:pt x="67" y="4"/>
                    <a:pt x="65" y="12"/>
                  </a:cubicBezTo>
                  <a:cubicBezTo>
                    <a:pt x="63" y="4"/>
                    <a:pt x="59" y="1"/>
                    <a:pt x="53" y="0"/>
                  </a:cubicBezTo>
                  <a:cubicBezTo>
                    <a:pt x="47" y="0"/>
                    <a:pt x="38" y="2"/>
                    <a:pt x="30" y="5"/>
                  </a:cubicBezTo>
                  <a:cubicBezTo>
                    <a:pt x="22" y="7"/>
                    <a:pt x="16" y="8"/>
                    <a:pt x="7" y="8"/>
                  </a:cubicBezTo>
                  <a:cubicBezTo>
                    <a:pt x="5" y="10"/>
                    <a:pt x="4" y="12"/>
                    <a:pt x="0" y="14"/>
                  </a:cubicBezTo>
                  <a:cubicBezTo>
                    <a:pt x="11" y="15"/>
                    <a:pt x="20" y="14"/>
                    <a:pt x="31" y="12"/>
                  </a:cubicBezTo>
                  <a:cubicBezTo>
                    <a:pt x="41" y="11"/>
                    <a:pt x="48" y="10"/>
                    <a:pt x="54" y="12"/>
                  </a:cubicBezTo>
                  <a:cubicBezTo>
                    <a:pt x="60" y="14"/>
                    <a:pt x="61" y="16"/>
                    <a:pt x="61" y="20"/>
                  </a:cubicBezTo>
                  <a:cubicBezTo>
                    <a:pt x="70" y="20"/>
                    <a:pt x="70" y="20"/>
                    <a:pt x="70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44"/>
            <p:cNvSpPr>
              <a:spLocks noEditPoints="1"/>
            </p:cNvSpPr>
            <p:nvPr userDrawn="1"/>
          </p:nvSpPr>
          <p:spPr bwMode="auto">
            <a:xfrm>
              <a:off x="8840867" y="4681823"/>
              <a:ext cx="252414" cy="257174"/>
            </a:xfrm>
            <a:custGeom>
              <a:avLst/>
              <a:gdLst>
                <a:gd name="T0" fmla="*/ 85 w 170"/>
                <a:gd name="T1" fmla="*/ 0 h 171"/>
                <a:gd name="T2" fmla="*/ 0 w 170"/>
                <a:gd name="T3" fmla="*/ 86 h 171"/>
                <a:gd name="T4" fmla="*/ 85 w 170"/>
                <a:gd name="T5" fmla="*/ 171 h 171"/>
                <a:gd name="T6" fmla="*/ 170 w 170"/>
                <a:gd name="T7" fmla="*/ 86 h 171"/>
                <a:gd name="T8" fmla="*/ 85 w 170"/>
                <a:gd name="T9" fmla="*/ 0 h 171"/>
                <a:gd name="T10" fmla="*/ 85 w 170"/>
                <a:gd name="T11" fmla="*/ 168 h 171"/>
                <a:gd name="T12" fmla="*/ 2 w 170"/>
                <a:gd name="T13" fmla="*/ 85 h 171"/>
                <a:gd name="T14" fmla="*/ 85 w 170"/>
                <a:gd name="T15" fmla="*/ 3 h 171"/>
                <a:gd name="T16" fmla="*/ 167 w 170"/>
                <a:gd name="T17" fmla="*/ 85 h 171"/>
                <a:gd name="T18" fmla="*/ 85 w 170"/>
                <a:gd name="T19" fmla="*/ 168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0" h="171">
                  <a:moveTo>
                    <a:pt x="85" y="0"/>
                  </a:moveTo>
                  <a:cubicBezTo>
                    <a:pt x="38" y="0"/>
                    <a:pt x="0" y="38"/>
                    <a:pt x="0" y="86"/>
                  </a:cubicBezTo>
                  <a:cubicBezTo>
                    <a:pt x="0" y="132"/>
                    <a:pt x="38" y="171"/>
                    <a:pt x="85" y="171"/>
                  </a:cubicBezTo>
                  <a:cubicBezTo>
                    <a:pt x="132" y="171"/>
                    <a:pt x="170" y="133"/>
                    <a:pt x="170" y="86"/>
                  </a:cubicBezTo>
                  <a:cubicBezTo>
                    <a:pt x="170" y="38"/>
                    <a:pt x="132" y="0"/>
                    <a:pt x="85" y="0"/>
                  </a:cubicBezTo>
                  <a:close/>
                  <a:moveTo>
                    <a:pt x="85" y="168"/>
                  </a:moveTo>
                  <a:cubicBezTo>
                    <a:pt x="39" y="168"/>
                    <a:pt x="2" y="131"/>
                    <a:pt x="2" y="85"/>
                  </a:cubicBezTo>
                  <a:cubicBezTo>
                    <a:pt x="2" y="40"/>
                    <a:pt x="39" y="3"/>
                    <a:pt x="85" y="3"/>
                  </a:cubicBezTo>
                  <a:cubicBezTo>
                    <a:pt x="130" y="3"/>
                    <a:pt x="167" y="40"/>
                    <a:pt x="167" y="85"/>
                  </a:cubicBezTo>
                  <a:cubicBezTo>
                    <a:pt x="167" y="131"/>
                    <a:pt x="130" y="168"/>
                    <a:pt x="85" y="1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45"/>
            <p:cNvSpPr>
              <a:spLocks noEditPoints="1"/>
            </p:cNvSpPr>
            <p:nvPr userDrawn="1"/>
          </p:nvSpPr>
          <p:spPr bwMode="auto">
            <a:xfrm>
              <a:off x="9091692" y="4667536"/>
              <a:ext cx="39688" cy="36513"/>
            </a:xfrm>
            <a:custGeom>
              <a:avLst/>
              <a:gdLst>
                <a:gd name="T0" fmla="*/ 13 w 26"/>
                <a:gd name="T1" fmla="*/ 16 h 25"/>
                <a:gd name="T2" fmla="*/ 11 w 26"/>
                <a:gd name="T3" fmla="*/ 25 h 25"/>
                <a:gd name="T4" fmla="*/ 7 w 26"/>
                <a:gd name="T5" fmla="*/ 24 h 25"/>
                <a:gd name="T6" fmla="*/ 9 w 26"/>
                <a:gd name="T7" fmla="*/ 19 h 25"/>
                <a:gd name="T8" fmla="*/ 10 w 26"/>
                <a:gd name="T9" fmla="*/ 14 h 25"/>
                <a:gd name="T10" fmla="*/ 10 w 26"/>
                <a:gd name="T11" fmla="*/ 14 h 25"/>
                <a:gd name="T12" fmla="*/ 13 w 26"/>
                <a:gd name="T13" fmla="*/ 16 h 25"/>
                <a:gd name="T14" fmla="*/ 25 w 26"/>
                <a:gd name="T15" fmla="*/ 0 h 25"/>
                <a:gd name="T16" fmla="*/ 26 w 26"/>
                <a:gd name="T17" fmla="*/ 2 h 25"/>
                <a:gd name="T18" fmla="*/ 21 w 26"/>
                <a:gd name="T19" fmla="*/ 7 h 25"/>
                <a:gd name="T20" fmla="*/ 18 w 26"/>
                <a:gd name="T21" fmla="*/ 9 h 25"/>
                <a:gd name="T22" fmla="*/ 22 w 26"/>
                <a:gd name="T23" fmla="*/ 11 h 25"/>
                <a:gd name="T24" fmla="*/ 22 w 26"/>
                <a:gd name="T25" fmla="*/ 11 h 25"/>
                <a:gd name="T26" fmla="*/ 23 w 26"/>
                <a:gd name="T27" fmla="*/ 9 h 25"/>
                <a:gd name="T28" fmla="*/ 23 w 26"/>
                <a:gd name="T29" fmla="*/ 9 h 25"/>
                <a:gd name="T30" fmla="*/ 24 w 26"/>
                <a:gd name="T31" fmla="*/ 9 h 25"/>
                <a:gd name="T32" fmla="*/ 25 w 26"/>
                <a:gd name="T33" fmla="*/ 14 h 25"/>
                <a:gd name="T34" fmla="*/ 26 w 26"/>
                <a:gd name="T35" fmla="*/ 15 h 25"/>
                <a:gd name="T36" fmla="*/ 26 w 26"/>
                <a:gd name="T37" fmla="*/ 16 h 25"/>
                <a:gd name="T38" fmla="*/ 25 w 26"/>
                <a:gd name="T39" fmla="*/ 16 h 25"/>
                <a:gd name="T40" fmla="*/ 23 w 26"/>
                <a:gd name="T41" fmla="*/ 16 h 25"/>
                <a:gd name="T42" fmla="*/ 22 w 26"/>
                <a:gd name="T43" fmla="*/ 15 h 25"/>
                <a:gd name="T44" fmla="*/ 13 w 26"/>
                <a:gd name="T45" fmla="*/ 11 h 25"/>
                <a:gd name="T46" fmla="*/ 4 w 26"/>
                <a:gd name="T47" fmla="*/ 13 h 25"/>
                <a:gd name="T48" fmla="*/ 2 w 26"/>
                <a:gd name="T49" fmla="*/ 8 h 25"/>
                <a:gd name="T50" fmla="*/ 2 w 26"/>
                <a:gd name="T51" fmla="*/ 8 h 25"/>
                <a:gd name="T52" fmla="*/ 3 w 26"/>
                <a:gd name="T53" fmla="*/ 8 h 25"/>
                <a:gd name="T54" fmla="*/ 5 w 26"/>
                <a:gd name="T55" fmla="*/ 10 h 25"/>
                <a:gd name="T56" fmla="*/ 11 w 26"/>
                <a:gd name="T57" fmla="*/ 10 h 25"/>
                <a:gd name="T58" fmla="*/ 11 w 26"/>
                <a:gd name="T59" fmla="*/ 9 h 25"/>
                <a:gd name="T60" fmla="*/ 8 w 26"/>
                <a:gd name="T61" fmla="*/ 3 h 25"/>
                <a:gd name="T62" fmla="*/ 9 w 26"/>
                <a:gd name="T63" fmla="*/ 2 h 25"/>
                <a:gd name="T64" fmla="*/ 10 w 26"/>
                <a:gd name="T65" fmla="*/ 2 h 25"/>
                <a:gd name="T66" fmla="*/ 11 w 26"/>
                <a:gd name="T67" fmla="*/ 5 h 25"/>
                <a:gd name="T68" fmla="*/ 12 w 26"/>
                <a:gd name="T69" fmla="*/ 6 h 25"/>
                <a:gd name="T70" fmla="*/ 15 w 26"/>
                <a:gd name="T71" fmla="*/ 8 h 25"/>
                <a:gd name="T72" fmla="*/ 22 w 26"/>
                <a:gd name="T73" fmla="*/ 2 h 25"/>
                <a:gd name="T74" fmla="*/ 24 w 26"/>
                <a:gd name="T75" fmla="*/ 0 h 25"/>
                <a:gd name="T76" fmla="*/ 25 w 26"/>
                <a:gd name="T7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" h="25">
                  <a:moveTo>
                    <a:pt x="13" y="16"/>
                  </a:moveTo>
                  <a:cubicBezTo>
                    <a:pt x="14" y="18"/>
                    <a:pt x="13" y="24"/>
                    <a:pt x="11" y="25"/>
                  </a:cubicBezTo>
                  <a:cubicBezTo>
                    <a:pt x="10" y="25"/>
                    <a:pt x="7" y="25"/>
                    <a:pt x="7" y="24"/>
                  </a:cubicBezTo>
                  <a:cubicBezTo>
                    <a:pt x="7" y="22"/>
                    <a:pt x="8" y="21"/>
                    <a:pt x="9" y="19"/>
                  </a:cubicBezTo>
                  <a:cubicBezTo>
                    <a:pt x="10" y="18"/>
                    <a:pt x="9" y="16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1" y="15"/>
                    <a:pt x="12" y="15"/>
                    <a:pt x="13" y="16"/>
                  </a:cubicBezTo>
                  <a:close/>
                  <a:moveTo>
                    <a:pt x="25" y="0"/>
                  </a:moveTo>
                  <a:cubicBezTo>
                    <a:pt x="25" y="0"/>
                    <a:pt x="26" y="1"/>
                    <a:pt x="26" y="2"/>
                  </a:cubicBezTo>
                  <a:cubicBezTo>
                    <a:pt x="26" y="3"/>
                    <a:pt x="23" y="6"/>
                    <a:pt x="21" y="7"/>
                  </a:cubicBezTo>
                  <a:cubicBezTo>
                    <a:pt x="20" y="8"/>
                    <a:pt x="19" y="8"/>
                    <a:pt x="18" y="9"/>
                  </a:cubicBezTo>
                  <a:cubicBezTo>
                    <a:pt x="19" y="10"/>
                    <a:pt x="20" y="11"/>
                    <a:pt x="22" y="11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3" y="10"/>
                    <a:pt x="23" y="10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3" y="9"/>
                    <a:pt x="24" y="9"/>
                  </a:cubicBezTo>
                  <a:cubicBezTo>
                    <a:pt x="23" y="11"/>
                    <a:pt x="24" y="12"/>
                    <a:pt x="25" y="14"/>
                  </a:cubicBezTo>
                  <a:cubicBezTo>
                    <a:pt x="26" y="14"/>
                    <a:pt x="25" y="15"/>
                    <a:pt x="26" y="15"/>
                  </a:cubicBezTo>
                  <a:cubicBezTo>
                    <a:pt x="26" y="16"/>
                    <a:pt x="26" y="15"/>
                    <a:pt x="26" y="16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4" y="16"/>
                    <a:pt x="24" y="16"/>
                    <a:pt x="23" y="16"/>
                  </a:cubicBezTo>
                  <a:cubicBezTo>
                    <a:pt x="23" y="16"/>
                    <a:pt x="22" y="15"/>
                    <a:pt x="22" y="15"/>
                  </a:cubicBezTo>
                  <a:cubicBezTo>
                    <a:pt x="19" y="13"/>
                    <a:pt x="16" y="11"/>
                    <a:pt x="13" y="11"/>
                  </a:cubicBezTo>
                  <a:cubicBezTo>
                    <a:pt x="11" y="12"/>
                    <a:pt x="6" y="14"/>
                    <a:pt x="4" y="13"/>
                  </a:cubicBezTo>
                  <a:cubicBezTo>
                    <a:pt x="2" y="13"/>
                    <a:pt x="0" y="9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3" y="8"/>
                    <a:pt x="3" y="8"/>
                  </a:cubicBezTo>
                  <a:cubicBezTo>
                    <a:pt x="4" y="9"/>
                    <a:pt x="5" y="10"/>
                    <a:pt x="5" y="10"/>
                  </a:cubicBezTo>
                  <a:cubicBezTo>
                    <a:pt x="7" y="10"/>
                    <a:pt x="10" y="10"/>
                    <a:pt x="11" y="10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9" y="6"/>
                    <a:pt x="7" y="6"/>
                    <a:pt x="8" y="3"/>
                  </a:cubicBezTo>
                  <a:cubicBezTo>
                    <a:pt x="8" y="2"/>
                    <a:pt x="9" y="2"/>
                    <a:pt x="9" y="2"/>
                  </a:cubicBezTo>
                  <a:cubicBezTo>
                    <a:pt x="9" y="2"/>
                    <a:pt x="10" y="2"/>
                    <a:pt x="10" y="2"/>
                  </a:cubicBezTo>
                  <a:cubicBezTo>
                    <a:pt x="10" y="3"/>
                    <a:pt x="11" y="4"/>
                    <a:pt x="11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3" y="6"/>
                    <a:pt x="14" y="8"/>
                    <a:pt x="15" y="8"/>
                  </a:cubicBezTo>
                  <a:cubicBezTo>
                    <a:pt x="16" y="8"/>
                    <a:pt x="21" y="4"/>
                    <a:pt x="22" y="2"/>
                  </a:cubicBezTo>
                  <a:cubicBezTo>
                    <a:pt x="23" y="2"/>
                    <a:pt x="23" y="0"/>
                    <a:pt x="24" y="0"/>
                  </a:cubicBezTo>
                  <a:cubicBezTo>
                    <a:pt x="25" y="0"/>
                    <a:pt x="2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46"/>
            <p:cNvSpPr>
              <a:spLocks noEditPoints="1"/>
            </p:cNvSpPr>
            <p:nvPr userDrawn="1"/>
          </p:nvSpPr>
          <p:spPr bwMode="auto">
            <a:xfrm>
              <a:off x="9120267" y="4715161"/>
              <a:ext cx="53975" cy="44450"/>
            </a:xfrm>
            <a:custGeom>
              <a:avLst/>
              <a:gdLst>
                <a:gd name="T0" fmla="*/ 32 w 36"/>
                <a:gd name="T1" fmla="*/ 11 h 30"/>
                <a:gd name="T2" fmla="*/ 36 w 36"/>
                <a:gd name="T3" fmla="*/ 16 h 30"/>
                <a:gd name="T4" fmla="*/ 30 w 36"/>
                <a:gd name="T5" fmla="*/ 16 h 30"/>
                <a:gd name="T6" fmla="*/ 26 w 36"/>
                <a:gd name="T7" fmla="*/ 13 h 30"/>
                <a:gd name="T8" fmla="*/ 27 w 36"/>
                <a:gd name="T9" fmla="*/ 16 h 30"/>
                <a:gd name="T10" fmla="*/ 23 w 36"/>
                <a:gd name="T11" fmla="*/ 22 h 30"/>
                <a:gd name="T12" fmla="*/ 14 w 36"/>
                <a:gd name="T13" fmla="*/ 21 h 30"/>
                <a:gd name="T14" fmla="*/ 14 w 36"/>
                <a:gd name="T15" fmla="*/ 24 h 30"/>
                <a:gd name="T16" fmla="*/ 14 w 36"/>
                <a:gd name="T17" fmla="*/ 30 h 30"/>
                <a:gd name="T18" fmla="*/ 10 w 36"/>
                <a:gd name="T19" fmla="*/ 24 h 30"/>
                <a:gd name="T20" fmla="*/ 1 w 36"/>
                <a:gd name="T21" fmla="*/ 18 h 30"/>
                <a:gd name="T22" fmla="*/ 3 w 36"/>
                <a:gd name="T23" fmla="*/ 19 h 30"/>
                <a:gd name="T24" fmla="*/ 9 w 36"/>
                <a:gd name="T25" fmla="*/ 24 h 30"/>
                <a:gd name="T26" fmla="*/ 9 w 36"/>
                <a:gd name="T27" fmla="*/ 23 h 30"/>
                <a:gd name="T28" fmla="*/ 6 w 36"/>
                <a:gd name="T29" fmla="*/ 20 h 30"/>
                <a:gd name="T30" fmla="*/ 4 w 36"/>
                <a:gd name="T31" fmla="*/ 12 h 30"/>
                <a:gd name="T32" fmla="*/ 8 w 36"/>
                <a:gd name="T33" fmla="*/ 18 h 30"/>
                <a:gd name="T34" fmla="*/ 12 w 36"/>
                <a:gd name="T35" fmla="*/ 20 h 30"/>
                <a:gd name="T36" fmla="*/ 17 w 36"/>
                <a:gd name="T37" fmla="*/ 19 h 30"/>
                <a:gd name="T38" fmla="*/ 14 w 36"/>
                <a:gd name="T39" fmla="*/ 16 h 30"/>
                <a:gd name="T40" fmla="*/ 21 w 36"/>
                <a:gd name="T41" fmla="*/ 20 h 30"/>
                <a:gd name="T42" fmla="*/ 24 w 36"/>
                <a:gd name="T43" fmla="*/ 18 h 30"/>
                <a:gd name="T44" fmla="*/ 14 w 36"/>
                <a:gd name="T45" fmla="*/ 12 h 30"/>
                <a:gd name="T46" fmla="*/ 10 w 36"/>
                <a:gd name="T47" fmla="*/ 14 h 30"/>
                <a:gd name="T48" fmla="*/ 10 w 36"/>
                <a:gd name="T49" fmla="*/ 12 h 30"/>
                <a:gd name="T50" fmla="*/ 14 w 36"/>
                <a:gd name="T51" fmla="*/ 6 h 30"/>
                <a:gd name="T52" fmla="*/ 21 w 36"/>
                <a:gd name="T53" fmla="*/ 10 h 30"/>
                <a:gd name="T54" fmla="*/ 32 w 36"/>
                <a:gd name="T55" fmla="*/ 14 h 30"/>
                <a:gd name="T56" fmla="*/ 32 w 36"/>
                <a:gd name="T57" fmla="*/ 14 h 30"/>
                <a:gd name="T58" fmla="*/ 29 w 36"/>
                <a:gd name="T59" fmla="*/ 6 h 30"/>
                <a:gd name="T60" fmla="*/ 32 w 36"/>
                <a:gd name="T61" fmla="*/ 6 h 30"/>
                <a:gd name="T62" fmla="*/ 34 w 36"/>
                <a:gd name="T63" fmla="*/ 0 h 30"/>
                <a:gd name="T64" fmla="*/ 29 w 36"/>
                <a:gd name="T6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6" h="30">
                  <a:moveTo>
                    <a:pt x="32" y="6"/>
                  </a:moveTo>
                  <a:cubicBezTo>
                    <a:pt x="33" y="8"/>
                    <a:pt x="31" y="10"/>
                    <a:pt x="32" y="11"/>
                  </a:cubicBezTo>
                  <a:cubicBezTo>
                    <a:pt x="32" y="11"/>
                    <a:pt x="32" y="12"/>
                    <a:pt x="32" y="12"/>
                  </a:cubicBezTo>
                  <a:cubicBezTo>
                    <a:pt x="34" y="12"/>
                    <a:pt x="36" y="14"/>
                    <a:pt x="36" y="16"/>
                  </a:cubicBezTo>
                  <a:cubicBezTo>
                    <a:pt x="36" y="17"/>
                    <a:pt x="34" y="19"/>
                    <a:pt x="33" y="19"/>
                  </a:cubicBezTo>
                  <a:cubicBezTo>
                    <a:pt x="32" y="18"/>
                    <a:pt x="30" y="16"/>
                    <a:pt x="30" y="16"/>
                  </a:cubicBezTo>
                  <a:cubicBezTo>
                    <a:pt x="29" y="14"/>
                    <a:pt x="27" y="14"/>
                    <a:pt x="26" y="13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6" y="14"/>
                    <a:pt x="27" y="14"/>
                    <a:pt x="27" y="16"/>
                  </a:cubicBezTo>
                  <a:cubicBezTo>
                    <a:pt x="27" y="18"/>
                    <a:pt x="28" y="21"/>
                    <a:pt x="24" y="23"/>
                  </a:cubicBezTo>
                  <a:cubicBezTo>
                    <a:pt x="24" y="22"/>
                    <a:pt x="24" y="22"/>
                    <a:pt x="23" y="22"/>
                  </a:cubicBezTo>
                  <a:cubicBezTo>
                    <a:pt x="22" y="22"/>
                    <a:pt x="21" y="20"/>
                    <a:pt x="20" y="20"/>
                  </a:cubicBezTo>
                  <a:cubicBezTo>
                    <a:pt x="19" y="22"/>
                    <a:pt x="16" y="21"/>
                    <a:pt x="14" y="21"/>
                  </a:cubicBezTo>
                  <a:cubicBezTo>
                    <a:pt x="13" y="21"/>
                    <a:pt x="13" y="22"/>
                    <a:pt x="13" y="22"/>
                  </a:cubicBezTo>
                  <a:cubicBezTo>
                    <a:pt x="14" y="22"/>
                    <a:pt x="14" y="23"/>
                    <a:pt x="14" y="24"/>
                  </a:cubicBezTo>
                  <a:cubicBezTo>
                    <a:pt x="15" y="24"/>
                    <a:pt x="18" y="26"/>
                    <a:pt x="18" y="28"/>
                  </a:cubicBezTo>
                  <a:cubicBezTo>
                    <a:pt x="18" y="29"/>
                    <a:pt x="16" y="30"/>
                    <a:pt x="14" y="30"/>
                  </a:cubicBezTo>
                  <a:cubicBezTo>
                    <a:pt x="14" y="28"/>
                    <a:pt x="13" y="26"/>
                    <a:pt x="11" y="25"/>
                  </a:cubicBezTo>
                  <a:cubicBezTo>
                    <a:pt x="10" y="25"/>
                    <a:pt x="11" y="24"/>
                    <a:pt x="10" y="24"/>
                  </a:cubicBezTo>
                  <a:cubicBezTo>
                    <a:pt x="9" y="25"/>
                    <a:pt x="8" y="26"/>
                    <a:pt x="7" y="26"/>
                  </a:cubicBezTo>
                  <a:cubicBezTo>
                    <a:pt x="3" y="25"/>
                    <a:pt x="0" y="22"/>
                    <a:pt x="1" y="18"/>
                  </a:cubicBezTo>
                  <a:cubicBezTo>
                    <a:pt x="2" y="17"/>
                    <a:pt x="2" y="16"/>
                    <a:pt x="2" y="15"/>
                  </a:cubicBezTo>
                  <a:cubicBezTo>
                    <a:pt x="3" y="16"/>
                    <a:pt x="3" y="18"/>
                    <a:pt x="3" y="19"/>
                  </a:cubicBezTo>
                  <a:cubicBezTo>
                    <a:pt x="3" y="19"/>
                    <a:pt x="3" y="20"/>
                    <a:pt x="4" y="20"/>
                  </a:cubicBezTo>
                  <a:cubicBezTo>
                    <a:pt x="5" y="22"/>
                    <a:pt x="7" y="23"/>
                    <a:pt x="9" y="24"/>
                  </a:cubicBezTo>
                  <a:cubicBezTo>
                    <a:pt x="9" y="24"/>
                    <a:pt x="9" y="24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2"/>
                    <a:pt x="8" y="22"/>
                    <a:pt x="8" y="21"/>
                  </a:cubicBezTo>
                  <a:cubicBezTo>
                    <a:pt x="8" y="21"/>
                    <a:pt x="7" y="20"/>
                    <a:pt x="6" y="20"/>
                  </a:cubicBezTo>
                  <a:cubicBezTo>
                    <a:pt x="5" y="19"/>
                    <a:pt x="3" y="14"/>
                    <a:pt x="4" y="13"/>
                  </a:cubicBezTo>
                  <a:cubicBezTo>
                    <a:pt x="4" y="13"/>
                    <a:pt x="4" y="12"/>
                    <a:pt x="4" y="12"/>
                  </a:cubicBezTo>
                  <a:cubicBezTo>
                    <a:pt x="5" y="12"/>
                    <a:pt x="5" y="12"/>
                    <a:pt x="5" y="13"/>
                  </a:cubicBezTo>
                  <a:cubicBezTo>
                    <a:pt x="6" y="14"/>
                    <a:pt x="7" y="16"/>
                    <a:pt x="8" y="18"/>
                  </a:cubicBezTo>
                  <a:cubicBezTo>
                    <a:pt x="9" y="18"/>
                    <a:pt x="10" y="19"/>
                    <a:pt x="11" y="20"/>
                  </a:cubicBezTo>
                  <a:cubicBezTo>
                    <a:pt x="11" y="20"/>
                    <a:pt x="11" y="20"/>
                    <a:pt x="12" y="20"/>
                  </a:cubicBezTo>
                  <a:cubicBezTo>
                    <a:pt x="13" y="19"/>
                    <a:pt x="14" y="19"/>
                    <a:pt x="16" y="19"/>
                  </a:cubicBezTo>
                  <a:cubicBezTo>
                    <a:pt x="16" y="19"/>
                    <a:pt x="17" y="19"/>
                    <a:pt x="17" y="19"/>
                  </a:cubicBezTo>
                  <a:cubicBezTo>
                    <a:pt x="17" y="18"/>
                    <a:pt x="15" y="17"/>
                    <a:pt x="15" y="17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6" y="14"/>
                    <a:pt x="17" y="16"/>
                    <a:pt x="19" y="18"/>
                  </a:cubicBezTo>
                  <a:cubicBezTo>
                    <a:pt x="20" y="19"/>
                    <a:pt x="20" y="19"/>
                    <a:pt x="21" y="20"/>
                  </a:cubicBezTo>
                  <a:cubicBezTo>
                    <a:pt x="22" y="20"/>
                    <a:pt x="23" y="21"/>
                    <a:pt x="24" y="20"/>
                  </a:cubicBezTo>
                  <a:cubicBezTo>
                    <a:pt x="24" y="19"/>
                    <a:pt x="24" y="19"/>
                    <a:pt x="24" y="18"/>
                  </a:cubicBezTo>
                  <a:cubicBezTo>
                    <a:pt x="24" y="15"/>
                    <a:pt x="20" y="12"/>
                    <a:pt x="17" y="12"/>
                  </a:cubicBezTo>
                  <a:cubicBezTo>
                    <a:pt x="16" y="11"/>
                    <a:pt x="14" y="10"/>
                    <a:pt x="14" y="12"/>
                  </a:cubicBezTo>
                  <a:cubicBezTo>
                    <a:pt x="14" y="12"/>
                    <a:pt x="13" y="14"/>
                    <a:pt x="13" y="14"/>
                  </a:cubicBezTo>
                  <a:cubicBezTo>
                    <a:pt x="12" y="14"/>
                    <a:pt x="11" y="14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3"/>
                    <a:pt x="10" y="13"/>
                    <a:pt x="10" y="12"/>
                  </a:cubicBezTo>
                  <a:cubicBezTo>
                    <a:pt x="10" y="12"/>
                    <a:pt x="9" y="12"/>
                    <a:pt x="9" y="11"/>
                  </a:cubicBezTo>
                  <a:cubicBezTo>
                    <a:pt x="9" y="10"/>
                    <a:pt x="13" y="6"/>
                    <a:pt x="14" y="6"/>
                  </a:cubicBezTo>
                  <a:cubicBezTo>
                    <a:pt x="16" y="8"/>
                    <a:pt x="17" y="8"/>
                    <a:pt x="19" y="9"/>
                  </a:cubicBezTo>
                  <a:cubicBezTo>
                    <a:pt x="20" y="9"/>
                    <a:pt x="21" y="10"/>
                    <a:pt x="21" y="10"/>
                  </a:cubicBezTo>
                  <a:cubicBezTo>
                    <a:pt x="23" y="11"/>
                    <a:pt x="24" y="11"/>
                    <a:pt x="26" y="12"/>
                  </a:cubicBezTo>
                  <a:cubicBezTo>
                    <a:pt x="28" y="12"/>
                    <a:pt x="30" y="14"/>
                    <a:pt x="32" y="14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0" y="13"/>
                    <a:pt x="27" y="12"/>
                    <a:pt x="28" y="10"/>
                  </a:cubicBezTo>
                  <a:cubicBezTo>
                    <a:pt x="28" y="8"/>
                    <a:pt x="30" y="8"/>
                    <a:pt x="29" y="6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1" y="6"/>
                    <a:pt x="31" y="6"/>
                    <a:pt x="32" y="6"/>
                  </a:cubicBezTo>
                  <a:close/>
                  <a:moveTo>
                    <a:pt x="34" y="0"/>
                  </a:moveTo>
                  <a:cubicBezTo>
                    <a:pt x="34" y="0"/>
                    <a:pt x="34" y="0"/>
                    <a:pt x="34" y="0"/>
                  </a:cubicBezTo>
                  <a:cubicBezTo>
                    <a:pt x="33" y="2"/>
                    <a:pt x="29" y="6"/>
                    <a:pt x="26" y="6"/>
                  </a:cubicBezTo>
                  <a:cubicBezTo>
                    <a:pt x="25" y="4"/>
                    <a:pt x="27" y="2"/>
                    <a:pt x="29" y="0"/>
                  </a:cubicBezTo>
                  <a:cubicBezTo>
                    <a:pt x="30" y="1"/>
                    <a:pt x="32" y="0"/>
                    <a:pt x="3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47"/>
            <p:cNvSpPr>
              <a:spLocks noEditPoints="1"/>
            </p:cNvSpPr>
            <p:nvPr userDrawn="1"/>
          </p:nvSpPr>
          <p:spPr bwMode="auto">
            <a:xfrm>
              <a:off x="9037717" y="4621498"/>
              <a:ext cx="53975" cy="46038"/>
            </a:xfrm>
            <a:custGeom>
              <a:avLst/>
              <a:gdLst>
                <a:gd name="T0" fmla="*/ 13 w 36"/>
                <a:gd name="T1" fmla="*/ 14 h 30"/>
                <a:gd name="T2" fmla="*/ 10 w 36"/>
                <a:gd name="T3" fmla="*/ 17 h 30"/>
                <a:gd name="T4" fmla="*/ 10 w 36"/>
                <a:gd name="T5" fmla="*/ 17 h 30"/>
                <a:gd name="T6" fmla="*/ 13 w 36"/>
                <a:gd name="T7" fmla="*/ 14 h 30"/>
                <a:gd name="T8" fmla="*/ 13 w 36"/>
                <a:gd name="T9" fmla="*/ 14 h 30"/>
                <a:gd name="T10" fmla="*/ 26 w 36"/>
                <a:gd name="T11" fmla="*/ 1 h 30"/>
                <a:gd name="T12" fmla="*/ 27 w 36"/>
                <a:gd name="T13" fmla="*/ 1 h 30"/>
                <a:gd name="T14" fmla="*/ 25 w 36"/>
                <a:gd name="T15" fmla="*/ 7 h 30"/>
                <a:gd name="T16" fmla="*/ 22 w 36"/>
                <a:gd name="T17" fmla="*/ 10 h 30"/>
                <a:gd name="T18" fmla="*/ 22 w 36"/>
                <a:gd name="T19" fmla="*/ 11 h 30"/>
                <a:gd name="T20" fmla="*/ 25 w 36"/>
                <a:gd name="T21" fmla="*/ 11 h 30"/>
                <a:gd name="T22" fmla="*/ 26 w 36"/>
                <a:gd name="T23" fmla="*/ 10 h 30"/>
                <a:gd name="T24" fmla="*/ 29 w 36"/>
                <a:gd name="T25" fmla="*/ 13 h 30"/>
                <a:gd name="T26" fmla="*/ 28 w 36"/>
                <a:gd name="T27" fmla="*/ 14 h 30"/>
                <a:gd name="T28" fmla="*/ 21 w 36"/>
                <a:gd name="T29" fmla="*/ 14 h 30"/>
                <a:gd name="T30" fmla="*/ 19 w 36"/>
                <a:gd name="T31" fmla="*/ 13 h 30"/>
                <a:gd name="T32" fmla="*/ 16 w 36"/>
                <a:gd name="T33" fmla="*/ 18 h 30"/>
                <a:gd name="T34" fmla="*/ 16 w 36"/>
                <a:gd name="T35" fmla="*/ 18 h 30"/>
                <a:gd name="T36" fmla="*/ 21 w 36"/>
                <a:gd name="T37" fmla="*/ 20 h 30"/>
                <a:gd name="T38" fmla="*/ 20 w 36"/>
                <a:gd name="T39" fmla="*/ 24 h 30"/>
                <a:gd name="T40" fmla="*/ 20 w 36"/>
                <a:gd name="T41" fmla="*/ 27 h 30"/>
                <a:gd name="T42" fmla="*/ 14 w 36"/>
                <a:gd name="T43" fmla="*/ 27 h 30"/>
                <a:gd name="T44" fmla="*/ 15 w 36"/>
                <a:gd name="T45" fmla="*/ 21 h 30"/>
                <a:gd name="T46" fmla="*/ 14 w 36"/>
                <a:gd name="T47" fmla="*/ 21 h 30"/>
                <a:gd name="T48" fmla="*/ 9 w 36"/>
                <a:gd name="T49" fmla="*/ 28 h 30"/>
                <a:gd name="T50" fmla="*/ 9 w 36"/>
                <a:gd name="T51" fmla="*/ 28 h 30"/>
                <a:gd name="T52" fmla="*/ 9 w 36"/>
                <a:gd name="T53" fmla="*/ 22 h 30"/>
                <a:gd name="T54" fmla="*/ 11 w 36"/>
                <a:gd name="T55" fmla="*/ 20 h 30"/>
                <a:gd name="T56" fmla="*/ 8 w 36"/>
                <a:gd name="T57" fmla="*/ 20 h 30"/>
                <a:gd name="T58" fmla="*/ 6 w 36"/>
                <a:gd name="T59" fmla="*/ 21 h 30"/>
                <a:gd name="T60" fmla="*/ 1 w 36"/>
                <a:gd name="T61" fmla="*/ 23 h 30"/>
                <a:gd name="T62" fmla="*/ 0 w 36"/>
                <a:gd name="T63" fmla="*/ 22 h 30"/>
                <a:gd name="T64" fmla="*/ 1 w 36"/>
                <a:gd name="T65" fmla="*/ 19 h 30"/>
                <a:gd name="T66" fmla="*/ 3 w 36"/>
                <a:gd name="T67" fmla="*/ 15 h 30"/>
                <a:gd name="T68" fmla="*/ 13 w 36"/>
                <a:gd name="T69" fmla="*/ 13 h 30"/>
                <a:gd name="T70" fmla="*/ 16 w 36"/>
                <a:gd name="T71" fmla="*/ 14 h 30"/>
                <a:gd name="T72" fmla="*/ 16 w 36"/>
                <a:gd name="T73" fmla="*/ 14 h 30"/>
                <a:gd name="T74" fmla="*/ 16 w 36"/>
                <a:gd name="T75" fmla="*/ 13 h 30"/>
                <a:gd name="T76" fmla="*/ 15 w 36"/>
                <a:gd name="T77" fmla="*/ 13 h 30"/>
                <a:gd name="T78" fmla="*/ 13 w 36"/>
                <a:gd name="T79" fmla="*/ 8 h 30"/>
                <a:gd name="T80" fmla="*/ 13 w 36"/>
                <a:gd name="T81" fmla="*/ 8 h 30"/>
                <a:gd name="T82" fmla="*/ 18 w 36"/>
                <a:gd name="T83" fmla="*/ 11 h 30"/>
                <a:gd name="T84" fmla="*/ 20 w 36"/>
                <a:gd name="T85" fmla="*/ 9 h 30"/>
                <a:gd name="T86" fmla="*/ 21 w 36"/>
                <a:gd name="T87" fmla="*/ 7 h 30"/>
                <a:gd name="T88" fmla="*/ 24 w 36"/>
                <a:gd name="T89" fmla="*/ 4 h 30"/>
                <a:gd name="T90" fmla="*/ 26 w 36"/>
                <a:gd name="T91" fmla="*/ 1 h 30"/>
                <a:gd name="T92" fmla="*/ 26 w 36"/>
                <a:gd name="T93" fmla="*/ 1 h 30"/>
                <a:gd name="T94" fmla="*/ 31 w 36"/>
                <a:gd name="T95" fmla="*/ 3 h 30"/>
                <a:gd name="T96" fmla="*/ 35 w 36"/>
                <a:gd name="T97" fmla="*/ 7 h 30"/>
                <a:gd name="T98" fmla="*/ 36 w 36"/>
                <a:gd name="T99" fmla="*/ 9 h 30"/>
                <a:gd name="T100" fmla="*/ 31 w 36"/>
                <a:gd name="T101" fmla="*/ 10 h 30"/>
                <a:gd name="T102" fmla="*/ 31 w 36"/>
                <a:gd name="T103" fmla="*/ 8 h 30"/>
                <a:gd name="T104" fmla="*/ 30 w 36"/>
                <a:gd name="T105" fmla="*/ 8 h 30"/>
                <a:gd name="T106" fmla="*/ 31 w 36"/>
                <a:gd name="T107" fmla="*/ 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6" h="30">
                  <a:moveTo>
                    <a:pt x="13" y="14"/>
                  </a:moveTo>
                  <a:cubicBezTo>
                    <a:pt x="13" y="14"/>
                    <a:pt x="10" y="16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3" y="19"/>
                    <a:pt x="14" y="17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lose/>
                  <a:moveTo>
                    <a:pt x="26" y="1"/>
                  </a:moveTo>
                  <a:cubicBezTo>
                    <a:pt x="26" y="1"/>
                    <a:pt x="26" y="1"/>
                    <a:pt x="27" y="1"/>
                  </a:cubicBezTo>
                  <a:cubicBezTo>
                    <a:pt x="27" y="2"/>
                    <a:pt x="25" y="6"/>
                    <a:pt x="25" y="7"/>
                  </a:cubicBezTo>
                  <a:cubicBezTo>
                    <a:pt x="24" y="8"/>
                    <a:pt x="22" y="10"/>
                    <a:pt x="22" y="10"/>
                  </a:cubicBezTo>
                  <a:cubicBezTo>
                    <a:pt x="22" y="10"/>
                    <a:pt x="22" y="10"/>
                    <a:pt x="22" y="11"/>
                  </a:cubicBezTo>
                  <a:cubicBezTo>
                    <a:pt x="23" y="12"/>
                    <a:pt x="25" y="12"/>
                    <a:pt x="25" y="11"/>
                  </a:cubicBezTo>
                  <a:cubicBezTo>
                    <a:pt x="26" y="10"/>
                    <a:pt x="25" y="10"/>
                    <a:pt x="26" y="10"/>
                  </a:cubicBezTo>
                  <a:cubicBezTo>
                    <a:pt x="27" y="10"/>
                    <a:pt x="29" y="12"/>
                    <a:pt x="29" y="13"/>
                  </a:cubicBezTo>
                  <a:cubicBezTo>
                    <a:pt x="29" y="13"/>
                    <a:pt x="29" y="14"/>
                    <a:pt x="28" y="14"/>
                  </a:cubicBezTo>
                  <a:cubicBezTo>
                    <a:pt x="25" y="13"/>
                    <a:pt x="23" y="14"/>
                    <a:pt x="21" y="14"/>
                  </a:cubicBezTo>
                  <a:cubicBezTo>
                    <a:pt x="20" y="14"/>
                    <a:pt x="20" y="13"/>
                    <a:pt x="19" y="13"/>
                  </a:cubicBezTo>
                  <a:cubicBezTo>
                    <a:pt x="18" y="14"/>
                    <a:pt x="16" y="17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8" y="19"/>
                    <a:pt x="19" y="17"/>
                    <a:pt x="21" y="20"/>
                  </a:cubicBezTo>
                  <a:cubicBezTo>
                    <a:pt x="21" y="22"/>
                    <a:pt x="20" y="22"/>
                    <a:pt x="20" y="24"/>
                  </a:cubicBezTo>
                  <a:cubicBezTo>
                    <a:pt x="19" y="25"/>
                    <a:pt x="20" y="26"/>
                    <a:pt x="20" y="27"/>
                  </a:cubicBezTo>
                  <a:cubicBezTo>
                    <a:pt x="19" y="30"/>
                    <a:pt x="15" y="29"/>
                    <a:pt x="14" y="27"/>
                  </a:cubicBezTo>
                  <a:cubicBezTo>
                    <a:pt x="13" y="26"/>
                    <a:pt x="15" y="22"/>
                    <a:pt x="15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1" y="22"/>
                    <a:pt x="11" y="26"/>
                    <a:pt x="9" y="28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8" y="27"/>
                    <a:pt x="9" y="24"/>
                    <a:pt x="9" y="22"/>
                  </a:cubicBezTo>
                  <a:cubicBezTo>
                    <a:pt x="10" y="22"/>
                    <a:pt x="11" y="21"/>
                    <a:pt x="11" y="20"/>
                  </a:cubicBezTo>
                  <a:cubicBezTo>
                    <a:pt x="10" y="20"/>
                    <a:pt x="9" y="19"/>
                    <a:pt x="8" y="20"/>
                  </a:cubicBezTo>
                  <a:cubicBezTo>
                    <a:pt x="7" y="20"/>
                    <a:pt x="7" y="21"/>
                    <a:pt x="6" y="21"/>
                  </a:cubicBezTo>
                  <a:cubicBezTo>
                    <a:pt x="5" y="22"/>
                    <a:pt x="3" y="23"/>
                    <a:pt x="1" y="23"/>
                  </a:cubicBezTo>
                  <a:cubicBezTo>
                    <a:pt x="1" y="23"/>
                    <a:pt x="1" y="22"/>
                    <a:pt x="0" y="22"/>
                  </a:cubicBezTo>
                  <a:cubicBezTo>
                    <a:pt x="1" y="20"/>
                    <a:pt x="1" y="20"/>
                    <a:pt x="1" y="19"/>
                  </a:cubicBezTo>
                  <a:cubicBezTo>
                    <a:pt x="1" y="18"/>
                    <a:pt x="3" y="17"/>
                    <a:pt x="3" y="15"/>
                  </a:cubicBezTo>
                  <a:cubicBezTo>
                    <a:pt x="7" y="15"/>
                    <a:pt x="9" y="13"/>
                    <a:pt x="13" y="13"/>
                  </a:cubicBezTo>
                  <a:cubicBezTo>
                    <a:pt x="14" y="13"/>
                    <a:pt x="15" y="15"/>
                    <a:pt x="16" y="14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4"/>
                    <a:pt x="16" y="14"/>
                    <a:pt x="16" y="13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2" y="12"/>
                    <a:pt x="12" y="10"/>
                    <a:pt x="13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4" y="10"/>
                    <a:pt x="17" y="11"/>
                    <a:pt x="18" y="11"/>
                  </a:cubicBezTo>
                  <a:cubicBezTo>
                    <a:pt x="19" y="10"/>
                    <a:pt x="19" y="10"/>
                    <a:pt x="20" y="9"/>
                  </a:cubicBezTo>
                  <a:cubicBezTo>
                    <a:pt x="20" y="8"/>
                    <a:pt x="21" y="8"/>
                    <a:pt x="21" y="7"/>
                  </a:cubicBezTo>
                  <a:cubicBezTo>
                    <a:pt x="22" y="6"/>
                    <a:pt x="23" y="5"/>
                    <a:pt x="24" y="4"/>
                  </a:cubicBezTo>
                  <a:cubicBezTo>
                    <a:pt x="24" y="4"/>
                    <a:pt x="25" y="1"/>
                    <a:pt x="26" y="1"/>
                  </a:cubicBezTo>
                  <a:cubicBezTo>
                    <a:pt x="25" y="0"/>
                    <a:pt x="26" y="1"/>
                    <a:pt x="26" y="1"/>
                  </a:cubicBezTo>
                  <a:close/>
                  <a:moveTo>
                    <a:pt x="31" y="3"/>
                  </a:moveTo>
                  <a:cubicBezTo>
                    <a:pt x="32" y="4"/>
                    <a:pt x="34" y="5"/>
                    <a:pt x="35" y="7"/>
                  </a:cubicBezTo>
                  <a:cubicBezTo>
                    <a:pt x="35" y="8"/>
                    <a:pt x="36" y="9"/>
                    <a:pt x="36" y="9"/>
                  </a:cubicBezTo>
                  <a:cubicBezTo>
                    <a:pt x="35" y="12"/>
                    <a:pt x="32" y="12"/>
                    <a:pt x="31" y="10"/>
                  </a:cubicBezTo>
                  <a:cubicBezTo>
                    <a:pt x="31" y="10"/>
                    <a:pt x="31" y="9"/>
                    <a:pt x="31" y="8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31" y="6"/>
                    <a:pt x="29" y="4"/>
                    <a:pt x="3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48"/>
            <p:cNvSpPr>
              <a:spLocks noEditPoints="1"/>
            </p:cNvSpPr>
            <p:nvPr userDrawn="1"/>
          </p:nvSpPr>
          <p:spPr bwMode="auto">
            <a:xfrm>
              <a:off x="8913891" y="4588168"/>
              <a:ext cx="36513" cy="52388"/>
            </a:xfrm>
            <a:custGeom>
              <a:avLst/>
              <a:gdLst>
                <a:gd name="T0" fmla="*/ 14 w 24"/>
                <a:gd name="T1" fmla="*/ 5 h 34"/>
                <a:gd name="T2" fmla="*/ 14 w 24"/>
                <a:gd name="T3" fmla="*/ 5 h 34"/>
                <a:gd name="T4" fmla="*/ 14 w 24"/>
                <a:gd name="T5" fmla="*/ 5 h 34"/>
                <a:gd name="T6" fmla="*/ 14 w 24"/>
                <a:gd name="T7" fmla="*/ 4 h 34"/>
                <a:gd name="T8" fmla="*/ 14 w 24"/>
                <a:gd name="T9" fmla="*/ 4 h 34"/>
                <a:gd name="T10" fmla="*/ 14 w 24"/>
                <a:gd name="T11" fmla="*/ 4 h 34"/>
                <a:gd name="T12" fmla="*/ 14 w 24"/>
                <a:gd name="T13" fmla="*/ 4 h 34"/>
                <a:gd name="T14" fmla="*/ 20 w 24"/>
                <a:gd name="T15" fmla="*/ 2 h 34"/>
                <a:gd name="T16" fmla="*/ 14 w 24"/>
                <a:gd name="T17" fmla="*/ 7 h 34"/>
                <a:gd name="T18" fmla="*/ 22 w 24"/>
                <a:gd name="T19" fmla="*/ 15 h 34"/>
                <a:gd name="T20" fmla="*/ 16 w 24"/>
                <a:gd name="T21" fmla="*/ 18 h 34"/>
                <a:gd name="T22" fmla="*/ 15 w 24"/>
                <a:gd name="T23" fmla="*/ 23 h 34"/>
                <a:gd name="T24" fmla="*/ 17 w 24"/>
                <a:gd name="T25" fmla="*/ 22 h 34"/>
                <a:gd name="T26" fmla="*/ 24 w 24"/>
                <a:gd name="T27" fmla="*/ 24 h 34"/>
                <a:gd name="T28" fmla="*/ 18 w 24"/>
                <a:gd name="T29" fmla="*/ 26 h 34"/>
                <a:gd name="T30" fmla="*/ 9 w 24"/>
                <a:gd name="T31" fmla="*/ 32 h 34"/>
                <a:gd name="T32" fmla="*/ 16 w 24"/>
                <a:gd name="T33" fmla="*/ 27 h 34"/>
                <a:gd name="T34" fmla="*/ 10 w 24"/>
                <a:gd name="T35" fmla="*/ 29 h 34"/>
                <a:gd name="T36" fmla="*/ 7 w 24"/>
                <a:gd name="T37" fmla="*/ 28 h 34"/>
                <a:gd name="T38" fmla="*/ 14 w 24"/>
                <a:gd name="T39" fmla="*/ 25 h 34"/>
                <a:gd name="T40" fmla="*/ 13 w 24"/>
                <a:gd name="T41" fmla="*/ 24 h 34"/>
                <a:gd name="T42" fmla="*/ 14 w 24"/>
                <a:gd name="T43" fmla="*/ 19 h 34"/>
                <a:gd name="T44" fmla="*/ 9 w 24"/>
                <a:gd name="T45" fmla="*/ 22 h 34"/>
                <a:gd name="T46" fmla="*/ 9 w 24"/>
                <a:gd name="T47" fmla="*/ 20 h 34"/>
                <a:gd name="T48" fmla="*/ 17 w 24"/>
                <a:gd name="T49" fmla="*/ 16 h 34"/>
                <a:gd name="T50" fmla="*/ 14 w 24"/>
                <a:gd name="T51" fmla="*/ 10 h 34"/>
                <a:gd name="T52" fmla="*/ 7 w 24"/>
                <a:gd name="T53" fmla="*/ 17 h 34"/>
                <a:gd name="T54" fmla="*/ 4 w 24"/>
                <a:gd name="T55" fmla="*/ 26 h 34"/>
                <a:gd name="T56" fmla="*/ 2 w 24"/>
                <a:gd name="T57" fmla="*/ 19 h 34"/>
                <a:gd name="T58" fmla="*/ 6 w 24"/>
                <a:gd name="T59" fmla="*/ 12 h 34"/>
                <a:gd name="T60" fmla="*/ 12 w 24"/>
                <a:gd name="T61" fmla="*/ 7 h 34"/>
                <a:gd name="T62" fmla="*/ 8 w 24"/>
                <a:gd name="T63" fmla="*/ 6 h 34"/>
                <a:gd name="T64" fmla="*/ 1 w 24"/>
                <a:gd name="T65" fmla="*/ 3 h 34"/>
                <a:gd name="T66" fmla="*/ 4 w 24"/>
                <a:gd name="T67" fmla="*/ 7 h 34"/>
                <a:gd name="T68" fmla="*/ 0 w 24"/>
                <a:gd name="T69" fmla="*/ 5 h 34"/>
                <a:gd name="T70" fmla="*/ 1 w 24"/>
                <a:gd name="T71" fmla="*/ 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4" h="34">
                  <a:moveTo>
                    <a:pt x="14" y="5"/>
                  </a:move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lose/>
                  <a:moveTo>
                    <a:pt x="14" y="4"/>
                  </a:move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lose/>
                  <a:moveTo>
                    <a:pt x="16" y="1"/>
                  </a:moveTo>
                  <a:cubicBezTo>
                    <a:pt x="17" y="0"/>
                    <a:pt x="19" y="1"/>
                    <a:pt x="20" y="2"/>
                  </a:cubicBezTo>
                  <a:cubicBezTo>
                    <a:pt x="20" y="2"/>
                    <a:pt x="21" y="2"/>
                    <a:pt x="20" y="2"/>
                  </a:cubicBezTo>
                  <a:cubicBezTo>
                    <a:pt x="20" y="4"/>
                    <a:pt x="16" y="5"/>
                    <a:pt x="14" y="7"/>
                  </a:cubicBezTo>
                  <a:cubicBezTo>
                    <a:pt x="15" y="8"/>
                    <a:pt x="16" y="7"/>
                    <a:pt x="18" y="8"/>
                  </a:cubicBezTo>
                  <a:cubicBezTo>
                    <a:pt x="20" y="8"/>
                    <a:pt x="24" y="12"/>
                    <a:pt x="22" y="15"/>
                  </a:cubicBezTo>
                  <a:cubicBezTo>
                    <a:pt x="21" y="16"/>
                    <a:pt x="20" y="16"/>
                    <a:pt x="19" y="16"/>
                  </a:cubicBezTo>
                  <a:cubicBezTo>
                    <a:pt x="18" y="17"/>
                    <a:pt x="17" y="16"/>
                    <a:pt x="16" y="18"/>
                  </a:cubicBezTo>
                  <a:cubicBezTo>
                    <a:pt x="16" y="18"/>
                    <a:pt x="16" y="19"/>
                    <a:pt x="17" y="20"/>
                  </a:cubicBezTo>
                  <a:cubicBezTo>
                    <a:pt x="16" y="21"/>
                    <a:pt x="16" y="22"/>
                    <a:pt x="15" y="23"/>
                  </a:cubicBezTo>
                  <a:cubicBezTo>
                    <a:pt x="16" y="24"/>
                    <a:pt x="16" y="24"/>
                    <a:pt x="17" y="24"/>
                  </a:cubicBezTo>
                  <a:cubicBezTo>
                    <a:pt x="17" y="23"/>
                    <a:pt x="17" y="23"/>
                    <a:pt x="17" y="22"/>
                  </a:cubicBezTo>
                  <a:cubicBezTo>
                    <a:pt x="18" y="22"/>
                    <a:pt x="21" y="22"/>
                    <a:pt x="22" y="22"/>
                  </a:cubicBezTo>
                  <a:cubicBezTo>
                    <a:pt x="23" y="22"/>
                    <a:pt x="23" y="24"/>
                    <a:pt x="24" y="24"/>
                  </a:cubicBezTo>
                  <a:cubicBezTo>
                    <a:pt x="23" y="25"/>
                    <a:pt x="23" y="25"/>
                    <a:pt x="23" y="26"/>
                  </a:cubicBezTo>
                  <a:cubicBezTo>
                    <a:pt x="21" y="27"/>
                    <a:pt x="20" y="24"/>
                    <a:pt x="18" y="26"/>
                  </a:cubicBezTo>
                  <a:cubicBezTo>
                    <a:pt x="17" y="27"/>
                    <a:pt x="19" y="29"/>
                    <a:pt x="19" y="31"/>
                  </a:cubicBezTo>
                  <a:cubicBezTo>
                    <a:pt x="18" y="34"/>
                    <a:pt x="11" y="34"/>
                    <a:pt x="9" y="32"/>
                  </a:cubicBezTo>
                  <a:cubicBezTo>
                    <a:pt x="9" y="32"/>
                    <a:pt x="9" y="32"/>
                    <a:pt x="9" y="32"/>
                  </a:cubicBezTo>
                  <a:cubicBezTo>
                    <a:pt x="12" y="30"/>
                    <a:pt x="16" y="30"/>
                    <a:pt x="16" y="27"/>
                  </a:cubicBezTo>
                  <a:cubicBezTo>
                    <a:pt x="16" y="27"/>
                    <a:pt x="16" y="27"/>
                    <a:pt x="16" y="27"/>
                  </a:cubicBezTo>
                  <a:cubicBezTo>
                    <a:pt x="14" y="27"/>
                    <a:pt x="12" y="29"/>
                    <a:pt x="10" y="29"/>
                  </a:cubicBezTo>
                  <a:cubicBezTo>
                    <a:pt x="10" y="29"/>
                    <a:pt x="8" y="29"/>
                    <a:pt x="8" y="29"/>
                  </a:cubicBezTo>
                  <a:cubicBezTo>
                    <a:pt x="8" y="28"/>
                    <a:pt x="7" y="28"/>
                    <a:pt x="7" y="28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9" y="27"/>
                    <a:pt x="14" y="26"/>
                    <a:pt x="14" y="25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4"/>
                    <a:pt x="13" y="24"/>
                    <a:pt x="13" y="24"/>
                  </a:cubicBezTo>
                  <a:cubicBezTo>
                    <a:pt x="13" y="23"/>
                    <a:pt x="13" y="22"/>
                    <a:pt x="13" y="22"/>
                  </a:cubicBezTo>
                  <a:cubicBezTo>
                    <a:pt x="13" y="21"/>
                    <a:pt x="14" y="20"/>
                    <a:pt x="14" y="19"/>
                  </a:cubicBezTo>
                  <a:cubicBezTo>
                    <a:pt x="14" y="19"/>
                    <a:pt x="14" y="19"/>
                    <a:pt x="13" y="19"/>
                  </a:cubicBezTo>
                  <a:cubicBezTo>
                    <a:pt x="12" y="18"/>
                    <a:pt x="10" y="21"/>
                    <a:pt x="9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9" y="22"/>
                    <a:pt x="9" y="21"/>
                    <a:pt x="9" y="20"/>
                  </a:cubicBezTo>
                  <a:cubicBezTo>
                    <a:pt x="9" y="18"/>
                    <a:pt x="12" y="16"/>
                    <a:pt x="14" y="17"/>
                  </a:cubicBezTo>
                  <a:cubicBezTo>
                    <a:pt x="15" y="17"/>
                    <a:pt x="16" y="16"/>
                    <a:pt x="17" y="16"/>
                  </a:cubicBezTo>
                  <a:cubicBezTo>
                    <a:pt x="17" y="15"/>
                    <a:pt x="18" y="14"/>
                    <a:pt x="18" y="14"/>
                  </a:cubicBezTo>
                  <a:cubicBezTo>
                    <a:pt x="19" y="11"/>
                    <a:pt x="16" y="10"/>
                    <a:pt x="14" y="10"/>
                  </a:cubicBezTo>
                  <a:cubicBezTo>
                    <a:pt x="12" y="10"/>
                    <a:pt x="10" y="12"/>
                    <a:pt x="10" y="13"/>
                  </a:cubicBezTo>
                  <a:cubicBezTo>
                    <a:pt x="9" y="14"/>
                    <a:pt x="8" y="16"/>
                    <a:pt x="7" y="17"/>
                  </a:cubicBezTo>
                  <a:cubicBezTo>
                    <a:pt x="6" y="18"/>
                    <a:pt x="6" y="19"/>
                    <a:pt x="5" y="20"/>
                  </a:cubicBezTo>
                  <a:cubicBezTo>
                    <a:pt x="4" y="22"/>
                    <a:pt x="5" y="24"/>
                    <a:pt x="4" y="26"/>
                  </a:cubicBezTo>
                  <a:cubicBezTo>
                    <a:pt x="1" y="26"/>
                    <a:pt x="0" y="24"/>
                    <a:pt x="0" y="21"/>
                  </a:cubicBezTo>
                  <a:cubicBezTo>
                    <a:pt x="0" y="21"/>
                    <a:pt x="1" y="20"/>
                    <a:pt x="2" y="19"/>
                  </a:cubicBezTo>
                  <a:cubicBezTo>
                    <a:pt x="2" y="18"/>
                    <a:pt x="3" y="17"/>
                    <a:pt x="3" y="16"/>
                  </a:cubicBezTo>
                  <a:cubicBezTo>
                    <a:pt x="4" y="15"/>
                    <a:pt x="5" y="14"/>
                    <a:pt x="6" y="12"/>
                  </a:cubicBezTo>
                  <a:cubicBezTo>
                    <a:pt x="8" y="11"/>
                    <a:pt x="11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0" y="7"/>
                    <a:pt x="8" y="7"/>
                    <a:pt x="8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12" y="4"/>
                    <a:pt x="14" y="2"/>
                    <a:pt x="16" y="1"/>
                  </a:cubicBezTo>
                  <a:close/>
                  <a:moveTo>
                    <a:pt x="1" y="3"/>
                  </a:moveTo>
                  <a:cubicBezTo>
                    <a:pt x="2" y="3"/>
                    <a:pt x="2" y="3"/>
                    <a:pt x="2" y="3"/>
                  </a:cubicBezTo>
                  <a:cubicBezTo>
                    <a:pt x="2" y="4"/>
                    <a:pt x="4" y="7"/>
                    <a:pt x="4" y="7"/>
                  </a:cubicBezTo>
                  <a:cubicBezTo>
                    <a:pt x="4" y="9"/>
                    <a:pt x="5" y="9"/>
                    <a:pt x="4" y="10"/>
                  </a:cubicBezTo>
                  <a:cubicBezTo>
                    <a:pt x="1" y="10"/>
                    <a:pt x="0" y="9"/>
                    <a:pt x="0" y="5"/>
                  </a:cubicBezTo>
                  <a:cubicBezTo>
                    <a:pt x="0" y="4"/>
                    <a:pt x="0" y="4"/>
                    <a:pt x="0" y="3"/>
                  </a:cubicBezTo>
                  <a:cubicBezTo>
                    <a:pt x="0" y="3"/>
                    <a:pt x="1" y="3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49"/>
            <p:cNvSpPr>
              <a:spLocks noEditPoints="1"/>
            </p:cNvSpPr>
            <p:nvPr userDrawn="1"/>
          </p:nvSpPr>
          <p:spPr bwMode="auto">
            <a:xfrm>
              <a:off x="8971042" y="4589759"/>
              <a:ext cx="50800" cy="52388"/>
            </a:xfrm>
            <a:custGeom>
              <a:avLst/>
              <a:gdLst>
                <a:gd name="T0" fmla="*/ 17 w 34"/>
                <a:gd name="T1" fmla="*/ 16 h 34"/>
                <a:gd name="T2" fmla="*/ 20 w 34"/>
                <a:gd name="T3" fmla="*/ 27 h 34"/>
                <a:gd name="T4" fmla="*/ 18 w 34"/>
                <a:gd name="T5" fmla="*/ 21 h 34"/>
                <a:gd name="T6" fmla="*/ 20 w 34"/>
                <a:gd name="T7" fmla="*/ 21 h 34"/>
                <a:gd name="T8" fmla="*/ 25 w 34"/>
                <a:gd name="T9" fmla="*/ 18 h 34"/>
                <a:gd name="T10" fmla="*/ 22 w 34"/>
                <a:gd name="T11" fmla="*/ 20 h 34"/>
                <a:gd name="T12" fmla="*/ 21 w 34"/>
                <a:gd name="T13" fmla="*/ 14 h 34"/>
                <a:gd name="T14" fmla="*/ 28 w 34"/>
                <a:gd name="T15" fmla="*/ 6 h 34"/>
                <a:gd name="T16" fmla="*/ 26 w 34"/>
                <a:gd name="T17" fmla="*/ 10 h 34"/>
                <a:gd name="T18" fmla="*/ 28 w 34"/>
                <a:gd name="T19" fmla="*/ 6 h 34"/>
                <a:gd name="T20" fmla="*/ 26 w 34"/>
                <a:gd name="T21" fmla="*/ 0 h 34"/>
                <a:gd name="T22" fmla="*/ 28 w 34"/>
                <a:gd name="T23" fmla="*/ 5 h 34"/>
                <a:gd name="T24" fmla="*/ 34 w 34"/>
                <a:gd name="T25" fmla="*/ 9 h 34"/>
                <a:gd name="T26" fmla="*/ 28 w 34"/>
                <a:gd name="T27" fmla="*/ 13 h 34"/>
                <a:gd name="T28" fmla="*/ 28 w 34"/>
                <a:gd name="T29" fmla="*/ 17 h 34"/>
                <a:gd name="T30" fmla="*/ 27 w 34"/>
                <a:gd name="T31" fmla="*/ 25 h 34"/>
                <a:gd name="T32" fmla="*/ 32 w 34"/>
                <a:gd name="T33" fmla="*/ 31 h 34"/>
                <a:gd name="T34" fmla="*/ 26 w 34"/>
                <a:gd name="T35" fmla="*/ 30 h 34"/>
                <a:gd name="T36" fmla="*/ 22 w 34"/>
                <a:gd name="T37" fmla="*/ 30 h 34"/>
                <a:gd name="T38" fmla="*/ 15 w 34"/>
                <a:gd name="T39" fmla="*/ 29 h 34"/>
                <a:gd name="T40" fmla="*/ 13 w 34"/>
                <a:gd name="T41" fmla="*/ 26 h 34"/>
                <a:gd name="T42" fmla="*/ 13 w 34"/>
                <a:gd name="T43" fmla="*/ 31 h 34"/>
                <a:gd name="T44" fmla="*/ 10 w 34"/>
                <a:gd name="T45" fmla="*/ 27 h 34"/>
                <a:gd name="T46" fmla="*/ 8 w 34"/>
                <a:gd name="T47" fmla="*/ 23 h 34"/>
                <a:gd name="T48" fmla="*/ 2 w 34"/>
                <a:gd name="T49" fmla="*/ 19 h 34"/>
                <a:gd name="T50" fmla="*/ 4 w 34"/>
                <a:gd name="T51" fmla="*/ 16 h 34"/>
                <a:gd name="T52" fmla="*/ 13 w 34"/>
                <a:gd name="T53" fmla="*/ 15 h 34"/>
                <a:gd name="T54" fmla="*/ 16 w 34"/>
                <a:gd name="T55" fmla="*/ 9 h 34"/>
                <a:gd name="T56" fmla="*/ 11 w 34"/>
                <a:gd name="T57" fmla="*/ 7 h 34"/>
                <a:gd name="T58" fmla="*/ 10 w 34"/>
                <a:gd name="T59" fmla="*/ 5 h 34"/>
                <a:gd name="T60" fmla="*/ 12 w 34"/>
                <a:gd name="T61" fmla="*/ 6 h 34"/>
                <a:gd name="T62" fmla="*/ 20 w 34"/>
                <a:gd name="T63" fmla="*/ 0 h 34"/>
                <a:gd name="T64" fmla="*/ 23 w 34"/>
                <a:gd name="T65" fmla="*/ 1 h 34"/>
                <a:gd name="T66" fmla="*/ 17 w 34"/>
                <a:gd name="T67" fmla="*/ 11 h 34"/>
                <a:gd name="T68" fmla="*/ 19 w 34"/>
                <a:gd name="T69" fmla="*/ 11 h 34"/>
                <a:gd name="T70" fmla="*/ 23 w 34"/>
                <a:gd name="T71" fmla="*/ 7 h 34"/>
                <a:gd name="T72" fmla="*/ 26 w 34"/>
                <a:gd name="T7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4" h="34">
                  <a:moveTo>
                    <a:pt x="21" y="13"/>
                  </a:moveTo>
                  <a:cubicBezTo>
                    <a:pt x="19" y="14"/>
                    <a:pt x="18" y="15"/>
                    <a:pt x="17" y="16"/>
                  </a:cubicBezTo>
                  <a:cubicBezTo>
                    <a:pt x="16" y="18"/>
                    <a:pt x="12" y="21"/>
                    <a:pt x="14" y="24"/>
                  </a:cubicBezTo>
                  <a:cubicBezTo>
                    <a:pt x="15" y="26"/>
                    <a:pt x="17" y="28"/>
                    <a:pt x="20" y="27"/>
                  </a:cubicBezTo>
                  <a:cubicBezTo>
                    <a:pt x="20" y="27"/>
                    <a:pt x="20" y="27"/>
                    <a:pt x="21" y="27"/>
                  </a:cubicBezTo>
                  <a:cubicBezTo>
                    <a:pt x="20" y="25"/>
                    <a:pt x="19" y="22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9" y="21"/>
                    <a:pt x="20" y="21"/>
                    <a:pt x="20" y="21"/>
                  </a:cubicBezTo>
                  <a:cubicBezTo>
                    <a:pt x="21" y="22"/>
                    <a:pt x="24" y="24"/>
                    <a:pt x="24" y="23"/>
                  </a:cubicBezTo>
                  <a:cubicBezTo>
                    <a:pt x="25" y="22"/>
                    <a:pt x="26" y="19"/>
                    <a:pt x="25" y="18"/>
                  </a:cubicBezTo>
                  <a:cubicBezTo>
                    <a:pt x="25" y="18"/>
                    <a:pt x="25" y="18"/>
                    <a:pt x="24" y="18"/>
                  </a:cubicBezTo>
                  <a:cubicBezTo>
                    <a:pt x="24" y="18"/>
                    <a:pt x="23" y="19"/>
                    <a:pt x="22" y="20"/>
                  </a:cubicBezTo>
                  <a:cubicBezTo>
                    <a:pt x="22" y="20"/>
                    <a:pt x="22" y="19"/>
                    <a:pt x="21" y="19"/>
                  </a:cubicBezTo>
                  <a:cubicBezTo>
                    <a:pt x="21" y="17"/>
                    <a:pt x="21" y="16"/>
                    <a:pt x="21" y="14"/>
                  </a:cubicBezTo>
                  <a:cubicBezTo>
                    <a:pt x="22" y="13"/>
                    <a:pt x="21" y="13"/>
                    <a:pt x="21" y="13"/>
                  </a:cubicBezTo>
                  <a:close/>
                  <a:moveTo>
                    <a:pt x="28" y="6"/>
                  </a:moveTo>
                  <a:cubicBezTo>
                    <a:pt x="28" y="7"/>
                    <a:pt x="26" y="9"/>
                    <a:pt x="26" y="10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7" y="10"/>
                    <a:pt x="30" y="9"/>
                    <a:pt x="30" y="9"/>
                  </a:cubicBezTo>
                  <a:cubicBezTo>
                    <a:pt x="30" y="8"/>
                    <a:pt x="29" y="7"/>
                    <a:pt x="28" y="6"/>
                  </a:cubicBezTo>
                  <a:cubicBezTo>
                    <a:pt x="28" y="6"/>
                    <a:pt x="28" y="6"/>
                    <a:pt x="28" y="6"/>
                  </a:cubicBezTo>
                  <a:close/>
                  <a:moveTo>
                    <a:pt x="26" y="0"/>
                  </a:moveTo>
                  <a:cubicBezTo>
                    <a:pt x="28" y="1"/>
                    <a:pt x="29" y="1"/>
                    <a:pt x="29" y="3"/>
                  </a:cubicBezTo>
                  <a:cubicBezTo>
                    <a:pt x="29" y="3"/>
                    <a:pt x="28" y="4"/>
                    <a:pt x="28" y="5"/>
                  </a:cubicBezTo>
                  <a:cubicBezTo>
                    <a:pt x="29" y="7"/>
                    <a:pt x="32" y="7"/>
                    <a:pt x="34" y="8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32" y="11"/>
                    <a:pt x="30" y="11"/>
                    <a:pt x="29" y="11"/>
                  </a:cubicBezTo>
                  <a:cubicBezTo>
                    <a:pt x="28" y="12"/>
                    <a:pt x="28" y="12"/>
                    <a:pt x="28" y="13"/>
                  </a:cubicBezTo>
                  <a:cubicBezTo>
                    <a:pt x="26" y="13"/>
                    <a:pt x="25" y="13"/>
                    <a:pt x="24" y="15"/>
                  </a:cubicBezTo>
                  <a:cubicBezTo>
                    <a:pt x="25" y="16"/>
                    <a:pt x="28" y="16"/>
                    <a:pt x="28" y="17"/>
                  </a:cubicBezTo>
                  <a:cubicBezTo>
                    <a:pt x="28" y="18"/>
                    <a:pt x="28" y="21"/>
                    <a:pt x="28" y="22"/>
                  </a:cubicBezTo>
                  <a:cubicBezTo>
                    <a:pt x="27" y="23"/>
                    <a:pt x="26" y="24"/>
                    <a:pt x="27" y="25"/>
                  </a:cubicBezTo>
                  <a:cubicBezTo>
                    <a:pt x="27" y="26"/>
                    <a:pt x="29" y="26"/>
                    <a:pt x="30" y="27"/>
                  </a:cubicBezTo>
                  <a:cubicBezTo>
                    <a:pt x="31" y="28"/>
                    <a:pt x="32" y="29"/>
                    <a:pt x="32" y="31"/>
                  </a:cubicBezTo>
                  <a:cubicBezTo>
                    <a:pt x="32" y="32"/>
                    <a:pt x="30" y="34"/>
                    <a:pt x="28" y="33"/>
                  </a:cubicBezTo>
                  <a:cubicBezTo>
                    <a:pt x="27" y="33"/>
                    <a:pt x="26" y="31"/>
                    <a:pt x="26" y="30"/>
                  </a:cubicBezTo>
                  <a:cubicBezTo>
                    <a:pt x="25" y="30"/>
                    <a:pt x="25" y="30"/>
                    <a:pt x="24" y="29"/>
                  </a:cubicBezTo>
                  <a:cubicBezTo>
                    <a:pt x="24" y="29"/>
                    <a:pt x="22" y="30"/>
                    <a:pt x="22" y="30"/>
                  </a:cubicBezTo>
                  <a:cubicBezTo>
                    <a:pt x="21" y="30"/>
                    <a:pt x="21" y="30"/>
                    <a:pt x="20" y="30"/>
                  </a:cubicBezTo>
                  <a:cubicBezTo>
                    <a:pt x="19" y="30"/>
                    <a:pt x="17" y="30"/>
                    <a:pt x="15" y="29"/>
                  </a:cubicBezTo>
                  <a:cubicBezTo>
                    <a:pt x="15" y="28"/>
                    <a:pt x="14" y="27"/>
                    <a:pt x="14" y="26"/>
                  </a:cubicBezTo>
                  <a:cubicBezTo>
                    <a:pt x="14" y="26"/>
                    <a:pt x="14" y="26"/>
                    <a:pt x="13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3" y="27"/>
                    <a:pt x="14" y="31"/>
                    <a:pt x="13" y="31"/>
                  </a:cubicBezTo>
                  <a:cubicBezTo>
                    <a:pt x="12" y="31"/>
                    <a:pt x="12" y="30"/>
                    <a:pt x="11" y="30"/>
                  </a:cubicBezTo>
                  <a:cubicBezTo>
                    <a:pt x="10" y="29"/>
                    <a:pt x="11" y="28"/>
                    <a:pt x="10" y="27"/>
                  </a:cubicBezTo>
                  <a:cubicBezTo>
                    <a:pt x="10" y="26"/>
                    <a:pt x="9" y="25"/>
                    <a:pt x="9" y="25"/>
                  </a:cubicBezTo>
                  <a:cubicBezTo>
                    <a:pt x="8" y="24"/>
                    <a:pt x="9" y="23"/>
                    <a:pt x="8" y="23"/>
                  </a:cubicBezTo>
                  <a:cubicBezTo>
                    <a:pt x="8" y="23"/>
                    <a:pt x="4" y="24"/>
                    <a:pt x="3" y="23"/>
                  </a:cubicBezTo>
                  <a:cubicBezTo>
                    <a:pt x="2" y="23"/>
                    <a:pt x="0" y="21"/>
                    <a:pt x="2" y="19"/>
                  </a:cubicBezTo>
                  <a:cubicBezTo>
                    <a:pt x="2" y="19"/>
                    <a:pt x="3" y="19"/>
                    <a:pt x="3" y="18"/>
                  </a:cubicBezTo>
                  <a:cubicBezTo>
                    <a:pt x="4" y="18"/>
                    <a:pt x="3" y="17"/>
                    <a:pt x="4" y="16"/>
                  </a:cubicBezTo>
                  <a:cubicBezTo>
                    <a:pt x="4" y="16"/>
                    <a:pt x="6" y="17"/>
                    <a:pt x="6" y="17"/>
                  </a:cubicBezTo>
                  <a:cubicBezTo>
                    <a:pt x="8" y="17"/>
                    <a:pt x="12" y="16"/>
                    <a:pt x="13" y="15"/>
                  </a:cubicBezTo>
                  <a:cubicBezTo>
                    <a:pt x="13" y="14"/>
                    <a:pt x="14" y="12"/>
                    <a:pt x="14" y="11"/>
                  </a:cubicBezTo>
                  <a:cubicBezTo>
                    <a:pt x="14" y="10"/>
                    <a:pt x="15" y="10"/>
                    <a:pt x="16" y="9"/>
                  </a:cubicBezTo>
                  <a:cubicBezTo>
                    <a:pt x="16" y="9"/>
                    <a:pt x="16" y="9"/>
                    <a:pt x="15" y="8"/>
                  </a:cubicBezTo>
                  <a:cubicBezTo>
                    <a:pt x="14" y="8"/>
                    <a:pt x="13" y="8"/>
                    <a:pt x="11" y="7"/>
                  </a:cubicBezTo>
                  <a:cubicBezTo>
                    <a:pt x="11" y="7"/>
                    <a:pt x="11" y="7"/>
                    <a:pt x="10" y="6"/>
                  </a:cubicBezTo>
                  <a:cubicBezTo>
                    <a:pt x="10" y="6"/>
                    <a:pt x="10" y="6"/>
                    <a:pt x="10" y="5"/>
                  </a:cubicBezTo>
                  <a:cubicBezTo>
                    <a:pt x="10" y="5"/>
                    <a:pt x="10" y="5"/>
                    <a:pt x="11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3" y="6"/>
                    <a:pt x="17" y="5"/>
                    <a:pt x="17" y="4"/>
                  </a:cubicBezTo>
                  <a:cubicBezTo>
                    <a:pt x="18" y="3"/>
                    <a:pt x="18" y="1"/>
                    <a:pt x="20" y="0"/>
                  </a:cubicBezTo>
                  <a:cubicBezTo>
                    <a:pt x="21" y="0"/>
                    <a:pt x="22" y="0"/>
                    <a:pt x="23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2" y="3"/>
                    <a:pt x="21" y="3"/>
                    <a:pt x="20" y="5"/>
                  </a:cubicBezTo>
                  <a:cubicBezTo>
                    <a:pt x="18" y="6"/>
                    <a:pt x="18" y="9"/>
                    <a:pt x="17" y="11"/>
                  </a:cubicBezTo>
                  <a:cubicBezTo>
                    <a:pt x="17" y="11"/>
                    <a:pt x="16" y="12"/>
                    <a:pt x="16" y="13"/>
                  </a:cubicBezTo>
                  <a:cubicBezTo>
                    <a:pt x="18" y="13"/>
                    <a:pt x="18" y="11"/>
                    <a:pt x="19" y="11"/>
                  </a:cubicBezTo>
                  <a:cubicBezTo>
                    <a:pt x="20" y="11"/>
                    <a:pt x="22" y="11"/>
                    <a:pt x="22" y="10"/>
                  </a:cubicBezTo>
                  <a:cubicBezTo>
                    <a:pt x="23" y="9"/>
                    <a:pt x="22" y="8"/>
                    <a:pt x="23" y="7"/>
                  </a:cubicBezTo>
                  <a:cubicBezTo>
                    <a:pt x="24" y="6"/>
                    <a:pt x="24" y="4"/>
                    <a:pt x="25" y="3"/>
                  </a:cubicBezTo>
                  <a:cubicBezTo>
                    <a:pt x="26" y="2"/>
                    <a:pt x="2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50"/>
            <p:cNvSpPr>
              <a:spLocks noEditPoints="1"/>
            </p:cNvSpPr>
            <p:nvPr userDrawn="1"/>
          </p:nvSpPr>
          <p:spPr bwMode="auto">
            <a:xfrm>
              <a:off x="8756730" y="4715171"/>
              <a:ext cx="52389" cy="44450"/>
            </a:xfrm>
            <a:custGeom>
              <a:avLst/>
              <a:gdLst>
                <a:gd name="T0" fmla="*/ 15 w 35"/>
                <a:gd name="T1" fmla="*/ 20 h 30"/>
                <a:gd name="T2" fmla="*/ 16 w 35"/>
                <a:gd name="T3" fmla="*/ 24 h 30"/>
                <a:gd name="T4" fmla="*/ 18 w 35"/>
                <a:gd name="T5" fmla="*/ 23 h 30"/>
                <a:gd name="T6" fmla="*/ 20 w 35"/>
                <a:gd name="T7" fmla="*/ 24 h 30"/>
                <a:gd name="T8" fmla="*/ 20 w 35"/>
                <a:gd name="T9" fmla="*/ 24 h 30"/>
                <a:gd name="T10" fmla="*/ 21 w 35"/>
                <a:gd name="T11" fmla="*/ 22 h 30"/>
                <a:gd name="T12" fmla="*/ 16 w 35"/>
                <a:gd name="T13" fmla="*/ 20 h 30"/>
                <a:gd name="T14" fmla="*/ 15 w 35"/>
                <a:gd name="T15" fmla="*/ 20 h 30"/>
                <a:gd name="T16" fmla="*/ 14 w 35"/>
                <a:gd name="T17" fmla="*/ 7 h 30"/>
                <a:gd name="T18" fmla="*/ 16 w 35"/>
                <a:gd name="T19" fmla="*/ 13 h 30"/>
                <a:gd name="T20" fmla="*/ 18 w 35"/>
                <a:gd name="T21" fmla="*/ 13 h 30"/>
                <a:gd name="T22" fmla="*/ 18 w 35"/>
                <a:gd name="T23" fmla="*/ 13 h 30"/>
                <a:gd name="T24" fmla="*/ 14 w 35"/>
                <a:gd name="T25" fmla="*/ 6 h 30"/>
                <a:gd name="T26" fmla="*/ 14 w 35"/>
                <a:gd name="T27" fmla="*/ 6 h 30"/>
                <a:gd name="T28" fmla="*/ 14 w 35"/>
                <a:gd name="T29" fmla="*/ 7 h 30"/>
                <a:gd name="T30" fmla="*/ 0 w 35"/>
                <a:gd name="T31" fmla="*/ 14 h 30"/>
                <a:gd name="T32" fmla="*/ 6 w 35"/>
                <a:gd name="T33" fmla="*/ 9 h 30"/>
                <a:gd name="T34" fmla="*/ 11 w 35"/>
                <a:gd name="T35" fmla="*/ 10 h 30"/>
                <a:gd name="T36" fmla="*/ 12 w 35"/>
                <a:gd name="T37" fmla="*/ 3 h 30"/>
                <a:gd name="T38" fmla="*/ 15 w 35"/>
                <a:gd name="T39" fmla="*/ 0 h 30"/>
                <a:gd name="T40" fmla="*/ 18 w 35"/>
                <a:gd name="T41" fmla="*/ 6 h 30"/>
                <a:gd name="T42" fmla="*/ 20 w 35"/>
                <a:gd name="T43" fmla="*/ 10 h 30"/>
                <a:gd name="T44" fmla="*/ 20 w 35"/>
                <a:gd name="T45" fmla="*/ 9 h 30"/>
                <a:gd name="T46" fmla="*/ 22 w 35"/>
                <a:gd name="T47" fmla="*/ 5 h 30"/>
                <a:gd name="T48" fmla="*/ 24 w 35"/>
                <a:gd name="T49" fmla="*/ 5 h 30"/>
                <a:gd name="T50" fmla="*/ 24 w 35"/>
                <a:gd name="T51" fmla="*/ 9 h 30"/>
                <a:gd name="T52" fmla="*/ 25 w 35"/>
                <a:gd name="T53" fmla="*/ 14 h 30"/>
                <a:gd name="T54" fmla="*/ 25 w 35"/>
                <a:gd name="T55" fmla="*/ 16 h 30"/>
                <a:gd name="T56" fmla="*/ 30 w 35"/>
                <a:gd name="T57" fmla="*/ 18 h 30"/>
                <a:gd name="T58" fmla="*/ 31 w 35"/>
                <a:gd name="T59" fmla="*/ 20 h 30"/>
                <a:gd name="T60" fmla="*/ 34 w 35"/>
                <a:gd name="T61" fmla="*/ 22 h 30"/>
                <a:gd name="T62" fmla="*/ 35 w 35"/>
                <a:gd name="T63" fmla="*/ 23 h 30"/>
                <a:gd name="T64" fmla="*/ 35 w 35"/>
                <a:gd name="T65" fmla="*/ 23 h 30"/>
                <a:gd name="T66" fmla="*/ 29 w 35"/>
                <a:gd name="T67" fmla="*/ 23 h 30"/>
                <a:gd name="T68" fmla="*/ 26 w 35"/>
                <a:gd name="T69" fmla="*/ 23 h 30"/>
                <a:gd name="T70" fmla="*/ 25 w 35"/>
                <a:gd name="T71" fmla="*/ 24 h 30"/>
                <a:gd name="T72" fmla="*/ 21 w 35"/>
                <a:gd name="T73" fmla="*/ 26 h 30"/>
                <a:gd name="T74" fmla="*/ 21 w 35"/>
                <a:gd name="T75" fmla="*/ 28 h 30"/>
                <a:gd name="T76" fmla="*/ 19 w 35"/>
                <a:gd name="T77" fmla="*/ 28 h 30"/>
                <a:gd name="T78" fmla="*/ 17 w 35"/>
                <a:gd name="T79" fmla="*/ 30 h 30"/>
                <a:gd name="T80" fmla="*/ 14 w 35"/>
                <a:gd name="T81" fmla="*/ 30 h 30"/>
                <a:gd name="T82" fmla="*/ 14 w 35"/>
                <a:gd name="T83" fmla="*/ 30 h 30"/>
                <a:gd name="T84" fmla="*/ 9 w 35"/>
                <a:gd name="T85" fmla="*/ 28 h 30"/>
                <a:gd name="T86" fmla="*/ 11 w 35"/>
                <a:gd name="T87" fmla="*/ 26 h 30"/>
                <a:gd name="T88" fmla="*/ 11 w 35"/>
                <a:gd name="T89" fmla="*/ 23 h 30"/>
                <a:gd name="T90" fmla="*/ 10 w 35"/>
                <a:gd name="T91" fmla="*/ 17 h 30"/>
                <a:gd name="T92" fmla="*/ 8 w 35"/>
                <a:gd name="T93" fmla="*/ 16 h 30"/>
                <a:gd name="T94" fmla="*/ 6 w 35"/>
                <a:gd name="T95" fmla="*/ 16 h 30"/>
                <a:gd name="T96" fmla="*/ 4 w 35"/>
                <a:gd name="T97" fmla="*/ 15 h 30"/>
                <a:gd name="T98" fmla="*/ 0 w 35"/>
                <a:gd name="T99" fmla="*/ 14 h 30"/>
                <a:gd name="T100" fmla="*/ 0 w 35"/>
                <a:gd name="T101" fmla="*/ 14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5" h="30">
                  <a:moveTo>
                    <a:pt x="15" y="20"/>
                  </a:moveTo>
                  <a:cubicBezTo>
                    <a:pt x="15" y="22"/>
                    <a:pt x="16" y="22"/>
                    <a:pt x="16" y="24"/>
                  </a:cubicBezTo>
                  <a:cubicBezTo>
                    <a:pt x="18" y="24"/>
                    <a:pt x="18" y="23"/>
                    <a:pt x="18" y="23"/>
                  </a:cubicBezTo>
                  <a:cubicBezTo>
                    <a:pt x="19" y="23"/>
                    <a:pt x="20" y="24"/>
                    <a:pt x="20" y="24"/>
                  </a:cubicBezTo>
                  <a:cubicBezTo>
                    <a:pt x="20" y="24"/>
                    <a:pt x="20" y="24"/>
                    <a:pt x="20" y="24"/>
                  </a:cubicBezTo>
                  <a:cubicBezTo>
                    <a:pt x="20" y="24"/>
                    <a:pt x="21" y="23"/>
                    <a:pt x="21" y="22"/>
                  </a:cubicBezTo>
                  <a:cubicBezTo>
                    <a:pt x="20" y="21"/>
                    <a:pt x="18" y="20"/>
                    <a:pt x="16" y="20"/>
                  </a:cubicBezTo>
                  <a:cubicBezTo>
                    <a:pt x="15" y="20"/>
                    <a:pt x="15" y="20"/>
                    <a:pt x="15" y="20"/>
                  </a:cubicBezTo>
                  <a:close/>
                  <a:moveTo>
                    <a:pt x="14" y="7"/>
                  </a:moveTo>
                  <a:cubicBezTo>
                    <a:pt x="14" y="10"/>
                    <a:pt x="12" y="12"/>
                    <a:pt x="16" y="13"/>
                  </a:cubicBezTo>
                  <a:cubicBezTo>
                    <a:pt x="17" y="13"/>
                    <a:pt x="17" y="13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6" y="11"/>
                    <a:pt x="16" y="8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6"/>
                    <a:pt x="14" y="6"/>
                    <a:pt x="14" y="7"/>
                  </a:cubicBezTo>
                  <a:close/>
                  <a:moveTo>
                    <a:pt x="0" y="14"/>
                  </a:moveTo>
                  <a:cubicBezTo>
                    <a:pt x="1" y="13"/>
                    <a:pt x="5" y="9"/>
                    <a:pt x="6" y="9"/>
                  </a:cubicBezTo>
                  <a:cubicBezTo>
                    <a:pt x="8" y="9"/>
                    <a:pt x="9" y="10"/>
                    <a:pt x="11" y="10"/>
                  </a:cubicBezTo>
                  <a:cubicBezTo>
                    <a:pt x="12" y="8"/>
                    <a:pt x="12" y="6"/>
                    <a:pt x="12" y="3"/>
                  </a:cubicBezTo>
                  <a:cubicBezTo>
                    <a:pt x="12" y="2"/>
                    <a:pt x="14" y="0"/>
                    <a:pt x="15" y="0"/>
                  </a:cubicBezTo>
                  <a:cubicBezTo>
                    <a:pt x="16" y="2"/>
                    <a:pt x="17" y="4"/>
                    <a:pt x="18" y="6"/>
                  </a:cubicBezTo>
                  <a:cubicBezTo>
                    <a:pt x="18" y="7"/>
                    <a:pt x="18" y="9"/>
                    <a:pt x="20" y="10"/>
                  </a:cubicBezTo>
                  <a:cubicBezTo>
                    <a:pt x="20" y="10"/>
                    <a:pt x="20" y="10"/>
                    <a:pt x="20" y="9"/>
                  </a:cubicBezTo>
                  <a:cubicBezTo>
                    <a:pt x="21" y="9"/>
                    <a:pt x="21" y="6"/>
                    <a:pt x="22" y="5"/>
                  </a:cubicBezTo>
                  <a:cubicBezTo>
                    <a:pt x="22" y="5"/>
                    <a:pt x="23" y="5"/>
                    <a:pt x="24" y="5"/>
                  </a:cubicBezTo>
                  <a:cubicBezTo>
                    <a:pt x="25" y="6"/>
                    <a:pt x="24" y="8"/>
                    <a:pt x="24" y="9"/>
                  </a:cubicBezTo>
                  <a:cubicBezTo>
                    <a:pt x="24" y="11"/>
                    <a:pt x="25" y="12"/>
                    <a:pt x="25" y="14"/>
                  </a:cubicBezTo>
                  <a:cubicBezTo>
                    <a:pt x="26" y="15"/>
                    <a:pt x="25" y="15"/>
                    <a:pt x="25" y="16"/>
                  </a:cubicBezTo>
                  <a:cubicBezTo>
                    <a:pt x="26" y="18"/>
                    <a:pt x="29" y="17"/>
                    <a:pt x="30" y="18"/>
                  </a:cubicBezTo>
                  <a:cubicBezTo>
                    <a:pt x="31" y="19"/>
                    <a:pt x="31" y="20"/>
                    <a:pt x="31" y="20"/>
                  </a:cubicBezTo>
                  <a:cubicBezTo>
                    <a:pt x="32" y="21"/>
                    <a:pt x="33" y="21"/>
                    <a:pt x="34" y="22"/>
                  </a:cubicBezTo>
                  <a:cubicBezTo>
                    <a:pt x="34" y="22"/>
                    <a:pt x="35" y="22"/>
                    <a:pt x="35" y="23"/>
                  </a:cubicBezTo>
                  <a:cubicBezTo>
                    <a:pt x="35" y="23"/>
                    <a:pt x="35" y="23"/>
                    <a:pt x="35" y="23"/>
                  </a:cubicBezTo>
                  <a:cubicBezTo>
                    <a:pt x="33" y="22"/>
                    <a:pt x="31" y="23"/>
                    <a:pt x="29" y="23"/>
                  </a:cubicBezTo>
                  <a:cubicBezTo>
                    <a:pt x="28" y="23"/>
                    <a:pt x="27" y="22"/>
                    <a:pt x="26" y="23"/>
                  </a:cubicBezTo>
                  <a:cubicBezTo>
                    <a:pt x="26" y="23"/>
                    <a:pt x="25" y="24"/>
                    <a:pt x="25" y="24"/>
                  </a:cubicBezTo>
                  <a:cubicBezTo>
                    <a:pt x="24" y="25"/>
                    <a:pt x="22" y="24"/>
                    <a:pt x="21" y="26"/>
                  </a:cubicBezTo>
                  <a:cubicBezTo>
                    <a:pt x="21" y="26"/>
                    <a:pt x="21" y="27"/>
                    <a:pt x="21" y="28"/>
                  </a:cubicBezTo>
                  <a:cubicBezTo>
                    <a:pt x="20" y="28"/>
                    <a:pt x="20" y="28"/>
                    <a:pt x="19" y="28"/>
                  </a:cubicBezTo>
                  <a:cubicBezTo>
                    <a:pt x="18" y="28"/>
                    <a:pt x="18" y="29"/>
                    <a:pt x="17" y="30"/>
                  </a:cubicBezTo>
                  <a:cubicBezTo>
                    <a:pt x="16" y="30"/>
                    <a:pt x="15" y="28"/>
                    <a:pt x="14" y="30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3" y="28"/>
                    <a:pt x="11" y="28"/>
                    <a:pt x="9" y="28"/>
                  </a:cubicBezTo>
                  <a:cubicBezTo>
                    <a:pt x="10" y="26"/>
                    <a:pt x="11" y="26"/>
                    <a:pt x="11" y="26"/>
                  </a:cubicBezTo>
                  <a:cubicBezTo>
                    <a:pt x="12" y="25"/>
                    <a:pt x="11" y="24"/>
                    <a:pt x="11" y="23"/>
                  </a:cubicBezTo>
                  <a:cubicBezTo>
                    <a:pt x="10" y="21"/>
                    <a:pt x="10" y="19"/>
                    <a:pt x="10" y="17"/>
                  </a:cubicBezTo>
                  <a:cubicBezTo>
                    <a:pt x="9" y="17"/>
                    <a:pt x="9" y="17"/>
                    <a:pt x="8" y="16"/>
                  </a:cubicBezTo>
                  <a:cubicBezTo>
                    <a:pt x="7" y="16"/>
                    <a:pt x="6" y="16"/>
                    <a:pt x="6" y="16"/>
                  </a:cubicBezTo>
                  <a:cubicBezTo>
                    <a:pt x="5" y="16"/>
                    <a:pt x="4" y="15"/>
                    <a:pt x="4" y="15"/>
                  </a:cubicBezTo>
                  <a:cubicBezTo>
                    <a:pt x="2" y="14"/>
                    <a:pt x="1" y="15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51"/>
            <p:cNvSpPr>
              <a:spLocks noEditPoints="1"/>
            </p:cNvSpPr>
            <p:nvPr userDrawn="1"/>
          </p:nvSpPr>
          <p:spPr bwMode="auto">
            <a:xfrm>
              <a:off x="8791655" y="4653259"/>
              <a:ext cx="50800" cy="55563"/>
            </a:xfrm>
            <a:custGeom>
              <a:avLst/>
              <a:gdLst>
                <a:gd name="T0" fmla="*/ 20 w 34"/>
                <a:gd name="T1" fmla="*/ 18 h 37"/>
                <a:gd name="T2" fmla="*/ 22 w 34"/>
                <a:gd name="T3" fmla="*/ 19 h 37"/>
                <a:gd name="T4" fmla="*/ 20 w 34"/>
                <a:gd name="T5" fmla="*/ 17 h 37"/>
                <a:gd name="T6" fmla="*/ 14 w 34"/>
                <a:gd name="T7" fmla="*/ 22 h 37"/>
                <a:gd name="T8" fmla="*/ 14 w 34"/>
                <a:gd name="T9" fmla="*/ 24 h 37"/>
                <a:gd name="T10" fmla="*/ 15 w 34"/>
                <a:gd name="T11" fmla="*/ 22 h 37"/>
                <a:gd name="T12" fmla="*/ 14 w 34"/>
                <a:gd name="T13" fmla="*/ 22 h 37"/>
                <a:gd name="T14" fmla="*/ 16 w 34"/>
                <a:gd name="T15" fmla="*/ 20 h 37"/>
                <a:gd name="T16" fmla="*/ 16 w 34"/>
                <a:gd name="T17" fmla="*/ 20 h 37"/>
                <a:gd name="T18" fmla="*/ 16 w 34"/>
                <a:gd name="T19" fmla="*/ 19 h 37"/>
                <a:gd name="T20" fmla="*/ 10 w 34"/>
                <a:gd name="T21" fmla="*/ 5 h 37"/>
                <a:gd name="T22" fmla="*/ 6 w 34"/>
                <a:gd name="T23" fmla="*/ 17 h 37"/>
                <a:gd name="T24" fmla="*/ 8 w 34"/>
                <a:gd name="T25" fmla="*/ 20 h 37"/>
                <a:gd name="T26" fmla="*/ 15 w 34"/>
                <a:gd name="T27" fmla="*/ 16 h 37"/>
                <a:gd name="T28" fmla="*/ 20 w 34"/>
                <a:gd name="T29" fmla="*/ 14 h 37"/>
                <a:gd name="T30" fmla="*/ 25 w 34"/>
                <a:gd name="T31" fmla="*/ 15 h 37"/>
                <a:gd name="T32" fmla="*/ 23 w 34"/>
                <a:gd name="T33" fmla="*/ 27 h 37"/>
                <a:gd name="T34" fmla="*/ 18 w 34"/>
                <a:gd name="T35" fmla="*/ 27 h 37"/>
                <a:gd name="T36" fmla="*/ 17 w 34"/>
                <a:gd name="T37" fmla="*/ 24 h 37"/>
                <a:gd name="T38" fmla="*/ 13 w 34"/>
                <a:gd name="T39" fmla="*/ 25 h 37"/>
                <a:gd name="T40" fmla="*/ 12 w 34"/>
                <a:gd name="T41" fmla="*/ 17 h 37"/>
                <a:gd name="T42" fmla="*/ 10 w 34"/>
                <a:gd name="T43" fmla="*/ 22 h 37"/>
                <a:gd name="T44" fmla="*/ 17 w 34"/>
                <a:gd name="T45" fmla="*/ 32 h 37"/>
                <a:gd name="T46" fmla="*/ 20 w 34"/>
                <a:gd name="T47" fmla="*/ 33 h 37"/>
                <a:gd name="T48" fmla="*/ 24 w 34"/>
                <a:gd name="T49" fmla="*/ 29 h 37"/>
                <a:gd name="T50" fmla="*/ 23 w 34"/>
                <a:gd name="T51" fmla="*/ 28 h 37"/>
                <a:gd name="T52" fmla="*/ 26 w 34"/>
                <a:gd name="T53" fmla="*/ 25 h 37"/>
                <a:gd name="T54" fmla="*/ 21 w 34"/>
                <a:gd name="T55" fmla="*/ 10 h 37"/>
                <a:gd name="T56" fmla="*/ 17 w 34"/>
                <a:gd name="T57" fmla="*/ 6 h 37"/>
                <a:gd name="T58" fmla="*/ 10 w 34"/>
                <a:gd name="T59" fmla="*/ 5 h 37"/>
                <a:gd name="T60" fmla="*/ 12 w 34"/>
                <a:gd name="T61" fmla="*/ 1 h 37"/>
                <a:gd name="T62" fmla="*/ 27 w 34"/>
                <a:gd name="T63" fmla="*/ 12 h 37"/>
                <a:gd name="T64" fmla="*/ 31 w 34"/>
                <a:gd name="T65" fmla="*/ 27 h 37"/>
                <a:gd name="T66" fmla="*/ 26 w 34"/>
                <a:gd name="T67" fmla="*/ 30 h 37"/>
                <a:gd name="T68" fmla="*/ 20 w 34"/>
                <a:gd name="T69" fmla="*/ 35 h 37"/>
                <a:gd name="T70" fmla="*/ 19 w 34"/>
                <a:gd name="T71" fmla="*/ 37 h 37"/>
                <a:gd name="T72" fmla="*/ 14 w 34"/>
                <a:gd name="T73" fmla="*/ 35 h 37"/>
                <a:gd name="T74" fmla="*/ 8 w 34"/>
                <a:gd name="T75" fmla="*/ 27 h 37"/>
                <a:gd name="T76" fmla="*/ 3 w 34"/>
                <a:gd name="T77" fmla="*/ 23 h 37"/>
                <a:gd name="T78" fmla="*/ 4 w 34"/>
                <a:gd name="T79" fmla="*/ 8 h 37"/>
                <a:gd name="T80" fmla="*/ 5 w 34"/>
                <a:gd name="T81" fmla="*/ 5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4" h="37">
                  <a:moveTo>
                    <a:pt x="20" y="17"/>
                  </a:moveTo>
                  <a:cubicBezTo>
                    <a:pt x="20" y="17"/>
                    <a:pt x="20" y="18"/>
                    <a:pt x="20" y="18"/>
                  </a:cubicBezTo>
                  <a:cubicBezTo>
                    <a:pt x="20" y="18"/>
                    <a:pt x="21" y="19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1" y="17"/>
                    <a:pt x="21" y="17"/>
                    <a:pt x="20" y="17"/>
                  </a:cubicBezTo>
                  <a:cubicBezTo>
                    <a:pt x="20" y="17"/>
                    <a:pt x="20" y="17"/>
                    <a:pt x="20" y="17"/>
                  </a:cubicBezTo>
                  <a:close/>
                  <a:moveTo>
                    <a:pt x="14" y="22"/>
                  </a:moveTo>
                  <a:cubicBezTo>
                    <a:pt x="14" y="23"/>
                    <a:pt x="14" y="23"/>
                    <a:pt x="14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5" y="23"/>
                    <a:pt x="14" y="23"/>
                    <a:pt x="15" y="22"/>
                  </a:cubicBezTo>
                  <a:cubicBezTo>
                    <a:pt x="15" y="22"/>
                    <a:pt x="14" y="22"/>
                    <a:pt x="14" y="22"/>
                  </a:cubicBezTo>
                  <a:cubicBezTo>
                    <a:pt x="14" y="22"/>
                    <a:pt x="14" y="22"/>
                    <a:pt x="14" y="22"/>
                  </a:cubicBezTo>
                  <a:close/>
                  <a:moveTo>
                    <a:pt x="16" y="19"/>
                  </a:moveTo>
                  <a:cubicBezTo>
                    <a:pt x="16" y="19"/>
                    <a:pt x="16" y="19"/>
                    <a:pt x="16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lose/>
                  <a:moveTo>
                    <a:pt x="10" y="5"/>
                  </a:moveTo>
                  <a:cubicBezTo>
                    <a:pt x="9" y="6"/>
                    <a:pt x="8" y="7"/>
                    <a:pt x="7" y="8"/>
                  </a:cubicBezTo>
                  <a:cubicBezTo>
                    <a:pt x="5" y="11"/>
                    <a:pt x="6" y="14"/>
                    <a:pt x="6" y="17"/>
                  </a:cubicBezTo>
                  <a:cubicBezTo>
                    <a:pt x="6" y="18"/>
                    <a:pt x="7" y="20"/>
                    <a:pt x="8" y="20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9" y="19"/>
                    <a:pt x="8" y="12"/>
                    <a:pt x="12" y="12"/>
                  </a:cubicBezTo>
                  <a:cubicBezTo>
                    <a:pt x="13" y="12"/>
                    <a:pt x="14" y="15"/>
                    <a:pt x="15" y="16"/>
                  </a:cubicBezTo>
                  <a:cubicBezTo>
                    <a:pt x="16" y="16"/>
                    <a:pt x="18" y="16"/>
                    <a:pt x="19" y="15"/>
                  </a:cubicBezTo>
                  <a:cubicBezTo>
                    <a:pt x="19" y="15"/>
                    <a:pt x="19" y="15"/>
                    <a:pt x="20" y="14"/>
                  </a:cubicBezTo>
                  <a:cubicBezTo>
                    <a:pt x="21" y="14"/>
                    <a:pt x="22" y="13"/>
                    <a:pt x="24" y="13"/>
                  </a:cubicBezTo>
                  <a:cubicBezTo>
                    <a:pt x="24" y="14"/>
                    <a:pt x="24" y="14"/>
                    <a:pt x="25" y="15"/>
                  </a:cubicBezTo>
                  <a:cubicBezTo>
                    <a:pt x="25" y="16"/>
                    <a:pt x="24" y="17"/>
                    <a:pt x="24" y="18"/>
                  </a:cubicBezTo>
                  <a:cubicBezTo>
                    <a:pt x="24" y="21"/>
                    <a:pt x="24" y="24"/>
                    <a:pt x="23" y="27"/>
                  </a:cubicBezTo>
                  <a:cubicBezTo>
                    <a:pt x="22" y="27"/>
                    <a:pt x="22" y="28"/>
                    <a:pt x="21" y="29"/>
                  </a:cubicBezTo>
                  <a:cubicBezTo>
                    <a:pt x="20" y="28"/>
                    <a:pt x="19" y="28"/>
                    <a:pt x="18" y="27"/>
                  </a:cubicBezTo>
                  <a:cubicBezTo>
                    <a:pt x="18" y="26"/>
                    <a:pt x="18" y="25"/>
                    <a:pt x="18" y="25"/>
                  </a:cubicBezTo>
                  <a:cubicBezTo>
                    <a:pt x="18" y="25"/>
                    <a:pt x="17" y="25"/>
                    <a:pt x="17" y="24"/>
                  </a:cubicBezTo>
                  <a:cubicBezTo>
                    <a:pt x="17" y="24"/>
                    <a:pt x="17" y="25"/>
                    <a:pt x="16" y="25"/>
                  </a:cubicBezTo>
                  <a:cubicBezTo>
                    <a:pt x="15" y="25"/>
                    <a:pt x="14" y="26"/>
                    <a:pt x="13" y="25"/>
                  </a:cubicBezTo>
                  <a:cubicBezTo>
                    <a:pt x="13" y="25"/>
                    <a:pt x="12" y="24"/>
                    <a:pt x="12" y="24"/>
                  </a:cubicBezTo>
                  <a:cubicBezTo>
                    <a:pt x="12" y="23"/>
                    <a:pt x="15" y="17"/>
                    <a:pt x="12" y="17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2" y="18"/>
                    <a:pt x="10" y="21"/>
                    <a:pt x="10" y="22"/>
                  </a:cubicBezTo>
                  <a:cubicBezTo>
                    <a:pt x="10" y="23"/>
                    <a:pt x="11" y="23"/>
                    <a:pt x="11" y="25"/>
                  </a:cubicBezTo>
                  <a:cubicBezTo>
                    <a:pt x="12" y="27"/>
                    <a:pt x="15" y="30"/>
                    <a:pt x="17" y="32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9" y="33"/>
                    <a:pt x="20" y="33"/>
                    <a:pt x="20" y="33"/>
                  </a:cubicBezTo>
                  <a:cubicBezTo>
                    <a:pt x="21" y="33"/>
                    <a:pt x="23" y="29"/>
                    <a:pt x="24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29"/>
                    <a:pt x="24" y="29"/>
                    <a:pt x="23" y="28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24" y="27"/>
                    <a:pt x="25" y="28"/>
                    <a:pt x="26" y="27"/>
                  </a:cubicBezTo>
                  <a:cubicBezTo>
                    <a:pt x="26" y="26"/>
                    <a:pt x="26" y="25"/>
                    <a:pt x="26" y="25"/>
                  </a:cubicBezTo>
                  <a:cubicBezTo>
                    <a:pt x="27" y="24"/>
                    <a:pt x="29" y="24"/>
                    <a:pt x="30" y="23"/>
                  </a:cubicBezTo>
                  <a:cubicBezTo>
                    <a:pt x="31" y="19"/>
                    <a:pt x="25" y="12"/>
                    <a:pt x="21" y="10"/>
                  </a:cubicBezTo>
                  <a:cubicBezTo>
                    <a:pt x="21" y="9"/>
                    <a:pt x="20" y="8"/>
                    <a:pt x="19" y="7"/>
                  </a:cubicBezTo>
                  <a:cubicBezTo>
                    <a:pt x="18" y="7"/>
                    <a:pt x="18" y="7"/>
                    <a:pt x="17" y="6"/>
                  </a:cubicBezTo>
                  <a:cubicBezTo>
                    <a:pt x="15" y="5"/>
                    <a:pt x="14" y="3"/>
                    <a:pt x="12" y="3"/>
                  </a:cubicBezTo>
                  <a:cubicBezTo>
                    <a:pt x="11" y="3"/>
                    <a:pt x="10" y="4"/>
                    <a:pt x="10" y="5"/>
                  </a:cubicBezTo>
                  <a:close/>
                  <a:moveTo>
                    <a:pt x="7" y="5"/>
                  </a:moveTo>
                  <a:cubicBezTo>
                    <a:pt x="9" y="3"/>
                    <a:pt x="10" y="1"/>
                    <a:pt x="12" y="1"/>
                  </a:cubicBezTo>
                  <a:cubicBezTo>
                    <a:pt x="16" y="0"/>
                    <a:pt x="20" y="5"/>
                    <a:pt x="24" y="9"/>
                  </a:cubicBezTo>
                  <a:cubicBezTo>
                    <a:pt x="25" y="10"/>
                    <a:pt x="26" y="11"/>
                    <a:pt x="27" y="12"/>
                  </a:cubicBezTo>
                  <a:cubicBezTo>
                    <a:pt x="29" y="15"/>
                    <a:pt x="33" y="17"/>
                    <a:pt x="34" y="20"/>
                  </a:cubicBezTo>
                  <a:cubicBezTo>
                    <a:pt x="34" y="21"/>
                    <a:pt x="33" y="27"/>
                    <a:pt x="31" y="27"/>
                  </a:cubicBezTo>
                  <a:cubicBezTo>
                    <a:pt x="30" y="28"/>
                    <a:pt x="27" y="27"/>
                    <a:pt x="26" y="29"/>
                  </a:cubicBezTo>
                  <a:cubicBezTo>
                    <a:pt x="26" y="29"/>
                    <a:pt x="26" y="30"/>
                    <a:pt x="26" y="30"/>
                  </a:cubicBezTo>
                  <a:cubicBezTo>
                    <a:pt x="26" y="31"/>
                    <a:pt x="23" y="34"/>
                    <a:pt x="22" y="35"/>
                  </a:cubicBezTo>
                  <a:cubicBezTo>
                    <a:pt x="21" y="35"/>
                    <a:pt x="20" y="35"/>
                    <a:pt x="20" y="35"/>
                  </a:cubicBezTo>
                  <a:cubicBezTo>
                    <a:pt x="19" y="36"/>
                    <a:pt x="20" y="37"/>
                    <a:pt x="19" y="37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18" y="37"/>
                    <a:pt x="17" y="37"/>
                    <a:pt x="16" y="37"/>
                  </a:cubicBezTo>
                  <a:cubicBezTo>
                    <a:pt x="16" y="37"/>
                    <a:pt x="14" y="35"/>
                    <a:pt x="14" y="35"/>
                  </a:cubicBezTo>
                  <a:cubicBezTo>
                    <a:pt x="14" y="33"/>
                    <a:pt x="12" y="31"/>
                    <a:pt x="11" y="29"/>
                  </a:cubicBezTo>
                  <a:cubicBezTo>
                    <a:pt x="10" y="28"/>
                    <a:pt x="8" y="27"/>
                    <a:pt x="8" y="27"/>
                  </a:cubicBezTo>
                  <a:cubicBezTo>
                    <a:pt x="7" y="26"/>
                    <a:pt x="6" y="25"/>
                    <a:pt x="5" y="25"/>
                  </a:cubicBezTo>
                  <a:cubicBezTo>
                    <a:pt x="5" y="24"/>
                    <a:pt x="4" y="23"/>
                    <a:pt x="3" y="23"/>
                  </a:cubicBezTo>
                  <a:cubicBezTo>
                    <a:pt x="0" y="18"/>
                    <a:pt x="1" y="17"/>
                    <a:pt x="2" y="12"/>
                  </a:cubicBezTo>
                  <a:cubicBezTo>
                    <a:pt x="2" y="11"/>
                    <a:pt x="3" y="9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7"/>
                    <a:pt x="5" y="6"/>
                    <a:pt x="5" y="5"/>
                  </a:cubicBezTo>
                  <a:cubicBezTo>
                    <a:pt x="6" y="5"/>
                    <a:pt x="7" y="5"/>
                    <a:pt x="7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52"/>
            <p:cNvSpPr>
              <a:spLocks noEditPoints="1"/>
            </p:cNvSpPr>
            <p:nvPr userDrawn="1"/>
          </p:nvSpPr>
          <p:spPr bwMode="auto">
            <a:xfrm>
              <a:off x="8847216" y="4611977"/>
              <a:ext cx="46038" cy="58738"/>
            </a:xfrm>
            <a:custGeom>
              <a:avLst/>
              <a:gdLst>
                <a:gd name="T0" fmla="*/ 8 w 31"/>
                <a:gd name="T1" fmla="*/ 31 h 39"/>
                <a:gd name="T2" fmla="*/ 9 w 31"/>
                <a:gd name="T3" fmla="*/ 30 h 39"/>
                <a:gd name="T4" fmla="*/ 8 w 31"/>
                <a:gd name="T5" fmla="*/ 26 h 39"/>
                <a:gd name="T6" fmla="*/ 18 w 31"/>
                <a:gd name="T7" fmla="*/ 18 h 39"/>
                <a:gd name="T8" fmla="*/ 18 w 31"/>
                <a:gd name="T9" fmla="*/ 21 h 39"/>
                <a:gd name="T10" fmla="*/ 19 w 31"/>
                <a:gd name="T11" fmla="*/ 18 h 39"/>
                <a:gd name="T12" fmla="*/ 7 w 31"/>
                <a:gd name="T13" fmla="*/ 22 h 39"/>
                <a:gd name="T14" fmla="*/ 6 w 31"/>
                <a:gd name="T15" fmla="*/ 23 h 39"/>
                <a:gd name="T16" fmla="*/ 7 w 31"/>
                <a:gd name="T17" fmla="*/ 22 h 39"/>
                <a:gd name="T18" fmla="*/ 7 w 31"/>
                <a:gd name="T19" fmla="*/ 22 h 39"/>
                <a:gd name="T20" fmla="*/ 23 w 31"/>
                <a:gd name="T21" fmla="*/ 12 h 39"/>
                <a:gd name="T22" fmla="*/ 23 w 31"/>
                <a:gd name="T23" fmla="*/ 12 h 39"/>
                <a:gd name="T24" fmla="*/ 23 w 31"/>
                <a:gd name="T25" fmla="*/ 11 h 39"/>
                <a:gd name="T26" fmla="*/ 10 w 31"/>
                <a:gd name="T27" fmla="*/ 19 h 39"/>
                <a:gd name="T28" fmla="*/ 10 w 31"/>
                <a:gd name="T29" fmla="*/ 23 h 39"/>
                <a:gd name="T30" fmla="*/ 10 w 31"/>
                <a:gd name="T31" fmla="*/ 19 h 39"/>
                <a:gd name="T32" fmla="*/ 15 w 31"/>
                <a:gd name="T33" fmla="*/ 13 h 39"/>
                <a:gd name="T34" fmla="*/ 16 w 31"/>
                <a:gd name="T35" fmla="*/ 14 h 39"/>
                <a:gd name="T36" fmla="*/ 15 w 31"/>
                <a:gd name="T37" fmla="*/ 13 h 39"/>
                <a:gd name="T38" fmla="*/ 9 w 31"/>
                <a:gd name="T39" fmla="*/ 16 h 39"/>
                <a:gd name="T40" fmla="*/ 9 w 31"/>
                <a:gd name="T41" fmla="*/ 18 h 39"/>
                <a:gd name="T42" fmla="*/ 9 w 31"/>
                <a:gd name="T43" fmla="*/ 16 h 39"/>
                <a:gd name="T44" fmla="*/ 19 w 31"/>
                <a:gd name="T45" fmla="*/ 4 h 39"/>
                <a:gd name="T46" fmla="*/ 23 w 31"/>
                <a:gd name="T47" fmla="*/ 7 h 39"/>
                <a:gd name="T48" fmla="*/ 29 w 31"/>
                <a:gd name="T49" fmla="*/ 9 h 39"/>
                <a:gd name="T50" fmla="*/ 25 w 31"/>
                <a:gd name="T51" fmla="*/ 16 h 39"/>
                <a:gd name="T52" fmla="*/ 29 w 31"/>
                <a:gd name="T53" fmla="*/ 26 h 39"/>
                <a:gd name="T54" fmla="*/ 30 w 31"/>
                <a:gd name="T55" fmla="*/ 30 h 39"/>
                <a:gd name="T56" fmla="*/ 31 w 31"/>
                <a:gd name="T57" fmla="*/ 32 h 39"/>
                <a:gd name="T58" fmla="*/ 22 w 31"/>
                <a:gd name="T59" fmla="*/ 23 h 39"/>
                <a:gd name="T60" fmla="*/ 16 w 31"/>
                <a:gd name="T61" fmla="*/ 29 h 39"/>
                <a:gd name="T62" fmla="*/ 15 w 31"/>
                <a:gd name="T63" fmla="*/ 22 h 39"/>
                <a:gd name="T64" fmla="*/ 15 w 31"/>
                <a:gd name="T65" fmla="*/ 19 h 39"/>
                <a:gd name="T66" fmla="*/ 12 w 31"/>
                <a:gd name="T67" fmla="*/ 19 h 39"/>
                <a:gd name="T68" fmla="*/ 13 w 31"/>
                <a:gd name="T69" fmla="*/ 29 h 39"/>
                <a:gd name="T70" fmla="*/ 17 w 31"/>
                <a:gd name="T71" fmla="*/ 34 h 39"/>
                <a:gd name="T72" fmla="*/ 14 w 31"/>
                <a:gd name="T73" fmla="*/ 33 h 39"/>
                <a:gd name="T74" fmla="*/ 12 w 31"/>
                <a:gd name="T75" fmla="*/ 32 h 39"/>
                <a:gd name="T76" fmla="*/ 7 w 31"/>
                <a:gd name="T77" fmla="*/ 39 h 39"/>
                <a:gd name="T78" fmla="*/ 6 w 31"/>
                <a:gd name="T79" fmla="*/ 33 h 39"/>
                <a:gd name="T80" fmla="*/ 6 w 31"/>
                <a:gd name="T81" fmla="*/ 26 h 39"/>
                <a:gd name="T82" fmla="*/ 2 w 31"/>
                <a:gd name="T83" fmla="*/ 29 h 39"/>
                <a:gd name="T84" fmla="*/ 4 w 31"/>
                <a:gd name="T85" fmla="*/ 13 h 39"/>
                <a:gd name="T86" fmla="*/ 6 w 31"/>
                <a:gd name="T87" fmla="*/ 9 h 39"/>
                <a:gd name="T88" fmla="*/ 3 w 31"/>
                <a:gd name="T89" fmla="*/ 23 h 39"/>
                <a:gd name="T90" fmla="*/ 3 w 31"/>
                <a:gd name="T91" fmla="*/ 27 h 39"/>
                <a:gd name="T92" fmla="*/ 9 w 31"/>
                <a:gd name="T93" fmla="*/ 14 h 39"/>
                <a:gd name="T94" fmla="*/ 13 w 31"/>
                <a:gd name="T95" fmla="*/ 15 h 39"/>
                <a:gd name="T96" fmla="*/ 12 w 31"/>
                <a:gd name="T97" fmla="*/ 9 h 39"/>
                <a:gd name="T98" fmla="*/ 11 w 31"/>
                <a:gd name="T99" fmla="*/ 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1" h="39">
                  <a:moveTo>
                    <a:pt x="8" y="26"/>
                  </a:moveTo>
                  <a:cubicBezTo>
                    <a:pt x="8" y="27"/>
                    <a:pt x="8" y="30"/>
                    <a:pt x="8" y="31"/>
                  </a:cubicBezTo>
                  <a:cubicBezTo>
                    <a:pt x="8" y="31"/>
                    <a:pt x="8" y="31"/>
                    <a:pt x="8" y="31"/>
                  </a:cubicBezTo>
                  <a:cubicBezTo>
                    <a:pt x="8" y="31"/>
                    <a:pt x="9" y="31"/>
                    <a:pt x="9" y="30"/>
                  </a:cubicBezTo>
                  <a:cubicBezTo>
                    <a:pt x="9" y="29"/>
                    <a:pt x="11" y="27"/>
                    <a:pt x="9" y="26"/>
                  </a:cubicBezTo>
                  <a:cubicBezTo>
                    <a:pt x="9" y="26"/>
                    <a:pt x="9" y="26"/>
                    <a:pt x="8" y="26"/>
                  </a:cubicBezTo>
                  <a:cubicBezTo>
                    <a:pt x="9" y="26"/>
                    <a:pt x="8" y="26"/>
                    <a:pt x="8" y="26"/>
                  </a:cubicBezTo>
                  <a:close/>
                  <a:moveTo>
                    <a:pt x="18" y="18"/>
                  </a:moveTo>
                  <a:cubicBezTo>
                    <a:pt x="18" y="19"/>
                    <a:pt x="17" y="20"/>
                    <a:pt x="17" y="21"/>
                  </a:cubicBezTo>
                  <a:cubicBezTo>
                    <a:pt x="17" y="21"/>
                    <a:pt x="17" y="21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9" y="21"/>
                    <a:pt x="21" y="19"/>
                    <a:pt x="19" y="18"/>
                  </a:cubicBezTo>
                  <a:cubicBezTo>
                    <a:pt x="19" y="17"/>
                    <a:pt x="19" y="17"/>
                    <a:pt x="18" y="18"/>
                  </a:cubicBezTo>
                  <a:close/>
                  <a:moveTo>
                    <a:pt x="7" y="22"/>
                  </a:moveTo>
                  <a:cubicBezTo>
                    <a:pt x="7" y="22"/>
                    <a:pt x="7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2"/>
                    <a:pt x="7" y="22"/>
                    <a:pt x="7" y="22"/>
                  </a:cubicBezTo>
                  <a:close/>
                  <a:moveTo>
                    <a:pt x="23" y="11"/>
                  </a:move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2"/>
                    <a:pt x="23" y="11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3" y="11"/>
                    <a:pt x="23" y="11"/>
                    <a:pt x="23" y="11"/>
                  </a:cubicBezTo>
                  <a:close/>
                  <a:moveTo>
                    <a:pt x="10" y="19"/>
                  </a:moveTo>
                  <a:cubicBezTo>
                    <a:pt x="9" y="20"/>
                    <a:pt x="9" y="23"/>
                    <a:pt x="10" y="23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1" y="22"/>
                    <a:pt x="11" y="20"/>
                    <a:pt x="11" y="19"/>
                  </a:cubicBezTo>
                  <a:cubicBezTo>
                    <a:pt x="11" y="19"/>
                    <a:pt x="10" y="19"/>
                    <a:pt x="10" y="19"/>
                  </a:cubicBezTo>
                  <a:close/>
                  <a:moveTo>
                    <a:pt x="15" y="13"/>
                  </a:moveTo>
                  <a:cubicBezTo>
                    <a:pt x="15" y="13"/>
                    <a:pt x="15" y="13"/>
                    <a:pt x="15" y="13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4"/>
                    <a:pt x="16" y="13"/>
                    <a:pt x="16" y="13"/>
                  </a:cubicBezTo>
                  <a:cubicBezTo>
                    <a:pt x="16" y="13"/>
                    <a:pt x="16" y="13"/>
                    <a:pt x="15" y="13"/>
                  </a:cubicBezTo>
                  <a:cubicBezTo>
                    <a:pt x="16" y="13"/>
                    <a:pt x="16" y="13"/>
                    <a:pt x="15" y="13"/>
                  </a:cubicBezTo>
                  <a:close/>
                  <a:moveTo>
                    <a:pt x="9" y="16"/>
                  </a:moveTo>
                  <a:cubicBezTo>
                    <a:pt x="8" y="17"/>
                    <a:pt x="8" y="18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7"/>
                    <a:pt x="9" y="17"/>
                    <a:pt x="9" y="16"/>
                  </a:cubicBezTo>
                  <a:cubicBezTo>
                    <a:pt x="9" y="15"/>
                    <a:pt x="9" y="16"/>
                    <a:pt x="9" y="16"/>
                  </a:cubicBezTo>
                  <a:close/>
                  <a:moveTo>
                    <a:pt x="11" y="1"/>
                  </a:moveTo>
                  <a:cubicBezTo>
                    <a:pt x="13" y="0"/>
                    <a:pt x="17" y="2"/>
                    <a:pt x="19" y="4"/>
                  </a:cubicBezTo>
                  <a:cubicBezTo>
                    <a:pt x="19" y="5"/>
                    <a:pt x="19" y="6"/>
                    <a:pt x="20" y="6"/>
                  </a:cubicBezTo>
                  <a:cubicBezTo>
                    <a:pt x="21" y="7"/>
                    <a:pt x="22" y="7"/>
                    <a:pt x="23" y="7"/>
                  </a:cubicBezTo>
                  <a:cubicBezTo>
                    <a:pt x="24" y="8"/>
                    <a:pt x="25" y="9"/>
                    <a:pt x="25" y="9"/>
                  </a:cubicBezTo>
                  <a:cubicBezTo>
                    <a:pt x="27" y="9"/>
                    <a:pt x="28" y="9"/>
                    <a:pt x="29" y="9"/>
                  </a:cubicBezTo>
                  <a:cubicBezTo>
                    <a:pt x="29" y="9"/>
                    <a:pt x="29" y="9"/>
                    <a:pt x="29" y="10"/>
                  </a:cubicBezTo>
                  <a:cubicBezTo>
                    <a:pt x="28" y="12"/>
                    <a:pt x="25" y="14"/>
                    <a:pt x="25" y="16"/>
                  </a:cubicBezTo>
                  <a:cubicBezTo>
                    <a:pt x="25" y="18"/>
                    <a:pt x="27" y="19"/>
                    <a:pt x="27" y="21"/>
                  </a:cubicBezTo>
                  <a:cubicBezTo>
                    <a:pt x="28" y="23"/>
                    <a:pt x="29" y="24"/>
                    <a:pt x="29" y="26"/>
                  </a:cubicBezTo>
                  <a:cubicBezTo>
                    <a:pt x="29" y="26"/>
                    <a:pt x="29" y="27"/>
                    <a:pt x="30" y="27"/>
                  </a:cubicBezTo>
                  <a:cubicBezTo>
                    <a:pt x="30" y="28"/>
                    <a:pt x="30" y="29"/>
                    <a:pt x="30" y="30"/>
                  </a:cubicBezTo>
                  <a:cubicBezTo>
                    <a:pt x="30" y="31"/>
                    <a:pt x="31" y="31"/>
                    <a:pt x="31" y="32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29" y="31"/>
                    <a:pt x="27" y="30"/>
                    <a:pt x="25" y="28"/>
                  </a:cubicBezTo>
                  <a:cubicBezTo>
                    <a:pt x="24" y="26"/>
                    <a:pt x="23" y="24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0" y="25"/>
                    <a:pt x="19" y="27"/>
                    <a:pt x="16" y="29"/>
                  </a:cubicBezTo>
                  <a:cubicBezTo>
                    <a:pt x="15" y="28"/>
                    <a:pt x="13" y="26"/>
                    <a:pt x="14" y="25"/>
                  </a:cubicBezTo>
                  <a:cubicBezTo>
                    <a:pt x="14" y="24"/>
                    <a:pt x="15" y="23"/>
                    <a:pt x="15" y="22"/>
                  </a:cubicBezTo>
                  <a:cubicBezTo>
                    <a:pt x="15" y="22"/>
                    <a:pt x="14" y="21"/>
                    <a:pt x="14" y="21"/>
                  </a:cubicBezTo>
                  <a:cubicBezTo>
                    <a:pt x="14" y="20"/>
                    <a:pt x="14" y="19"/>
                    <a:pt x="15" y="19"/>
                  </a:cubicBezTo>
                  <a:cubicBezTo>
                    <a:pt x="15" y="18"/>
                    <a:pt x="14" y="15"/>
                    <a:pt x="13" y="16"/>
                  </a:cubicBezTo>
                  <a:cubicBezTo>
                    <a:pt x="12" y="16"/>
                    <a:pt x="12" y="18"/>
                    <a:pt x="12" y="19"/>
                  </a:cubicBezTo>
                  <a:cubicBezTo>
                    <a:pt x="12" y="20"/>
                    <a:pt x="13" y="21"/>
                    <a:pt x="13" y="23"/>
                  </a:cubicBezTo>
                  <a:cubicBezTo>
                    <a:pt x="13" y="25"/>
                    <a:pt x="11" y="26"/>
                    <a:pt x="13" y="29"/>
                  </a:cubicBezTo>
                  <a:cubicBezTo>
                    <a:pt x="14" y="31"/>
                    <a:pt x="17" y="33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16" y="34"/>
                    <a:pt x="15" y="34"/>
                    <a:pt x="14" y="33"/>
                  </a:cubicBezTo>
                  <a:cubicBezTo>
                    <a:pt x="13" y="33"/>
                    <a:pt x="13" y="32"/>
                    <a:pt x="12" y="32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11" y="34"/>
                    <a:pt x="11" y="37"/>
                    <a:pt x="8" y="39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7" y="38"/>
                    <a:pt x="5" y="36"/>
                    <a:pt x="5" y="35"/>
                  </a:cubicBezTo>
                  <a:cubicBezTo>
                    <a:pt x="5" y="34"/>
                    <a:pt x="5" y="33"/>
                    <a:pt x="6" y="33"/>
                  </a:cubicBezTo>
                  <a:cubicBezTo>
                    <a:pt x="6" y="31"/>
                    <a:pt x="6" y="28"/>
                    <a:pt x="6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5" y="27"/>
                    <a:pt x="3" y="29"/>
                    <a:pt x="2" y="29"/>
                  </a:cubicBezTo>
                  <a:cubicBezTo>
                    <a:pt x="0" y="27"/>
                    <a:pt x="2" y="23"/>
                    <a:pt x="3" y="21"/>
                  </a:cubicBezTo>
                  <a:cubicBezTo>
                    <a:pt x="3" y="19"/>
                    <a:pt x="4" y="14"/>
                    <a:pt x="4" y="13"/>
                  </a:cubicBezTo>
                  <a:cubicBezTo>
                    <a:pt x="3" y="12"/>
                    <a:pt x="3" y="11"/>
                    <a:pt x="3" y="11"/>
                  </a:cubicBezTo>
                  <a:cubicBezTo>
                    <a:pt x="3" y="9"/>
                    <a:pt x="5" y="9"/>
                    <a:pt x="6" y="9"/>
                  </a:cubicBezTo>
                  <a:cubicBezTo>
                    <a:pt x="7" y="11"/>
                    <a:pt x="6" y="12"/>
                    <a:pt x="6" y="14"/>
                  </a:cubicBezTo>
                  <a:cubicBezTo>
                    <a:pt x="5" y="17"/>
                    <a:pt x="4" y="21"/>
                    <a:pt x="3" y="23"/>
                  </a:cubicBezTo>
                  <a:cubicBezTo>
                    <a:pt x="3" y="24"/>
                    <a:pt x="3" y="25"/>
                    <a:pt x="3" y="26"/>
                  </a:cubicBezTo>
                  <a:cubicBezTo>
                    <a:pt x="3" y="26"/>
                    <a:pt x="3" y="26"/>
                    <a:pt x="3" y="27"/>
                  </a:cubicBezTo>
                  <a:cubicBezTo>
                    <a:pt x="3" y="26"/>
                    <a:pt x="8" y="22"/>
                    <a:pt x="8" y="22"/>
                  </a:cubicBezTo>
                  <a:cubicBezTo>
                    <a:pt x="9" y="20"/>
                    <a:pt x="5" y="15"/>
                    <a:pt x="9" y="14"/>
                  </a:cubicBezTo>
                  <a:cubicBezTo>
                    <a:pt x="10" y="15"/>
                    <a:pt x="12" y="15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3"/>
                    <a:pt x="13" y="13"/>
                    <a:pt x="11" y="12"/>
                  </a:cubicBezTo>
                  <a:cubicBezTo>
                    <a:pt x="11" y="11"/>
                    <a:pt x="11" y="10"/>
                    <a:pt x="12" y="9"/>
                  </a:cubicBezTo>
                  <a:cubicBezTo>
                    <a:pt x="13" y="10"/>
                    <a:pt x="14" y="10"/>
                    <a:pt x="15" y="10"/>
                  </a:cubicBezTo>
                  <a:cubicBezTo>
                    <a:pt x="15" y="7"/>
                    <a:pt x="11" y="3"/>
                    <a:pt x="1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4655671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D6DC62-F838-4F6C-8F88-F63B08F25F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C3140C3-E13F-4D70-92E5-C1B69CD34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966871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AndObj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1"/>
            <a:ext cx="10668000" cy="67627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755651" y="1341439"/>
            <a:ext cx="5232400" cy="496728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1251" y="1341439"/>
            <a:ext cx="5232400" cy="496728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6C55C35-51FF-482D-AB93-0816F60EA0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3C6087C-AB78-45B2-B964-C34B7538B2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A8DA7037-0AB0-4466-A758-9ECFBCC7B06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82387428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4/11/2022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24114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783978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297019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72914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4/11/2022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980919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4/11/2022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616105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4/11/2022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09049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-多行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矩形 70"/>
          <p:cNvSpPr/>
          <p:nvPr userDrawn="1"/>
        </p:nvSpPr>
        <p:spPr>
          <a:xfrm>
            <a:off x="0" y="-3175"/>
            <a:ext cx="12192000" cy="6861175"/>
          </a:xfrm>
          <a:prstGeom prst="rect">
            <a:avLst/>
          </a:prstGeom>
          <a:blipFill dpi="0" rotWithShape="1">
            <a:blip r:embed="rId2">
              <a:alphaModFix amt="1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平行四边形 14"/>
          <p:cNvSpPr/>
          <p:nvPr userDrawn="1"/>
        </p:nvSpPr>
        <p:spPr>
          <a:xfrm>
            <a:off x="332509" y="-3175"/>
            <a:ext cx="9232669" cy="6861175"/>
          </a:xfrm>
          <a:prstGeom prst="parallelogram">
            <a:avLst>
              <a:gd name="adj" fmla="val 10524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平行四边形 11"/>
          <p:cNvSpPr/>
          <p:nvPr userDrawn="1"/>
        </p:nvSpPr>
        <p:spPr>
          <a:xfrm>
            <a:off x="121920" y="-3175"/>
            <a:ext cx="9232669" cy="6861175"/>
          </a:xfrm>
          <a:prstGeom prst="parallelogram">
            <a:avLst>
              <a:gd name="adj" fmla="val 10524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任意多边形 36"/>
          <p:cNvSpPr/>
          <p:nvPr userDrawn="1"/>
        </p:nvSpPr>
        <p:spPr>
          <a:xfrm>
            <a:off x="0" y="1531610"/>
            <a:ext cx="1133862" cy="1633920"/>
          </a:xfrm>
          <a:custGeom>
            <a:avLst/>
            <a:gdLst>
              <a:gd name="connsiteX0" fmla="*/ 0 w 1133862"/>
              <a:gd name="connsiteY0" fmla="*/ 0 h 1633920"/>
              <a:gd name="connsiteX1" fmla="*/ 1133862 w 1133862"/>
              <a:gd name="connsiteY1" fmla="*/ 0 h 1633920"/>
              <a:gd name="connsiteX2" fmla="*/ 992802 w 1133862"/>
              <a:gd name="connsiteY2" fmla="*/ 1633920 h 1633920"/>
              <a:gd name="connsiteX3" fmla="*/ 0 w 1133862"/>
              <a:gd name="connsiteY3" fmla="*/ 1633920 h 1633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33862" h="1633920">
                <a:moveTo>
                  <a:pt x="0" y="0"/>
                </a:moveTo>
                <a:lnTo>
                  <a:pt x="1133862" y="0"/>
                </a:lnTo>
                <a:lnTo>
                  <a:pt x="992802" y="1633920"/>
                </a:lnTo>
                <a:lnTo>
                  <a:pt x="0" y="163392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       </a:t>
            </a:r>
            <a:endParaRPr lang="zh-CN" altLang="en-US" dirty="0"/>
          </a:p>
        </p:txBody>
      </p:sp>
      <p:sp>
        <p:nvSpPr>
          <p:cNvPr id="35" name="任意多边形 34"/>
          <p:cNvSpPr/>
          <p:nvPr userDrawn="1"/>
        </p:nvSpPr>
        <p:spPr>
          <a:xfrm>
            <a:off x="0" y="1426996"/>
            <a:ext cx="997527" cy="1633920"/>
          </a:xfrm>
          <a:custGeom>
            <a:avLst/>
            <a:gdLst>
              <a:gd name="connsiteX0" fmla="*/ 0 w 997527"/>
              <a:gd name="connsiteY0" fmla="*/ 0 h 1633920"/>
              <a:gd name="connsiteX1" fmla="*/ 997527 w 997527"/>
              <a:gd name="connsiteY1" fmla="*/ 0 h 1633920"/>
              <a:gd name="connsiteX2" fmla="*/ 856467 w 997527"/>
              <a:gd name="connsiteY2" fmla="*/ 1633920 h 1633920"/>
              <a:gd name="connsiteX3" fmla="*/ 0 w 997527"/>
              <a:gd name="connsiteY3" fmla="*/ 1633920 h 1633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97527" h="1633920">
                <a:moveTo>
                  <a:pt x="0" y="0"/>
                </a:moveTo>
                <a:lnTo>
                  <a:pt x="997527" y="0"/>
                </a:lnTo>
                <a:lnTo>
                  <a:pt x="856467" y="1633920"/>
                </a:lnTo>
                <a:lnTo>
                  <a:pt x="0" y="163392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       </a:t>
            </a:r>
            <a:endParaRPr lang="zh-CN" altLang="en-US" dirty="0"/>
          </a:p>
        </p:txBody>
      </p:sp>
      <p:sp>
        <p:nvSpPr>
          <p:cNvPr id="41" name="任意多边形 40"/>
          <p:cNvSpPr/>
          <p:nvPr userDrawn="1"/>
        </p:nvSpPr>
        <p:spPr>
          <a:xfrm>
            <a:off x="7414943" y="5505963"/>
            <a:ext cx="4777057" cy="1015861"/>
          </a:xfrm>
          <a:custGeom>
            <a:avLst/>
            <a:gdLst>
              <a:gd name="connsiteX0" fmla="*/ 93012 w 4777057"/>
              <a:gd name="connsiteY0" fmla="*/ 0 h 1015861"/>
              <a:gd name="connsiteX1" fmla="*/ 4777057 w 4777057"/>
              <a:gd name="connsiteY1" fmla="*/ 0 h 1015861"/>
              <a:gd name="connsiteX2" fmla="*/ 4777057 w 4777057"/>
              <a:gd name="connsiteY2" fmla="*/ 1015861 h 1015861"/>
              <a:gd name="connsiteX3" fmla="*/ 0 w 4777057"/>
              <a:gd name="connsiteY3" fmla="*/ 1015861 h 1015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77057" h="1015861">
                <a:moveTo>
                  <a:pt x="93012" y="0"/>
                </a:moveTo>
                <a:lnTo>
                  <a:pt x="4777057" y="0"/>
                </a:lnTo>
                <a:lnTo>
                  <a:pt x="4777057" y="1015861"/>
                </a:lnTo>
                <a:lnTo>
                  <a:pt x="0" y="101586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         </a:t>
            </a:r>
            <a:endParaRPr lang="zh-CN" altLang="en-US" dirty="0"/>
          </a:p>
        </p:txBody>
      </p:sp>
      <p:sp>
        <p:nvSpPr>
          <p:cNvPr id="39" name="任意多边形 38"/>
          <p:cNvSpPr/>
          <p:nvPr userDrawn="1"/>
        </p:nvSpPr>
        <p:spPr>
          <a:xfrm>
            <a:off x="7621131" y="5393904"/>
            <a:ext cx="4570869" cy="1015861"/>
          </a:xfrm>
          <a:custGeom>
            <a:avLst/>
            <a:gdLst>
              <a:gd name="connsiteX0" fmla="*/ 93012 w 4570869"/>
              <a:gd name="connsiteY0" fmla="*/ 0 h 1015861"/>
              <a:gd name="connsiteX1" fmla="*/ 4570869 w 4570869"/>
              <a:gd name="connsiteY1" fmla="*/ 0 h 1015861"/>
              <a:gd name="connsiteX2" fmla="*/ 4570869 w 4570869"/>
              <a:gd name="connsiteY2" fmla="*/ 1015861 h 1015861"/>
              <a:gd name="connsiteX3" fmla="*/ 0 w 4570869"/>
              <a:gd name="connsiteY3" fmla="*/ 1015861 h 1015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70869" h="1015861">
                <a:moveTo>
                  <a:pt x="93012" y="0"/>
                </a:moveTo>
                <a:lnTo>
                  <a:pt x="4570869" y="0"/>
                </a:lnTo>
                <a:lnTo>
                  <a:pt x="4570869" y="1015861"/>
                </a:lnTo>
                <a:lnTo>
                  <a:pt x="0" y="1015861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         </a:t>
            </a:r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524000" y="1426995"/>
            <a:ext cx="7196667" cy="1738535"/>
          </a:xfrm>
        </p:spPr>
        <p:txBody>
          <a:bodyPr anchor="b"/>
          <a:lstStyle>
            <a:lvl1pPr algn="l">
              <a:defRPr sz="6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多行标题 </a:t>
            </a:r>
            <a:r>
              <a:rPr lang="en-US" altLang="zh-CN" dirty="0"/>
              <a:t>- </a:t>
            </a:r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165530"/>
            <a:ext cx="7196667" cy="957737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单击以编辑副标题</a:t>
            </a:r>
          </a:p>
        </p:txBody>
      </p:sp>
      <p:grpSp>
        <p:nvGrpSpPr>
          <p:cNvPr id="34" name="组合 33"/>
          <p:cNvGrpSpPr/>
          <p:nvPr userDrawn="1"/>
        </p:nvGrpSpPr>
        <p:grpSpPr>
          <a:xfrm>
            <a:off x="8369141" y="5633721"/>
            <a:ext cx="3326956" cy="561646"/>
            <a:chOff x="8729742" y="4570696"/>
            <a:chExt cx="2830517" cy="477836"/>
          </a:xfrm>
          <a:solidFill>
            <a:schemeClr val="bg2">
              <a:alpha val="50000"/>
            </a:schemeClr>
          </a:solidFill>
        </p:grpSpPr>
        <p:sp>
          <p:nvSpPr>
            <p:cNvPr id="36" name="Freeform 34"/>
            <p:cNvSpPr>
              <a:spLocks noEditPoints="1"/>
            </p:cNvSpPr>
            <p:nvPr userDrawn="1"/>
          </p:nvSpPr>
          <p:spPr bwMode="auto">
            <a:xfrm>
              <a:off x="9304417" y="4945345"/>
              <a:ext cx="1363665" cy="101600"/>
            </a:xfrm>
            <a:custGeom>
              <a:avLst/>
              <a:gdLst>
                <a:gd name="T0" fmla="*/ 15 w 915"/>
                <a:gd name="T1" fmla="*/ 51 h 68"/>
                <a:gd name="T2" fmla="*/ 14 w 915"/>
                <a:gd name="T3" fmla="*/ 11 h 68"/>
                <a:gd name="T4" fmla="*/ 35 w 915"/>
                <a:gd name="T5" fmla="*/ 4 h 68"/>
                <a:gd name="T6" fmla="*/ 77 w 915"/>
                <a:gd name="T7" fmla="*/ 51 h 68"/>
                <a:gd name="T8" fmla="*/ 74 w 915"/>
                <a:gd name="T9" fmla="*/ 51 h 68"/>
                <a:gd name="T10" fmla="*/ 57 w 915"/>
                <a:gd name="T11" fmla="*/ 21 h 68"/>
                <a:gd name="T12" fmla="*/ 108 w 915"/>
                <a:gd name="T13" fmla="*/ 0 h 68"/>
                <a:gd name="T14" fmla="*/ 104 w 915"/>
                <a:gd name="T15" fmla="*/ 32 h 68"/>
                <a:gd name="T16" fmla="*/ 134 w 915"/>
                <a:gd name="T17" fmla="*/ 21 h 68"/>
                <a:gd name="T18" fmla="*/ 155 w 915"/>
                <a:gd name="T19" fmla="*/ 21 h 68"/>
                <a:gd name="T20" fmla="*/ 187 w 915"/>
                <a:gd name="T21" fmla="*/ 46 h 68"/>
                <a:gd name="T22" fmla="*/ 169 w 915"/>
                <a:gd name="T23" fmla="*/ 29 h 68"/>
                <a:gd name="T24" fmla="*/ 221 w 915"/>
                <a:gd name="T25" fmla="*/ 24 h 68"/>
                <a:gd name="T26" fmla="*/ 198 w 915"/>
                <a:gd name="T27" fmla="*/ 52 h 68"/>
                <a:gd name="T28" fmla="*/ 209 w 915"/>
                <a:gd name="T29" fmla="*/ 18 h 68"/>
                <a:gd name="T30" fmla="*/ 247 w 915"/>
                <a:gd name="T31" fmla="*/ 51 h 68"/>
                <a:gd name="T32" fmla="*/ 244 w 915"/>
                <a:gd name="T33" fmla="*/ 42 h 68"/>
                <a:gd name="T34" fmla="*/ 271 w 915"/>
                <a:gd name="T35" fmla="*/ 1 h 68"/>
                <a:gd name="T36" fmla="*/ 276 w 915"/>
                <a:gd name="T37" fmla="*/ 51 h 68"/>
                <a:gd name="T38" fmla="*/ 259 w 915"/>
                <a:gd name="T39" fmla="*/ 22 h 68"/>
                <a:gd name="T40" fmla="*/ 301 w 915"/>
                <a:gd name="T41" fmla="*/ 46 h 68"/>
                <a:gd name="T42" fmla="*/ 292 w 915"/>
                <a:gd name="T43" fmla="*/ 7 h 68"/>
                <a:gd name="T44" fmla="*/ 333 w 915"/>
                <a:gd name="T45" fmla="*/ 20 h 68"/>
                <a:gd name="T46" fmla="*/ 309 w 915"/>
                <a:gd name="T47" fmla="*/ 67 h 68"/>
                <a:gd name="T48" fmla="*/ 305 w 915"/>
                <a:gd name="T49" fmla="*/ 19 h 68"/>
                <a:gd name="T50" fmla="*/ 379 w 915"/>
                <a:gd name="T51" fmla="*/ 18 h 68"/>
                <a:gd name="T52" fmla="*/ 415 w 915"/>
                <a:gd name="T53" fmla="*/ 44 h 68"/>
                <a:gd name="T54" fmla="*/ 403 w 915"/>
                <a:gd name="T55" fmla="*/ 21 h 68"/>
                <a:gd name="T56" fmla="*/ 425 w 915"/>
                <a:gd name="T57" fmla="*/ 5 h 68"/>
                <a:gd name="T58" fmla="*/ 475 w 915"/>
                <a:gd name="T59" fmla="*/ 19 h 68"/>
                <a:gd name="T60" fmla="*/ 465 w 915"/>
                <a:gd name="T61" fmla="*/ 54 h 68"/>
                <a:gd name="T62" fmla="*/ 471 w 915"/>
                <a:gd name="T63" fmla="*/ 48 h 68"/>
                <a:gd name="T64" fmla="*/ 474 w 915"/>
                <a:gd name="T65" fmla="*/ 4 h 68"/>
                <a:gd name="T66" fmla="*/ 516 w 915"/>
                <a:gd name="T67" fmla="*/ 28 h 68"/>
                <a:gd name="T68" fmla="*/ 517 w 915"/>
                <a:gd name="T69" fmla="*/ 40 h 68"/>
                <a:gd name="T70" fmla="*/ 537 w 915"/>
                <a:gd name="T71" fmla="*/ 49 h 68"/>
                <a:gd name="T72" fmla="*/ 528 w 915"/>
                <a:gd name="T73" fmla="*/ 23 h 68"/>
                <a:gd name="T74" fmla="*/ 565 w 915"/>
                <a:gd name="T75" fmla="*/ 53 h 68"/>
                <a:gd name="T76" fmla="*/ 563 w 915"/>
                <a:gd name="T77" fmla="*/ 21 h 68"/>
                <a:gd name="T78" fmla="*/ 620 w 915"/>
                <a:gd name="T79" fmla="*/ 52 h 68"/>
                <a:gd name="T80" fmla="*/ 596 w 915"/>
                <a:gd name="T81" fmla="*/ 49 h 68"/>
                <a:gd name="T82" fmla="*/ 587 w 915"/>
                <a:gd name="T83" fmla="*/ 22 h 68"/>
                <a:gd name="T84" fmla="*/ 642 w 915"/>
                <a:gd name="T85" fmla="*/ 17 h 68"/>
                <a:gd name="T86" fmla="*/ 643 w 915"/>
                <a:gd name="T87" fmla="*/ 48 h 68"/>
                <a:gd name="T88" fmla="*/ 667 w 915"/>
                <a:gd name="T89" fmla="*/ 49 h 68"/>
                <a:gd name="T90" fmla="*/ 671 w 915"/>
                <a:gd name="T91" fmla="*/ 23 h 68"/>
                <a:gd name="T92" fmla="*/ 726 w 915"/>
                <a:gd name="T93" fmla="*/ 20 h 68"/>
                <a:gd name="T94" fmla="*/ 739 w 915"/>
                <a:gd name="T95" fmla="*/ 29 h 68"/>
                <a:gd name="T96" fmla="*/ 731 w 915"/>
                <a:gd name="T97" fmla="*/ 33 h 68"/>
                <a:gd name="T98" fmla="*/ 778 w 915"/>
                <a:gd name="T99" fmla="*/ 45 h 68"/>
                <a:gd name="T100" fmla="*/ 771 w 915"/>
                <a:gd name="T101" fmla="*/ 24 h 68"/>
                <a:gd name="T102" fmla="*/ 753 w 915"/>
                <a:gd name="T103" fmla="*/ 45 h 68"/>
                <a:gd name="T104" fmla="*/ 803 w 915"/>
                <a:gd name="T105" fmla="*/ 54 h 68"/>
                <a:gd name="T106" fmla="*/ 816 w 915"/>
                <a:gd name="T107" fmla="*/ 0 h 68"/>
                <a:gd name="T108" fmla="*/ 812 w 915"/>
                <a:gd name="T109" fmla="*/ 29 h 68"/>
                <a:gd name="T110" fmla="*/ 881 w 915"/>
                <a:gd name="T111" fmla="*/ 10 h 68"/>
                <a:gd name="T112" fmla="*/ 859 w 915"/>
                <a:gd name="T113" fmla="*/ 49 h 68"/>
                <a:gd name="T114" fmla="*/ 903 w 915"/>
                <a:gd name="T115" fmla="*/ 48 h 68"/>
                <a:gd name="T116" fmla="*/ 891 w 915"/>
                <a:gd name="T117" fmla="*/ 31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15" h="68">
                  <a:moveTo>
                    <a:pt x="35" y="4"/>
                  </a:moveTo>
                  <a:cubicBezTo>
                    <a:pt x="35" y="3"/>
                    <a:pt x="35" y="3"/>
                    <a:pt x="35" y="3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3" y="4"/>
                    <a:pt x="53" y="4"/>
                    <a:pt x="53" y="4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49" y="4"/>
                    <a:pt x="47" y="5"/>
                    <a:pt x="46" y="6"/>
                  </a:cubicBezTo>
                  <a:cubicBezTo>
                    <a:pt x="46" y="7"/>
                    <a:pt x="45" y="9"/>
                    <a:pt x="45" y="11"/>
                  </a:cubicBezTo>
                  <a:cubicBezTo>
                    <a:pt x="45" y="32"/>
                    <a:pt x="45" y="32"/>
                    <a:pt x="45" y="32"/>
                  </a:cubicBezTo>
                  <a:cubicBezTo>
                    <a:pt x="45" y="37"/>
                    <a:pt x="45" y="41"/>
                    <a:pt x="44" y="43"/>
                  </a:cubicBezTo>
                  <a:cubicBezTo>
                    <a:pt x="43" y="46"/>
                    <a:pt x="41" y="49"/>
                    <a:pt x="38" y="51"/>
                  </a:cubicBezTo>
                  <a:cubicBezTo>
                    <a:pt x="35" y="53"/>
                    <a:pt x="31" y="53"/>
                    <a:pt x="27" y="53"/>
                  </a:cubicBezTo>
                  <a:cubicBezTo>
                    <a:pt x="21" y="53"/>
                    <a:pt x="17" y="53"/>
                    <a:pt x="15" y="51"/>
                  </a:cubicBezTo>
                  <a:cubicBezTo>
                    <a:pt x="12" y="49"/>
                    <a:pt x="10" y="46"/>
                    <a:pt x="9" y="43"/>
                  </a:cubicBezTo>
                  <a:cubicBezTo>
                    <a:pt x="8" y="41"/>
                    <a:pt x="7" y="37"/>
                    <a:pt x="7" y="3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8"/>
                    <a:pt x="7" y="6"/>
                    <a:pt x="6" y="5"/>
                  </a:cubicBezTo>
                  <a:cubicBezTo>
                    <a:pt x="5" y="4"/>
                    <a:pt x="4" y="3"/>
                    <a:pt x="2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7" y="3"/>
                    <a:pt x="15" y="4"/>
                    <a:pt x="15" y="5"/>
                  </a:cubicBezTo>
                  <a:cubicBezTo>
                    <a:pt x="14" y="6"/>
                    <a:pt x="14" y="8"/>
                    <a:pt x="14" y="11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5"/>
                    <a:pt x="14" y="37"/>
                    <a:pt x="14" y="40"/>
                  </a:cubicBezTo>
                  <a:cubicBezTo>
                    <a:pt x="15" y="43"/>
                    <a:pt x="15" y="45"/>
                    <a:pt x="16" y="46"/>
                  </a:cubicBezTo>
                  <a:cubicBezTo>
                    <a:pt x="17" y="48"/>
                    <a:pt x="19" y="49"/>
                    <a:pt x="20" y="50"/>
                  </a:cubicBezTo>
                  <a:cubicBezTo>
                    <a:pt x="22" y="51"/>
                    <a:pt x="24" y="51"/>
                    <a:pt x="27" y="51"/>
                  </a:cubicBezTo>
                  <a:cubicBezTo>
                    <a:pt x="30" y="51"/>
                    <a:pt x="33" y="50"/>
                    <a:pt x="35" y="49"/>
                  </a:cubicBezTo>
                  <a:cubicBezTo>
                    <a:pt x="37" y="47"/>
                    <a:pt x="39" y="46"/>
                    <a:pt x="40" y="43"/>
                  </a:cubicBezTo>
                  <a:cubicBezTo>
                    <a:pt x="41" y="41"/>
                    <a:pt x="41" y="37"/>
                    <a:pt x="41" y="32"/>
                  </a:cubicBezTo>
                  <a:cubicBezTo>
                    <a:pt x="41" y="12"/>
                    <a:pt x="41" y="12"/>
                    <a:pt x="41" y="12"/>
                  </a:cubicBezTo>
                  <a:cubicBezTo>
                    <a:pt x="41" y="9"/>
                    <a:pt x="41" y="7"/>
                    <a:pt x="40" y="6"/>
                  </a:cubicBezTo>
                  <a:cubicBezTo>
                    <a:pt x="39" y="5"/>
                    <a:pt x="38" y="4"/>
                    <a:pt x="36" y="4"/>
                  </a:cubicBezTo>
                  <a:cubicBezTo>
                    <a:pt x="35" y="4"/>
                    <a:pt x="35" y="4"/>
                    <a:pt x="35" y="4"/>
                  </a:cubicBezTo>
                  <a:close/>
                  <a:moveTo>
                    <a:pt x="69" y="25"/>
                  </a:moveTo>
                  <a:cubicBezTo>
                    <a:pt x="73" y="20"/>
                    <a:pt x="76" y="18"/>
                    <a:pt x="79" y="18"/>
                  </a:cubicBezTo>
                  <a:cubicBezTo>
                    <a:pt x="81" y="18"/>
                    <a:pt x="83" y="18"/>
                    <a:pt x="84" y="19"/>
                  </a:cubicBezTo>
                  <a:cubicBezTo>
                    <a:pt x="85" y="20"/>
                    <a:pt x="87" y="21"/>
                    <a:pt x="87" y="23"/>
                  </a:cubicBezTo>
                  <a:cubicBezTo>
                    <a:pt x="88" y="25"/>
                    <a:pt x="88" y="27"/>
                    <a:pt x="88" y="30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7"/>
                    <a:pt x="88" y="48"/>
                    <a:pt x="89" y="49"/>
                  </a:cubicBezTo>
                  <a:cubicBezTo>
                    <a:pt x="89" y="50"/>
                    <a:pt x="89" y="50"/>
                    <a:pt x="90" y="51"/>
                  </a:cubicBezTo>
                  <a:cubicBezTo>
                    <a:pt x="90" y="51"/>
                    <a:pt x="91" y="51"/>
                    <a:pt x="93" y="51"/>
                  </a:cubicBezTo>
                  <a:cubicBezTo>
                    <a:pt x="93" y="52"/>
                    <a:pt x="93" y="52"/>
                    <a:pt x="93" y="52"/>
                  </a:cubicBezTo>
                  <a:cubicBezTo>
                    <a:pt x="77" y="52"/>
                    <a:pt x="77" y="52"/>
                    <a:pt x="77" y="52"/>
                  </a:cubicBezTo>
                  <a:cubicBezTo>
                    <a:pt x="77" y="51"/>
                    <a:pt x="77" y="51"/>
                    <a:pt x="77" y="51"/>
                  </a:cubicBezTo>
                  <a:cubicBezTo>
                    <a:pt x="78" y="51"/>
                    <a:pt x="78" y="51"/>
                    <a:pt x="78" y="51"/>
                  </a:cubicBezTo>
                  <a:cubicBezTo>
                    <a:pt x="79" y="51"/>
                    <a:pt x="80" y="51"/>
                    <a:pt x="81" y="50"/>
                  </a:cubicBezTo>
                  <a:cubicBezTo>
                    <a:pt x="82" y="50"/>
                    <a:pt x="82" y="49"/>
                    <a:pt x="82" y="48"/>
                  </a:cubicBezTo>
                  <a:cubicBezTo>
                    <a:pt x="82" y="48"/>
                    <a:pt x="82" y="47"/>
                    <a:pt x="82" y="45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2" y="27"/>
                    <a:pt x="82" y="25"/>
                    <a:pt x="81" y="24"/>
                  </a:cubicBezTo>
                  <a:cubicBezTo>
                    <a:pt x="80" y="23"/>
                    <a:pt x="79" y="22"/>
                    <a:pt x="77" y="22"/>
                  </a:cubicBezTo>
                  <a:cubicBezTo>
                    <a:pt x="74" y="22"/>
                    <a:pt x="71" y="23"/>
                    <a:pt x="69" y="27"/>
                  </a:cubicBezTo>
                  <a:cubicBezTo>
                    <a:pt x="69" y="45"/>
                    <a:pt x="69" y="45"/>
                    <a:pt x="69" y="45"/>
                  </a:cubicBezTo>
                  <a:cubicBezTo>
                    <a:pt x="69" y="47"/>
                    <a:pt x="69" y="48"/>
                    <a:pt x="69" y="49"/>
                  </a:cubicBezTo>
                  <a:cubicBezTo>
                    <a:pt x="69" y="50"/>
                    <a:pt x="70" y="50"/>
                    <a:pt x="70" y="51"/>
                  </a:cubicBezTo>
                  <a:cubicBezTo>
                    <a:pt x="71" y="51"/>
                    <a:pt x="72" y="51"/>
                    <a:pt x="74" y="51"/>
                  </a:cubicBezTo>
                  <a:cubicBezTo>
                    <a:pt x="74" y="52"/>
                    <a:pt x="74" y="52"/>
                    <a:pt x="74" y="52"/>
                  </a:cubicBezTo>
                  <a:cubicBezTo>
                    <a:pt x="58" y="52"/>
                    <a:pt x="58" y="52"/>
                    <a:pt x="58" y="52"/>
                  </a:cubicBezTo>
                  <a:cubicBezTo>
                    <a:pt x="58" y="51"/>
                    <a:pt x="58" y="51"/>
                    <a:pt x="58" y="51"/>
                  </a:cubicBezTo>
                  <a:cubicBezTo>
                    <a:pt x="59" y="51"/>
                    <a:pt x="59" y="51"/>
                    <a:pt x="59" y="51"/>
                  </a:cubicBezTo>
                  <a:cubicBezTo>
                    <a:pt x="60" y="51"/>
                    <a:pt x="61" y="51"/>
                    <a:pt x="62" y="50"/>
                  </a:cubicBezTo>
                  <a:cubicBezTo>
                    <a:pt x="62" y="49"/>
                    <a:pt x="63" y="47"/>
                    <a:pt x="63" y="45"/>
                  </a:cubicBezTo>
                  <a:cubicBezTo>
                    <a:pt x="63" y="32"/>
                    <a:pt x="63" y="32"/>
                    <a:pt x="63" y="32"/>
                  </a:cubicBezTo>
                  <a:cubicBezTo>
                    <a:pt x="63" y="28"/>
                    <a:pt x="63" y="25"/>
                    <a:pt x="62" y="24"/>
                  </a:cubicBezTo>
                  <a:cubicBezTo>
                    <a:pt x="62" y="23"/>
                    <a:pt x="62" y="23"/>
                    <a:pt x="61" y="22"/>
                  </a:cubicBezTo>
                  <a:cubicBezTo>
                    <a:pt x="61" y="22"/>
                    <a:pt x="61" y="22"/>
                    <a:pt x="60" y="22"/>
                  </a:cubicBezTo>
                  <a:cubicBezTo>
                    <a:pt x="59" y="22"/>
                    <a:pt x="58" y="22"/>
                    <a:pt x="57" y="22"/>
                  </a:cubicBezTo>
                  <a:cubicBezTo>
                    <a:pt x="57" y="21"/>
                    <a:pt x="57" y="21"/>
                    <a:pt x="57" y="21"/>
                  </a:cubicBezTo>
                  <a:cubicBezTo>
                    <a:pt x="67" y="17"/>
                    <a:pt x="67" y="17"/>
                    <a:pt x="67" y="17"/>
                  </a:cubicBezTo>
                  <a:cubicBezTo>
                    <a:pt x="69" y="17"/>
                    <a:pt x="69" y="17"/>
                    <a:pt x="69" y="17"/>
                  </a:cubicBezTo>
                  <a:cubicBezTo>
                    <a:pt x="69" y="25"/>
                    <a:pt x="69" y="25"/>
                    <a:pt x="69" y="25"/>
                  </a:cubicBezTo>
                  <a:close/>
                  <a:moveTo>
                    <a:pt x="108" y="0"/>
                  </a:moveTo>
                  <a:cubicBezTo>
                    <a:pt x="109" y="0"/>
                    <a:pt x="110" y="0"/>
                    <a:pt x="110" y="1"/>
                  </a:cubicBezTo>
                  <a:cubicBezTo>
                    <a:pt x="111" y="2"/>
                    <a:pt x="111" y="3"/>
                    <a:pt x="111" y="4"/>
                  </a:cubicBezTo>
                  <a:cubicBezTo>
                    <a:pt x="111" y="5"/>
                    <a:pt x="111" y="6"/>
                    <a:pt x="110" y="7"/>
                  </a:cubicBezTo>
                  <a:cubicBezTo>
                    <a:pt x="109" y="7"/>
                    <a:pt x="109" y="8"/>
                    <a:pt x="108" y="8"/>
                  </a:cubicBezTo>
                  <a:cubicBezTo>
                    <a:pt x="107" y="8"/>
                    <a:pt x="106" y="7"/>
                    <a:pt x="105" y="7"/>
                  </a:cubicBezTo>
                  <a:cubicBezTo>
                    <a:pt x="105" y="6"/>
                    <a:pt x="104" y="5"/>
                    <a:pt x="104" y="4"/>
                  </a:cubicBezTo>
                  <a:cubicBezTo>
                    <a:pt x="104" y="3"/>
                    <a:pt x="105" y="2"/>
                    <a:pt x="105" y="1"/>
                  </a:cubicBezTo>
                  <a:cubicBezTo>
                    <a:pt x="106" y="0"/>
                    <a:pt x="107" y="0"/>
                    <a:pt x="108" y="0"/>
                  </a:cubicBezTo>
                  <a:close/>
                  <a:moveTo>
                    <a:pt x="111" y="18"/>
                  </a:moveTo>
                  <a:cubicBezTo>
                    <a:pt x="111" y="45"/>
                    <a:pt x="111" y="45"/>
                    <a:pt x="111" y="45"/>
                  </a:cubicBezTo>
                  <a:cubicBezTo>
                    <a:pt x="111" y="47"/>
                    <a:pt x="111" y="49"/>
                    <a:pt x="111" y="49"/>
                  </a:cubicBezTo>
                  <a:cubicBezTo>
                    <a:pt x="111" y="50"/>
                    <a:pt x="112" y="51"/>
                    <a:pt x="112" y="51"/>
                  </a:cubicBezTo>
                  <a:cubicBezTo>
                    <a:pt x="113" y="51"/>
                    <a:pt x="114" y="51"/>
                    <a:pt x="115" y="51"/>
                  </a:cubicBezTo>
                  <a:cubicBezTo>
                    <a:pt x="115" y="53"/>
                    <a:pt x="115" y="53"/>
                    <a:pt x="115" y="53"/>
                  </a:cubicBezTo>
                  <a:cubicBezTo>
                    <a:pt x="99" y="53"/>
                    <a:pt x="99" y="53"/>
                    <a:pt x="99" y="53"/>
                  </a:cubicBezTo>
                  <a:cubicBezTo>
                    <a:pt x="99" y="51"/>
                    <a:pt x="99" y="51"/>
                    <a:pt x="99" y="51"/>
                  </a:cubicBezTo>
                  <a:cubicBezTo>
                    <a:pt x="101" y="51"/>
                    <a:pt x="102" y="51"/>
                    <a:pt x="103" y="51"/>
                  </a:cubicBezTo>
                  <a:cubicBezTo>
                    <a:pt x="103" y="51"/>
                    <a:pt x="103" y="50"/>
                    <a:pt x="104" y="49"/>
                  </a:cubicBezTo>
                  <a:cubicBezTo>
                    <a:pt x="104" y="49"/>
                    <a:pt x="104" y="47"/>
                    <a:pt x="104" y="45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4" y="28"/>
                    <a:pt x="104" y="26"/>
                    <a:pt x="104" y="25"/>
                  </a:cubicBezTo>
                  <a:cubicBezTo>
                    <a:pt x="104" y="24"/>
                    <a:pt x="103" y="23"/>
                    <a:pt x="103" y="23"/>
                  </a:cubicBezTo>
                  <a:cubicBezTo>
                    <a:pt x="103" y="23"/>
                    <a:pt x="102" y="23"/>
                    <a:pt x="101" y="23"/>
                  </a:cubicBezTo>
                  <a:cubicBezTo>
                    <a:pt x="101" y="23"/>
                    <a:pt x="100" y="23"/>
                    <a:pt x="99" y="23"/>
                  </a:cubicBezTo>
                  <a:cubicBezTo>
                    <a:pt x="99" y="22"/>
                    <a:pt x="99" y="22"/>
                    <a:pt x="99" y="22"/>
                  </a:cubicBezTo>
                  <a:cubicBezTo>
                    <a:pt x="109" y="18"/>
                    <a:pt x="109" y="18"/>
                    <a:pt x="109" y="18"/>
                  </a:cubicBezTo>
                  <a:cubicBezTo>
                    <a:pt x="111" y="18"/>
                    <a:pt x="111" y="18"/>
                    <a:pt x="111" y="18"/>
                  </a:cubicBezTo>
                  <a:close/>
                  <a:moveTo>
                    <a:pt x="122" y="19"/>
                  </a:moveTo>
                  <a:cubicBezTo>
                    <a:pt x="137" y="19"/>
                    <a:pt x="137" y="19"/>
                    <a:pt x="137" y="19"/>
                  </a:cubicBezTo>
                  <a:cubicBezTo>
                    <a:pt x="137" y="20"/>
                    <a:pt x="137" y="20"/>
                    <a:pt x="137" y="20"/>
                  </a:cubicBezTo>
                  <a:cubicBezTo>
                    <a:pt x="136" y="20"/>
                    <a:pt x="136" y="20"/>
                    <a:pt x="136" y="20"/>
                  </a:cubicBezTo>
                  <a:cubicBezTo>
                    <a:pt x="135" y="20"/>
                    <a:pt x="134" y="20"/>
                    <a:pt x="134" y="21"/>
                  </a:cubicBezTo>
                  <a:cubicBezTo>
                    <a:pt x="133" y="21"/>
                    <a:pt x="133" y="22"/>
                    <a:pt x="133" y="23"/>
                  </a:cubicBezTo>
                  <a:cubicBezTo>
                    <a:pt x="133" y="23"/>
                    <a:pt x="133" y="25"/>
                    <a:pt x="134" y="26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9" y="25"/>
                    <a:pt x="149" y="25"/>
                    <a:pt x="149" y="25"/>
                  </a:cubicBezTo>
                  <a:cubicBezTo>
                    <a:pt x="149" y="24"/>
                    <a:pt x="150" y="23"/>
                    <a:pt x="150" y="22"/>
                  </a:cubicBezTo>
                  <a:cubicBezTo>
                    <a:pt x="150" y="21"/>
                    <a:pt x="150" y="21"/>
                    <a:pt x="149" y="21"/>
                  </a:cubicBezTo>
                  <a:cubicBezTo>
                    <a:pt x="149" y="21"/>
                    <a:pt x="149" y="20"/>
                    <a:pt x="149" y="20"/>
                  </a:cubicBezTo>
                  <a:cubicBezTo>
                    <a:pt x="148" y="20"/>
                    <a:pt x="147" y="20"/>
                    <a:pt x="146" y="20"/>
                  </a:cubicBezTo>
                  <a:cubicBezTo>
                    <a:pt x="146" y="19"/>
                    <a:pt x="146" y="19"/>
                    <a:pt x="146" y="19"/>
                  </a:cubicBezTo>
                  <a:cubicBezTo>
                    <a:pt x="157" y="19"/>
                    <a:pt x="157" y="19"/>
                    <a:pt x="157" y="19"/>
                  </a:cubicBezTo>
                  <a:cubicBezTo>
                    <a:pt x="157" y="20"/>
                    <a:pt x="157" y="20"/>
                    <a:pt x="157" y="20"/>
                  </a:cubicBezTo>
                  <a:cubicBezTo>
                    <a:pt x="156" y="20"/>
                    <a:pt x="155" y="20"/>
                    <a:pt x="155" y="21"/>
                  </a:cubicBezTo>
                  <a:cubicBezTo>
                    <a:pt x="154" y="21"/>
                    <a:pt x="153" y="23"/>
                    <a:pt x="152" y="24"/>
                  </a:cubicBezTo>
                  <a:cubicBezTo>
                    <a:pt x="141" y="53"/>
                    <a:pt x="141" y="53"/>
                    <a:pt x="141" y="53"/>
                  </a:cubicBezTo>
                  <a:cubicBezTo>
                    <a:pt x="139" y="53"/>
                    <a:pt x="139" y="53"/>
                    <a:pt x="139" y="53"/>
                  </a:cubicBezTo>
                  <a:cubicBezTo>
                    <a:pt x="127" y="25"/>
                    <a:pt x="127" y="25"/>
                    <a:pt x="127" y="25"/>
                  </a:cubicBezTo>
                  <a:cubicBezTo>
                    <a:pt x="127" y="23"/>
                    <a:pt x="126" y="22"/>
                    <a:pt x="126" y="22"/>
                  </a:cubicBezTo>
                  <a:cubicBezTo>
                    <a:pt x="125" y="21"/>
                    <a:pt x="125" y="21"/>
                    <a:pt x="124" y="20"/>
                  </a:cubicBezTo>
                  <a:cubicBezTo>
                    <a:pt x="123" y="20"/>
                    <a:pt x="123" y="20"/>
                    <a:pt x="121" y="19"/>
                  </a:cubicBezTo>
                  <a:cubicBezTo>
                    <a:pt x="122" y="19"/>
                    <a:pt x="122" y="19"/>
                    <a:pt x="122" y="19"/>
                  </a:cubicBezTo>
                  <a:close/>
                  <a:moveTo>
                    <a:pt x="169" y="31"/>
                  </a:moveTo>
                  <a:cubicBezTo>
                    <a:pt x="169" y="37"/>
                    <a:pt x="170" y="40"/>
                    <a:pt x="173" y="43"/>
                  </a:cubicBezTo>
                  <a:cubicBezTo>
                    <a:pt x="175" y="46"/>
                    <a:pt x="178" y="48"/>
                    <a:pt x="181" y="48"/>
                  </a:cubicBezTo>
                  <a:cubicBezTo>
                    <a:pt x="183" y="48"/>
                    <a:pt x="185" y="47"/>
                    <a:pt x="187" y="46"/>
                  </a:cubicBezTo>
                  <a:cubicBezTo>
                    <a:pt x="188" y="45"/>
                    <a:pt x="189" y="43"/>
                    <a:pt x="191" y="39"/>
                  </a:cubicBezTo>
                  <a:cubicBezTo>
                    <a:pt x="192" y="40"/>
                    <a:pt x="192" y="40"/>
                    <a:pt x="192" y="40"/>
                  </a:cubicBezTo>
                  <a:cubicBezTo>
                    <a:pt x="191" y="43"/>
                    <a:pt x="190" y="47"/>
                    <a:pt x="187" y="49"/>
                  </a:cubicBezTo>
                  <a:cubicBezTo>
                    <a:pt x="185" y="52"/>
                    <a:pt x="182" y="53"/>
                    <a:pt x="178" y="53"/>
                  </a:cubicBezTo>
                  <a:cubicBezTo>
                    <a:pt x="174" y="53"/>
                    <a:pt x="171" y="52"/>
                    <a:pt x="168" y="49"/>
                  </a:cubicBezTo>
                  <a:cubicBezTo>
                    <a:pt x="165" y="45"/>
                    <a:pt x="164" y="41"/>
                    <a:pt x="164" y="36"/>
                  </a:cubicBezTo>
                  <a:cubicBezTo>
                    <a:pt x="164" y="30"/>
                    <a:pt x="166" y="25"/>
                    <a:pt x="169" y="22"/>
                  </a:cubicBezTo>
                  <a:cubicBezTo>
                    <a:pt x="171" y="19"/>
                    <a:pt x="175" y="17"/>
                    <a:pt x="179" y="17"/>
                  </a:cubicBezTo>
                  <a:cubicBezTo>
                    <a:pt x="183" y="17"/>
                    <a:pt x="186" y="19"/>
                    <a:pt x="189" y="21"/>
                  </a:cubicBezTo>
                  <a:cubicBezTo>
                    <a:pt x="191" y="23"/>
                    <a:pt x="192" y="27"/>
                    <a:pt x="192" y="31"/>
                  </a:cubicBezTo>
                  <a:cubicBezTo>
                    <a:pt x="169" y="31"/>
                    <a:pt x="169" y="31"/>
                    <a:pt x="169" y="31"/>
                  </a:cubicBezTo>
                  <a:close/>
                  <a:moveTo>
                    <a:pt x="169" y="29"/>
                  </a:moveTo>
                  <a:cubicBezTo>
                    <a:pt x="184" y="29"/>
                    <a:pt x="184" y="29"/>
                    <a:pt x="184" y="29"/>
                  </a:cubicBezTo>
                  <a:cubicBezTo>
                    <a:pt x="184" y="27"/>
                    <a:pt x="184" y="26"/>
                    <a:pt x="183" y="25"/>
                  </a:cubicBezTo>
                  <a:cubicBezTo>
                    <a:pt x="183" y="24"/>
                    <a:pt x="182" y="23"/>
                    <a:pt x="181" y="22"/>
                  </a:cubicBezTo>
                  <a:cubicBezTo>
                    <a:pt x="179" y="21"/>
                    <a:pt x="178" y="21"/>
                    <a:pt x="177" y="21"/>
                  </a:cubicBezTo>
                  <a:cubicBezTo>
                    <a:pt x="175" y="21"/>
                    <a:pt x="173" y="21"/>
                    <a:pt x="172" y="23"/>
                  </a:cubicBezTo>
                  <a:cubicBezTo>
                    <a:pt x="170" y="24"/>
                    <a:pt x="169" y="27"/>
                    <a:pt x="169" y="29"/>
                  </a:cubicBezTo>
                  <a:close/>
                  <a:moveTo>
                    <a:pt x="209" y="18"/>
                  </a:moveTo>
                  <a:cubicBezTo>
                    <a:pt x="209" y="25"/>
                    <a:pt x="209" y="25"/>
                    <a:pt x="209" y="25"/>
                  </a:cubicBezTo>
                  <a:cubicBezTo>
                    <a:pt x="212" y="20"/>
                    <a:pt x="215" y="18"/>
                    <a:pt x="218" y="18"/>
                  </a:cubicBezTo>
                  <a:cubicBezTo>
                    <a:pt x="219" y="18"/>
                    <a:pt x="220" y="18"/>
                    <a:pt x="221" y="19"/>
                  </a:cubicBezTo>
                  <a:cubicBezTo>
                    <a:pt x="222" y="20"/>
                    <a:pt x="222" y="21"/>
                    <a:pt x="222" y="22"/>
                  </a:cubicBezTo>
                  <a:cubicBezTo>
                    <a:pt x="222" y="23"/>
                    <a:pt x="222" y="23"/>
                    <a:pt x="221" y="24"/>
                  </a:cubicBezTo>
                  <a:cubicBezTo>
                    <a:pt x="221" y="25"/>
                    <a:pt x="220" y="25"/>
                    <a:pt x="219" y="25"/>
                  </a:cubicBezTo>
                  <a:cubicBezTo>
                    <a:pt x="218" y="25"/>
                    <a:pt x="217" y="25"/>
                    <a:pt x="216" y="24"/>
                  </a:cubicBezTo>
                  <a:cubicBezTo>
                    <a:pt x="215" y="23"/>
                    <a:pt x="214" y="23"/>
                    <a:pt x="214" y="23"/>
                  </a:cubicBezTo>
                  <a:cubicBezTo>
                    <a:pt x="213" y="23"/>
                    <a:pt x="213" y="23"/>
                    <a:pt x="213" y="24"/>
                  </a:cubicBezTo>
                  <a:cubicBezTo>
                    <a:pt x="211" y="25"/>
                    <a:pt x="211" y="27"/>
                    <a:pt x="209" y="29"/>
                  </a:cubicBezTo>
                  <a:cubicBezTo>
                    <a:pt x="209" y="45"/>
                    <a:pt x="209" y="45"/>
                    <a:pt x="209" y="45"/>
                  </a:cubicBezTo>
                  <a:cubicBezTo>
                    <a:pt x="209" y="47"/>
                    <a:pt x="210" y="49"/>
                    <a:pt x="210" y="50"/>
                  </a:cubicBezTo>
                  <a:cubicBezTo>
                    <a:pt x="211" y="51"/>
                    <a:pt x="211" y="51"/>
                    <a:pt x="212" y="51"/>
                  </a:cubicBezTo>
                  <a:cubicBezTo>
                    <a:pt x="213" y="52"/>
                    <a:pt x="214" y="52"/>
                    <a:pt x="215" y="52"/>
                  </a:cubicBezTo>
                  <a:cubicBezTo>
                    <a:pt x="215" y="53"/>
                    <a:pt x="215" y="53"/>
                    <a:pt x="215" y="53"/>
                  </a:cubicBezTo>
                  <a:cubicBezTo>
                    <a:pt x="198" y="53"/>
                    <a:pt x="198" y="53"/>
                    <a:pt x="198" y="53"/>
                  </a:cubicBezTo>
                  <a:cubicBezTo>
                    <a:pt x="198" y="52"/>
                    <a:pt x="198" y="52"/>
                    <a:pt x="198" y="52"/>
                  </a:cubicBezTo>
                  <a:cubicBezTo>
                    <a:pt x="200" y="52"/>
                    <a:pt x="201" y="52"/>
                    <a:pt x="202" y="51"/>
                  </a:cubicBezTo>
                  <a:cubicBezTo>
                    <a:pt x="202" y="51"/>
                    <a:pt x="203" y="50"/>
                    <a:pt x="203" y="49"/>
                  </a:cubicBezTo>
                  <a:cubicBezTo>
                    <a:pt x="203" y="49"/>
                    <a:pt x="203" y="48"/>
                    <a:pt x="203" y="46"/>
                  </a:cubicBezTo>
                  <a:cubicBezTo>
                    <a:pt x="203" y="33"/>
                    <a:pt x="203" y="33"/>
                    <a:pt x="203" y="33"/>
                  </a:cubicBezTo>
                  <a:cubicBezTo>
                    <a:pt x="203" y="29"/>
                    <a:pt x="203" y="26"/>
                    <a:pt x="203" y="25"/>
                  </a:cubicBezTo>
                  <a:cubicBezTo>
                    <a:pt x="203" y="25"/>
                    <a:pt x="202" y="24"/>
                    <a:pt x="202" y="24"/>
                  </a:cubicBezTo>
                  <a:cubicBezTo>
                    <a:pt x="201" y="23"/>
                    <a:pt x="201" y="23"/>
                    <a:pt x="200" y="23"/>
                  </a:cubicBezTo>
                  <a:cubicBezTo>
                    <a:pt x="199" y="23"/>
                    <a:pt x="199" y="23"/>
                    <a:pt x="198" y="24"/>
                  </a:cubicBezTo>
                  <a:cubicBezTo>
                    <a:pt x="197" y="23"/>
                    <a:pt x="197" y="23"/>
                    <a:pt x="197" y="23"/>
                  </a:cubicBezTo>
                  <a:cubicBezTo>
                    <a:pt x="207" y="19"/>
                    <a:pt x="207" y="19"/>
                    <a:pt x="207" y="19"/>
                  </a:cubicBezTo>
                  <a:cubicBezTo>
                    <a:pt x="209" y="19"/>
                    <a:pt x="209" y="19"/>
                    <a:pt x="209" y="19"/>
                  </a:cubicBezTo>
                  <a:cubicBezTo>
                    <a:pt x="209" y="18"/>
                    <a:pt x="209" y="18"/>
                    <a:pt x="209" y="18"/>
                  </a:cubicBezTo>
                  <a:close/>
                  <a:moveTo>
                    <a:pt x="249" y="18"/>
                  </a:moveTo>
                  <a:cubicBezTo>
                    <a:pt x="249" y="29"/>
                    <a:pt x="249" y="29"/>
                    <a:pt x="249" y="29"/>
                  </a:cubicBezTo>
                  <a:cubicBezTo>
                    <a:pt x="247" y="29"/>
                    <a:pt x="247" y="29"/>
                    <a:pt x="247" y="29"/>
                  </a:cubicBezTo>
                  <a:cubicBezTo>
                    <a:pt x="247" y="26"/>
                    <a:pt x="245" y="23"/>
                    <a:pt x="244" y="22"/>
                  </a:cubicBezTo>
                  <a:cubicBezTo>
                    <a:pt x="242" y="21"/>
                    <a:pt x="241" y="20"/>
                    <a:pt x="238" y="20"/>
                  </a:cubicBezTo>
                  <a:cubicBezTo>
                    <a:pt x="237" y="20"/>
                    <a:pt x="235" y="20"/>
                    <a:pt x="234" y="21"/>
                  </a:cubicBezTo>
                  <a:cubicBezTo>
                    <a:pt x="233" y="22"/>
                    <a:pt x="233" y="23"/>
                    <a:pt x="233" y="24"/>
                  </a:cubicBezTo>
                  <a:cubicBezTo>
                    <a:pt x="233" y="25"/>
                    <a:pt x="233" y="27"/>
                    <a:pt x="234" y="28"/>
                  </a:cubicBezTo>
                  <a:cubicBezTo>
                    <a:pt x="235" y="29"/>
                    <a:pt x="236" y="30"/>
                    <a:pt x="238" y="31"/>
                  </a:cubicBezTo>
                  <a:cubicBezTo>
                    <a:pt x="243" y="34"/>
                    <a:pt x="243" y="34"/>
                    <a:pt x="243" y="34"/>
                  </a:cubicBezTo>
                  <a:cubicBezTo>
                    <a:pt x="248" y="36"/>
                    <a:pt x="251" y="39"/>
                    <a:pt x="251" y="43"/>
                  </a:cubicBezTo>
                  <a:cubicBezTo>
                    <a:pt x="251" y="47"/>
                    <a:pt x="249" y="49"/>
                    <a:pt x="247" y="51"/>
                  </a:cubicBezTo>
                  <a:cubicBezTo>
                    <a:pt x="245" y="53"/>
                    <a:pt x="243" y="54"/>
                    <a:pt x="240" y="54"/>
                  </a:cubicBezTo>
                  <a:cubicBezTo>
                    <a:pt x="238" y="54"/>
                    <a:pt x="235" y="53"/>
                    <a:pt x="233" y="53"/>
                  </a:cubicBezTo>
                  <a:cubicBezTo>
                    <a:pt x="232" y="52"/>
                    <a:pt x="231" y="52"/>
                    <a:pt x="231" y="52"/>
                  </a:cubicBezTo>
                  <a:cubicBezTo>
                    <a:pt x="231" y="52"/>
                    <a:pt x="230" y="53"/>
                    <a:pt x="230" y="53"/>
                  </a:cubicBezTo>
                  <a:cubicBezTo>
                    <a:pt x="229" y="53"/>
                    <a:pt x="229" y="53"/>
                    <a:pt x="229" y="53"/>
                  </a:cubicBezTo>
                  <a:cubicBezTo>
                    <a:pt x="229" y="41"/>
                    <a:pt x="229" y="41"/>
                    <a:pt x="229" y="41"/>
                  </a:cubicBezTo>
                  <a:cubicBezTo>
                    <a:pt x="230" y="41"/>
                    <a:pt x="230" y="41"/>
                    <a:pt x="230" y="41"/>
                  </a:cubicBezTo>
                  <a:cubicBezTo>
                    <a:pt x="231" y="45"/>
                    <a:pt x="232" y="47"/>
                    <a:pt x="234" y="49"/>
                  </a:cubicBezTo>
                  <a:cubicBezTo>
                    <a:pt x="236" y="51"/>
                    <a:pt x="238" y="52"/>
                    <a:pt x="240" y="52"/>
                  </a:cubicBezTo>
                  <a:cubicBezTo>
                    <a:pt x="242" y="52"/>
                    <a:pt x="243" y="51"/>
                    <a:pt x="244" y="50"/>
                  </a:cubicBezTo>
                  <a:cubicBezTo>
                    <a:pt x="245" y="49"/>
                    <a:pt x="246" y="48"/>
                    <a:pt x="246" y="47"/>
                  </a:cubicBezTo>
                  <a:cubicBezTo>
                    <a:pt x="246" y="45"/>
                    <a:pt x="245" y="43"/>
                    <a:pt x="244" y="42"/>
                  </a:cubicBezTo>
                  <a:cubicBezTo>
                    <a:pt x="243" y="41"/>
                    <a:pt x="241" y="39"/>
                    <a:pt x="237" y="38"/>
                  </a:cubicBezTo>
                  <a:cubicBezTo>
                    <a:pt x="234" y="36"/>
                    <a:pt x="232" y="35"/>
                    <a:pt x="231" y="33"/>
                  </a:cubicBezTo>
                  <a:cubicBezTo>
                    <a:pt x="229" y="31"/>
                    <a:pt x="229" y="30"/>
                    <a:pt x="229" y="28"/>
                  </a:cubicBezTo>
                  <a:cubicBezTo>
                    <a:pt x="229" y="25"/>
                    <a:pt x="230" y="23"/>
                    <a:pt x="232" y="21"/>
                  </a:cubicBezTo>
                  <a:cubicBezTo>
                    <a:pt x="234" y="19"/>
                    <a:pt x="236" y="18"/>
                    <a:pt x="239" y="18"/>
                  </a:cubicBezTo>
                  <a:cubicBezTo>
                    <a:pt x="240" y="18"/>
                    <a:pt x="242" y="18"/>
                    <a:pt x="244" y="19"/>
                  </a:cubicBezTo>
                  <a:cubicBezTo>
                    <a:pt x="245" y="19"/>
                    <a:pt x="246" y="19"/>
                    <a:pt x="246" y="19"/>
                  </a:cubicBezTo>
                  <a:cubicBezTo>
                    <a:pt x="247" y="19"/>
                    <a:pt x="247" y="19"/>
                    <a:pt x="247" y="19"/>
                  </a:cubicBezTo>
                  <a:cubicBezTo>
                    <a:pt x="247" y="19"/>
                    <a:pt x="247" y="18"/>
                    <a:pt x="248" y="17"/>
                  </a:cubicBezTo>
                  <a:cubicBezTo>
                    <a:pt x="249" y="18"/>
                    <a:pt x="249" y="18"/>
                    <a:pt x="249" y="18"/>
                  </a:cubicBezTo>
                  <a:close/>
                  <a:moveTo>
                    <a:pt x="268" y="0"/>
                  </a:moveTo>
                  <a:cubicBezTo>
                    <a:pt x="269" y="0"/>
                    <a:pt x="270" y="0"/>
                    <a:pt x="271" y="1"/>
                  </a:cubicBezTo>
                  <a:cubicBezTo>
                    <a:pt x="271" y="2"/>
                    <a:pt x="272" y="3"/>
                    <a:pt x="272" y="4"/>
                  </a:cubicBezTo>
                  <a:cubicBezTo>
                    <a:pt x="272" y="5"/>
                    <a:pt x="271" y="6"/>
                    <a:pt x="271" y="7"/>
                  </a:cubicBezTo>
                  <a:cubicBezTo>
                    <a:pt x="270" y="7"/>
                    <a:pt x="269" y="8"/>
                    <a:pt x="268" y="8"/>
                  </a:cubicBezTo>
                  <a:cubicBezTo>
                    <a:pt x="267" y="8"/>
                    <a:pt x="266" y="7"/>
                    <a:pt x="266" y="7"/>
                  </a:cubicBezTo>
                  <a:cubicBezTo>
                    <a:pt x="265" y="6"/>
                    <a:pt x="265" y="5"/>
                    <a:pt x="265" y="4"/>
                  </a:cubicBezTo>
                  <a:cubicBezTo>
                    <a:pt x="265" y="3"/>
                    <a:pt x="265" y="2"/>
                    <a:pt x="266" y="1"/>
                  </a:cubicBezTo>
                  <a:cubicBezTo>
                    <a:pt x="266" y="0"/>
                    <a:pt x="267" y="0"/>
                    <a:pt x="268" y="0"/>
                  </a:cubicBezTo>
                  <a:close/>
                  <a:moveTo>
                    <a:pt x="271" y="18"/>
                  </a:moveTo>
                  <a:cubicBezTo>
                    <a:pt x="271" y="45"/>
                    <a:pt x="271" y="45"/>
                    <a:pt x="271" y="45"/>
                  </a:cubicBezTo>
                  <a:cubicBezTo>
                    <a:pt x="271" y="47"/>
                    <a:pt x="271" y="49"/>
                    <a:pt x="271" y="49"/>
                  </a:cubicBezTo>
                  <a:cubicBezTo>
                    <a:pt x="272" y="50"/>
                    <a:pt x="272" y="51"/>
                    <a:pt x="273" y="51"/>
                  </a:cubicBezTo>
                  <a:cubicBezTo>
                    <a:pt x="273" y="51"/>
                    <a:pt x="274" y="51"/>
                    <a:pt x="276" y="51"/>
                  </a:cubicBezTo>
                  <a:cubicBezTo>
                    <a:pt x="276" y="53"/>
                    <a:pt x="276" y="53"/>
                    <a:pt x="276" y="53"/>
                  </a:cubicBezTo>
                  <a:cubicBezTo>
                    <a:pt x="260" y="53"/>
                    <a:pt x="260" y="53"/>
                    <a:pt x="260" y="53"/>
                  </a:cubicBezTo>
                  <a:cubicBezTo>
                    <a:pt x="260" y="51"/>
                    <a:pt x="260" y="51"/>
                    <a:pt x="260" y="51"/>
                  </a:cubicBezTo>
                  <a:cubicBezTo>
                    <a:pt x="261" y="51"/>
                    <a:pt x="263" y="51"/>
                    <a:pt x="263" y="51"/>
                  </a:cubicBezTo>
                  <a:cubicBezTo>
                    <a:pt x="263" y="51"/>
                    <a:pt x="264" y="50"/>
                    <a:pt x="264" y="49"/>
                  </a:cubicBezTo>
                  <a:cubicBezTo>
                    <a:pt x="265" y="49"/>
                    <a:pt x="265" y="47"/>
                    <a:pt x="265" y="45"/>
                  </a:cubicBezTo>
                  <a:cubicBezTo>
                    <a:pt x="265" y="32"/>
                    <a:pt x="265" y="32"/>
                    <a:pt x="265" y="32"/>
                  </a:cubicBezTo>
                  <a:cubicBezTo>
                    <a:pt x="265" y="28"/>
                    <a:pt x="265" y="26"/>
                    <a:pt x="264" y="25"/>
                  </a:cubicBezTo>
                  <a:cubicBezTo>
                    <a:pt x="264" y="24"/>
                    <a:pt x="264" y="23"/>
                    <a:pt x="263" y="23"/>
                  </a:cubicBezTo>
                  <a:cubicBezTo>
                    <a:pt x="263" y="23"/>
                    <a:pt x="263" y="23"/>
                    <a:pt x="262" y="23"/>
                  </a:cubicBezTo>
                  <a:cubicBezTo>
                    <a:pt x="261" y="23"/>
                    <a:pt x="260" y="23"/>
                    <a:pt x="259" y="23"/>
                  </a:cubicBezTo>
                  <a:cubicBezTo>
                    <a:pt x="259" y="22"/>
                    <a:pt x="259" y="22"/>
                    <a:pt x="259" y="22"/>
                  </a:cubicBezTo>
                  <a:cubicBezTo>
                    <a:pt x="269" y="18"/>
                    <a:pt x="269" y="18"/>
                    <a:pt x="269" y="18"/>
                  </a:cubicBezTo>
                  <a:cubicBezTo>
                    <a:pt x="271" y="18"/>
                    <a:pt x="271" y="18"/>
                    <a:pt x="271" y="18"/>
                  </a:cubicBezTo>
                  <a:close/>
                  <a:moveTo>
                    <a:pt x="293" y="7"/>
                  </a:moveTo>
                  <a:cubicBezTo>
                    <a:pt x="293" y="19"/>
                    <a:pt x="293" y="19"/>
                    <a:pt x="293" y="19"/>
                  </a:cubicBezTo>
                  <a:cubicBezTo>
                    <a:pt x="301" y="19"/>
                    <a:pt x="301" y="19"/>
                    <a:pt x="301" y="19"/>
                  </a:cubicBezTo>
                  <a:cubicBezTo>
                    <a:pt x="301" y="21"/>
                    <a:pt x="301" y="21"/>
                    <a:pt x="301" y="21"/>
                  </a:cubicBezTo>
                  <a:cubicBezTo>
                    <a:pt x="293" y="21"/>
                    <a:pt x="293" y="21"/>
                    <a:pt x="293" y="21"/>
                  </a:cubicBezTo>
                  <a:cubicBezTo>
                    <a:pt x="293" y="43"/>
                    <a:pt x="293" y="43"/>
                    <a:pt x="293" y="43"/>
                  </a:cubicBezTo>
                  <a:cubicBezTo>
                    <a:pt x="293" y="45"/>
                    <a:pt x="294" y="47"/>
                    <a:pt x="294" y="48"/>
                  </a:cubicBezTo>
                  <a:cubicBezTo>
                    <a:pt x="295" y="49"/>
                    <a:pt x="295" y="49"/>
                    <a:pt x="297" y="49"/>
                  </a:cubicBezTo>
                  <a:cubicBezTo>
                    <a:pt x="297" y="49"/>
                    <a:pt x="298" y="49"/>
                    <a:pt x="299" y="48"/>
                  </a:cubicBezTo>
                  <a:cubicBezTo>
                    <a:pt x="300" y="48"/>
                    <a:pt x="300" y="47"/>
                    <a:pt x="301" y="46"/>
                  </a:cubicBezTo>
                  <a:cubicBezTo>
                    <a:pt x="302" y="46"/>
                    <a:pt x="302" y="46"/>
                    <a:pt x="302" y="46"/>
                  </a:cubicBezTo>
                  <a:cubicBezTo>
                    <a:pt x="301" y="48"/>
                    <a:pt x="300" y="50"/>
                    <a:pt x="298" y="51"/>
                  </a:cubicBezTo>
                  <a:cubicBezTo>
                    <a:pt x="297" y="53"/>
                    <a:pt x="295" y="53"/>
                    <a:pt x="293" y="53"/>
                  </a:cubicBezTo>
                  <a:cubicBezTo>
                    <a:pt x="292" y="53"/>
                    <a:pt x="291" y="53"/>
                    <a:pt x="290" y="53"/>
                  </a:cubicBezTo>
                  <a:cubicBezTo>
                    <a:pt x="289" y="52"/>
                    <a:pt x="288" y="51"/>
                    <a:pt x="288" y="50"/>
                  </a:cubicBezTo>
                  <a:cubicBezTo>
                    <a:pt x="287" y="49"/>
                    <a:pt x="287" y="47"/>
                    <a:pt x="287" y="44"/>
                  </a:cubicBezTo>
                  <a:cubicBezTo>
                    <a:pt x="287" y="21"/>
                    <a:pt x="287" y="21"/>
                    <a:pt x="287" y="21"/>
                  </a:cubicBezTo>
                  <a:cubicBezTo>
                    <a:pt x="282" y="21"/>
                    <a:pt x="282" y="21"/>
                    <a:pt x="282" y="21"/>
                  </a:cubicBezTo>
                  <a:cubicBezTo>
                    <a:pt x="282" y="20"/>
                    <a:pt x="282" y="20"/>
                    <a:pt x="282" y="20"/>
                  </a:cubicBezTo>
                  <a:cubicBezTo>
                    <a:pt x="283" y="20"/>
                    <a:pt x="285" y="19"/>
                    <a:pt x="286" y="17"/>
                  </a:cubicBezTo>
                  <a:cubicBezTo>
                    <a:pt x="287" y="16"/>
                    <a:pt x="288" y="15"/>
                    <a:pt x="289" y="13"/>
                  </a:cubicBezTo>
                  <a:cubicBezTo>
                    <a:pt x="290" y="12"/>
                    <a:pt x="291" y="10"/>
                    <a:pt x="292" y="7"/>
                  </a:cubicBezTo>
                  <a:cubicBezTo>
                    <a:pt x="293" y="7"/>
                    <a:pt x="293" y="7"/>
                    <a:pt x="293" y="7"/>
                  </a:cubicBezTo>
                  <a:close/>
                  <a:moveTo>
                    <a:pt x="306" y="19"/>
                  </a:moveTo>
                  <a:cubicBezTo>
                    <a:pt x="321" y="19"/>
                    <a:pt x="321" y="19"/>
                    <a:pt x="321" y="19"/>
                  </a:cubicBezTo>
                  <a:cubicBezTo>
                    <a:pt x="321" y="20"/>
                    <a:pt x="321" y="20"/>
                    <a:pt x="321" y="20"/>
                  </a:cubicBezTo>
                  <a:cubicBezTo>
                    <a:pt x="320" y="20"/>
                    <a:pt x="320" y="20"/>
                    <a:pt x="320" y="20"/>
                  </a:cubicBezTo>
                  <a:cubicBezTo>
                    <a:pt x="319" y="20"/>
                    <a:pt x="318" y="20"/>
                    <a:pt x="318" y="21"/>
                  </a:cubicBezTo>
                  <a:cubicBezTo>
                    <a:pt x="317" y="21"/>
                    <a:pt x="317" y="22"/>
                    <a:pt x="317" y="22"/>
                  </a:cubicBezTo>
                  <a:cubicBezTo>
                    <a:pt x="317" y="23"/>
                    <a:pt x="317" y="25"/>
                    <a:pt x="318" y="26"/>
                  </a:cubicBezTo>
                  <a:cubicBezTo>
                    <a:pt x="326" y="43"/>
                    <a:pt x="326" y="43"/>
                    <a:pt x="326" y="43"/>
                  </a:cubicBezTo>
                  <a:cubicBezTo>
                    <a:pt x="333" y="25"/>
                    <a:pt x="333" y="25"/>
                    <a:pt x="333" y="25"/>
                  </a:cubicBezTo>
                  <a:cubicBezTo>
                    <a:pt x="334" y="23"/>
                    <a:pt x="334" y="23"/>
                    <a:pt x="334" y="21"/>
                  </a:cubicBezTo>
                  <a:cubicBezTo>
                    <a:pt x="334" y="21"/>
                    <a:pt x="334" y="21"/>
                    <a:pt x="333" y="20"/>
                  </a:cubicBezTo>
                  <a:cubicBezTo>
                    <a:pt x="333" y="20"/>
                    <a:pt x="333" y="20"/>
                    <a:pt x="333" y="19"/>
                  </a:cubicBezTo>
                  <a:cubicBezTo>
                    <a:pt x="332" y="19"/>
                    <a:pt x="331" y="19"/>
                    <a:pt x="331" y="19"/>
                  </a:cubicBezTo>
                  <a:cubicBezTo>
                    <a:pt x="331" y="18"/>
                    <a:pt x="331" y="18"/>
                    <a:pt x="331" y="18"/>
                  </a:cubicBezTo>
                  <a:cubicBezTo>
                    <a:pt x="341" y="18"/>
                    <a:pt x="341" y="18"/>
                    <a:pt x="341" y="18"/>
                  </a:cubicBezTo>
                  <a:cubicBezTo>
                    <a:pt x="341" y="19"/>
                    <a:pt x="341" y="19"/>
                    <a:pt x="341" y="19"/>
                  </a:cubicBezTo>
                  <a:cubicBezTo>
                    <a:pt x="341" y="19"/>
                    <a:pt x="340" y="19"/>
                    <a:pt x="339" y="19"/>
                  </a:cubicBezTo>
                  <a:cubicBezTo>
                    <a:pt x="339" y="20"/>
                    <a:pt x="338" y="20"/>
                    <a:pt x="338" y="21"/>
                  </a:cubicBezTo>
                  <a:cubicBezTo>
                    <a:pt x="337" y="21"/>
                    <a:pt x="337" y="22"/>
                    <a:pt x="337" y="24"/>
                  </a:cubicBezTo>
                  <a:cubicBezTo>
                    <a:pt x="323" y="58"/>
                    <a:pt x="323" y="58"/>
                    <a:pt x="323" y="58"/>
                  </a:cubicBezTo>
                  <a:cubicBezTo>
                    <a:pt x="322" y="61"/>
                    <a:pt x="321" y="63"/>
                    <a:pt x="318" y="65"/>
                  </a:cubicBezTo>
                  <a:cubicBezTo>
                    <a:pt x="316" y="67"/>
                    <a:pt x="314" y="68"/>
                    <a:pt x="312" y="68"/>
                  </a:cubicBezTo>
                  <a:cubicBezTo>
                    <a:pt x="311" y="68"/>
                    <a:pt x="310" y="67"/>
                    <a:pt x="309" y="67"/>
                  </a:cubicBezTo>
                  <a:cubicBezTo>
                    <a:pt x="308" y="66"/>
                    <a:pt x="307" y="65"/>
                    <a:pt x="307" y="64"/>
                  </a:cubicBezTo>
                  <a:cubicBezTo>
                    <a:pt x="307" y="63"/>
                    <a:pt x="308" y="62"/>
                    <a:pt x="308" y="61"/>
                  </a:cubicBezTo>
                  <a:cubicBezTo>
                    <a:pt x="309" y="61"/>
                    <a:pt x="310" y="61"/>
                    <a:pt x="311" y="61"/>
                  </a:cubicBezTo>
                  <a:cubicBezTo>
                    <a:pt x="312" y="61"/>
                    <a:pt x="313" y="61"/>
                    <a:pt x="314" y="61"/>
                  </a:cubicBezTo>
                  <a:cubicBezTo>
                    <a:pt x="315" y="62"/>
                    <a:pt x="316" y="62"/>
                    <a:pt x="316" y="62"/>
                  </a:cubicBezTo>
                  <a:cubicBezTo>
                    <a:pt x="317" y="62"/>
                    <a:pt x="317" y="61"/>
                    <a:pt x="318" y="61"/>
                  </a:cubicBezTo>
                  <a:cubicBezTo>
                    <a:pt x="319" y="60"/>
                    <a:pt x="320" y="58"/>
                    <a:pt x="321" y="56"/>
                  </a:cubicBezTo>
                  <a:cubicBezTo>
                    <a:pt x="323" y="50"/>
                    <a:pt x="323" y="50"/>
                    <a:pt x="323" y="50"/>
                  </a:cubicBezTo>
                  <a:cubicBezTo>
                    <a:pt x="311" y="25"/>
                    <a:pt x="311" y="25"/>
                    <a:pt x="311" y="25"/>
                  </a:cubicBezTo>
                  <a:cubicBezTo>
                    <a:pt x="311" y="24"/>
                    <a:pt x="311" y="23"/>
                    <a:pt x="310" y="22"/>
                  </a:cubicBezTo>
                  <a:cubicBezTo>
                    <a:pt x="309" y="21"/>
                    <a:pt x="309" y="20"/>
                    <a:pt x="308" y="20"/>
                  </a:cubicBezTo>
                  <a:cubicBezTo>
                    <a:pt x="308" y="20"/>
                    <a:pt x="307" y="19"/>
                    <a:pt x="305" y="19"/>
                  </a:cubicBezTo>
                  <a:cubicBezTo>
                    <a:pt x="306" y="19"/>
                    <a:pt x="306" y="19"/>
                    <a:pt x="306" y="19"/>
                  </a:cubicBezTo>
                  <a:close/>
                  <a:moveTo>
                    <a:pt x="379" y="18"/>
                  </a:moveTo>
                  <a:cubicBezTo>
                    <a:pt x="383" y="18"/>
                    <a:pt x="387" y="20"/>
                    <a:pt x="391" y="24"/>
                  </a:cubicBezTo>
                  <a:cubicBezTo>
                    <a:pt x="393" y="27"/>
                    <a:pt x="395" y="31"/>
                    <a:pt x="395" y="35"/>
                  </a:cubicBezTo>
                  <a:cubicBezTo>
                    <a:pt x="395" y="39"/>
                    <a:pt x="394" y="41"/>
                    <a:pt x="393" y="45"/>
                  </a:cubicBezTo>
                  <a:cubicBezTo>
                    <a:pt x="391" y="48"/>
                    <a:pt x="389" y="50"/>
                    <a:pt x="387" y="52"/>
                  </a:cubicBezTo>
                  <a:cubicBezTo>
                    <a:pt x="385" y="53"/>
                    <a:pt x="382" y="54"/>
                    <a:pt x="379" y="54"/>
                  </a:cubicBezTo>
                  <a:cubicBezTo>
                    <a:pt x="374" y="54"/>
                    <a:pt x="370" y="52"/>
                    <a:pt x="367" y="48"/>
                  </a:cubicBezTo>
                  <a:cubicBezTo>
                    <a:pt x="365" y="45"/>
                    <a:pt x="363" y="41"/>
                    <a:pt x="363" y="37"/>
                  </a:cubicBezTo>
                  <a:cubicBezTo>
                    <a:pt x="363" y="33"/>
                    <a:pt x="364" y="30"/>
                    <a:pt x="366" y="27"/>
                  </a:cubicBezTo>
                  <a:cubicBezTo>
                    <a:pt x="367" y="24"/>
                    <a:pt x="369" y="22"/>
                    <a:pt x="372" y="21"/>
                  </a:cubicBezTo>
                  <a:cubicBezTo>
                    <a:pt x="373" y="19"/>
                    <a:pt x="376" y="18"/>
                    <a:pt x="379" y="18"/>
                  </a:cubicBezTo>
                  <a:close/>
                  <a:moveTo>
                    <a:pt x="377" y="20"/>
                  </a:moveTo>
                  <a:cubicBezTo>
                    <a:pt x="376" y="20"/>
                    <a:pt x="375" y="21"/>
                    <a:pt x="373" y="21"/>
                  </a:cubicBezTo>
                  <a:cubicBezTo>
                    <a:pt x="372" y="22"/>
                    <a:pt x="371" y="23"/>
                    <a:pt x="370" y="25"/>
                  </a:cubicBezTo>
                  <a:cubicBezTo>
                    <a:pt x="369" y="27"/>
                    <a:pt x="369" y="30"/>
                    <a:pt x="369" y="33"/>
                  </a:cubicBezTo>
                  <a:cubicBezTo>
                    <a:pt x="369" y="38"/>
                    <a:pt x="370" y="42"/>
                    <a:pt x="372" y="46"/>
                  </a:cubicBezTo>
                  <a:cubicBezTo>
                    <a:pt x="374" y="49"/>
                    <a:pt x="376" y="51"/>
                    <a:pt x="379" y="51"/>
                  </a:cubicBezTo>
                  <a:cubicBezTo>
                    <a:pt x="382" y="51"/>
                    <a:pt x="384" y="50"/>
                    <a:pt x="385" y="48"/>
                  </a:cubicBezTo>
                  <a:cubicBezTo>
                    <a:pt x="387" y="46"/>
                    <a:pt x="387" y="43"/>
                    <a:pt x="387" y="38"/>
                  </a:cubicBezTo>
                  <a:cubicBezTo>
                    <a:pt x="387" y="32"/>
                    <a:pt x="386" y="27"/>
                    <a:pt x="384" y="24"/>
                  </a:cubicBezTo>
                  <a:cubicBezTo>
                    <a:pt x="382" y="21"/>
                    <a:pt x="380" y="20"/>
                    <a:pt x="377" y="20"/>
                  </a:cubicBezTo>
                  <a:close/>
                  <a:moveTo>
                    <a:pt x="415" y="21"/>
                  </a:moveTo>
                  <a:cubicBezTo>
                    <a:pt x="415" y="44"/>
                    <a:pt x="415" y="44"/>
                    <a:pt x="415" y="44"/>
                  </a:cubicBezTo>
                  <a:cubicBezTo>
                    <a:pt x="415" y="47"/>
                    <a:pt x="416" y="49"/>
                    <a:pt x="416" y="50"/>
                  </a:cubicBezTo>
                  <a:cubicBezTo>
                    <a:pt x="417" y="51"/>
                    <a:pt x="418" y="51"/>
                    <a:pt x="420" y="51"/>
                  </a:cubicBezTo>
                  <a:cubicBezTo>
                    <a:pt x="423" y="51"/>
                    <a:pt x="423" y="51"/>
                    <a:pt x="423" y="51"/>
                  </a:cubicBezTo>
                  <a:cubicBezTo>
                    <a:pt x="423" y="53"/>
                    <a:pt x="423" y="53"/>
                    <a:pt x="423" y="53"/>
                  </a:cubicBezTo>
                  <a:cubicBezTo>
                    <a:pt x="403" y="53"/>
                    <a:pt x="403" y="53"/>
                    <a:pt x="403" y="53"/>
                  </a:cubicBezTo>
                  <a:cubicBezTo>
                    <a:pt x="403" y="51"/>
                    <a:pt x="403" y="51"/>
                    <a:pt x="403" y="51"/>
                  </a:cubicBezTo>
                  <a:cubicBezTo>
                    <a:pt x="405" y="51"/>
                    <a:pt x="405" y="51"/>
                    <a:pt x="405" y="51"/>
                  </a:cubicBezTo>
                  <a:cubicBezTo>
                    <a:pt x="406" y="51"/>
                    <a:pt x="407" y="51"/>
                    <a:pt x="408" y="51"/>
                  </a:cubicBezTo>
                  <a:cubicBezTo>
                    <a:pt x="409" y="50"/>
                    <a:pt x="409" y="49"/>
                    <a:pt x="409" y="49"/>
                  </a:cubicBezTo>
                  <a:cubicBezTo>
                    <a:pt x="410" y="48"/>
                    <a:pt x="410" y="46"/>
                    <a:pt x="410" y="44"/>
                  </a:cubicBezTo>
                  <a:cubicBezTo>
                    <a:pt x="410" y="21"/>
                    <a:pt x="410" y="21"/>
                    <a:pt x="410" y="21"/>
                  </a:cubicBezTo>
                  <a:cubicBezTo>
                    <a:pt x="403" y="21"/>
                    <a:pt x="403" y="21"/>
                    <a:pt x="403" y="21"/>
                  </a:cubicBezTo>
                  <a:cubicBezTo>
                    <a:pt x="403" y="19"/>
                    <a:pt x="403" y="19"/>
                    <a:pt x="403" y="19"/>
                  </a:cubicBezTo>
                  <a:cubicBezTo>
                    <a:pt x="410" y="19"/>
                    <a:pt x="410" y="19"/>
                    <a:pt x="410" y="19"/>
                  </a:cubicBezTo>
                  <a:cubicBezTo>
                    <a:pt x="410" y="16"/>
                    <a:pt x="410" y="16"/>
                    <a:pt x="410" y="16"/>
                  </a:cubicBezTo>
                  <a:cubicBezTo>
                    <a:pt x="410" y="13"/>
                    <a:pt x="410" y="10"/>
                    <a:pt x="411" y="7"/>
                  </a:cubicBezTo>
                  <a:cubicBezTo>
                    <a:pt x="413" y="5"/>
                    <a:pt x="414" y="3"/>
                    <a:pt x="416" y="2"/>
                  </a:cubicBezTo>
                  <a:cubicBezTo>
                    <a:pt x="418" y="0"/>
                    <a:pt x="421" y="0"/>
                    <a:pt x="423" y="0"/>
                  </a:cubicBezTo>
                  <a:cubicBezTo>
                    <a:pt x="426" y="0"/>
                    <a:pt x="428" y="1"/>
                    <a:pt x="430" y="2"/>
                  </a:cubicBezTo>
                  <a:cubicBezTo>
                    <a:pt x="431" y="3"/>
                    <a:pt x="432" y="5"/>
                    <a:pt x="432" y="6"/>
                  </a:cubicBezTo>
                  <a:cubicBezTo>
                    <a:pt x="432" y="7"/>
                    <a:pt x="432" y="7"/>
                    <a:pt x="431" y="8"/>
                  </a:cubicBezTo>
                  <a:cubicBezTo>
                    <a:pt x="431" y="9"/>
                    <a:pt x="430" y="9"/>
                    <a:pt x="429" y="9"/>
                  </a:cubicBezTo>
                  <a:cubicBezTo>
                    <a:pt x="429" y="9"/>
                    <a:pt x="428" y="8"/>
                    <a:pt x="428" y="8"/>
                  </a:cubicBezTo>
                  <a:cubicBezTo>
                    <a:pt x="427" y="7"/>
                    <a:pt x="427" y="7"/>
                    <a:pt x="425" y="5"/>
                  </a:cubicBezTo>
                  <a:cubicBezTo>
                    <a:pt x="425" y="4"/>
                    <a:pt x="424" y="3"/>
                    <a:pt x="423" y="2"/>
                  </a:cubicBezTo>
                  <a:cubicBezTo>
                    <a:pt x="422" y="2"/>
                    <a:pt x="421" y="1"/>
                    <a:pt x="421" y="1"/>
                  </a:cubicBezTo>
                  <a:cubicBezTo>
                    <a:pt x="419" y="1"/>
                    <a:pt x="419" y="2"/>
                    <a:pt x="418" y="2"/>
                  </a:cubicBezTo>
                  <a:cubicBezTo>
                    <a:pt x="417" y="3"/>
                    <a:pt x="417" y="4"/>
                    <a:pt x="416" y="5"/>
                  </a:cubicBezTo>
                  <a:cubicBezTo>
                    <a:pt x="416" y="6"/>
                    <a:pt x="416" y="9"/>
                    <a:pt x="416" y="15"/>
                  </a:cubicBezTo>
                  <a:cubicBezTo>
                    <a:pt x="416" y="17"/>
                    <a:pt x="416" y="17"/>
                    <a:pt x="416" y="17"/>
                  </a:cubicBezTo>
                  <a:cubicBezTo>
                    <a:pt x="424" y="17"/>
                    <a:pt x="424" y="17"/>
                    <a:pt x="424" y="17"/>
                  </a:cubicBezTo>
                  <a:cubicBezTo>
                    <a:pt x="424" y="21"/>
                    <a:pt x="424" y="21"/>
                    <a:pt x="424" y="21"/>
                  </a:cubicBezTo>
                  <a:cubicBezTo>
                    <a:pt x="415" y="21"/>
                    <a:pt x="415" y="21"/>
                    <a:pt x="415" y="21"/>
                  </a:cubicBezTo>
                  <a:close/>
                  <a:moveTo>
                    <a:pt x="477" y="1"/>
                  </a:moveTo>
                  <a:cubicBezTo>
                    <a:pt x="477" y="19"/>
                    <a:pt x="477" y="19"/>
                    <a:pt x="477" y="19"/>
                  </a:cubicBezTo>
                  <a:cubicBezTo>
                    <a:pt x="475" y="19"/>
                    <a:pt x="475" y="19"/>
                    <a:pt x="475" y="19"/>
                  </a:cubicBezTo>
                  <a:cubicBezTo>
                    <a:pt x="475" y="15"/>
                    <a:pt x="474" y="13"/>
                    <a:pt x="473" y="11"/>
                  </a:cubicBezTo>
                  <a:cubicBezTo>
                    <a:pt x="472" y="9"/>
                    <a:pt x="470" y="7"/>
                    <a:pt x="468" y="6"/>
                  </a:cubicBezTo>
                  <a:cubicBezTo>
                    <a:pt x="466" y="5"/>
                    <a:pt x="464" y="4"/>
                    <a:pt x="462" y="4"/>
                  </a:cubicBezTo>
                  <a:cubicBezTo>
                    <a:pt x="459" y="4"/>
                    <a:pt x="457" y="5"/>
                    <a:pt x="456" y="7"/>
                  </a:cubicBezTo>
                  <a:cubicBezTo>
                    <a:pt x="454" y="8"/>
                    <a:pt x="453" y="10"/>
                    <a:pt x="453" y="12"/>
                  </a:cubicBezTo>
                  <a:cubicBezTo>
                    <a:pt x="453" y="13"/>
                    <a:pt x="454" y="15"/>
                    <a:pt x="455" y="16"/>
                  </a:cubicBezTo>
                  <a:cubicBezTo>
                    <a:pt x="457" y="18"/>
                    <a:pt x="460" y="20"/>
                    <a:pt x="465" y="23"/>
                  </a:cubicBezTo>
                  <a:cubicBezTo>
                    <a:pt x="470" y="26"/>
                    <a:pt x="473" y="28"/>
                    <a:pt x="475" y="29"/>
                  </a:cubicBezTo>
                  <a:cubicBezTo>
                    <a:pt x="476" y="31"/>
                    <a:pt x="477" y="32"/>
                    <a:pt x="479" y="34"/>
                  </a:cubicBezTo>
                  <a:cubicBezTo>
                    <a:pt x="479" y="36"/>
                    <a:pt x="480" y="38"/>
                    <a:pt x="480" y="40"/>
                  </a:cubicBezTo>
                  <a:cubicBezTo>
                    <a:pt x="480" y="44"/>
                    <a:pt x="478" y="47"/>
                    <a:pt x="475" y="50"/>
                  </a:cubicBezTo>
                  <a:cubicBezTo>
                    <a:pt x="473" y="53"/>
                    <a:pt x="469" y="54"/>
                    <a:pt x="465" y="54"/>
                  </a:cubicBezTo>
                  <a:cubicBezTo>
                    <a:pt x="463" y="54"/>
                    <a:pt x="462" y="54"/>
                    <a:pt x="461" y="53"/>
                  </a:cubicBezTo>
                  <a:cubicBezTo>
                    <a:pt x="460" y="53"/>
                    <a:pt x="458" y="53"/>
                    <a:pt x="456" y="52"/>
                  </a:cubicBezTo>
                  <a:cubicBezTo>
                    <a:pt x="454" y="51"/>
                    <a:pt x="453" y="51"/>
                    <a:pt x="452" y="51"/>
                  </a:cubicBezTo>
                  <a:cubicBezTo>
                    <a:pt x="451" y="51"/>
                    <a:pt x="451" y="51"/>
                    <a:pt x="450" y="51"/>
                  </a:cubicBezTo>
                  <a:cubicBezTo>
                    <a:pt x="450" y="52"/>
                    <a:pt x="450" y="53"/>
                    <a:pt x="449" y="54"/>
                  </a:cubicBezTo>
                  <a:cubicBezTo>
                    <a:pt x="448" y="54"/>
                    <a:pt x="448" y="54"/>
                    <a:pt x="448" y="54"/>
                  </a:cubicBezTo>
                  <a:cubicBezTo>
                    <a:pt x="448" y="37"/>
                    <a:pt x="448" y="37"/>
                    <a:pt x="448" y="37"/>
                  </a:cubicBezTo>
                  <a:cubicBezTo>
                    <a:pt x="449" y="37"/>
                    <a:pt x="449" y="37"/>
                    <a:pt x="449" y="37"/>
                  </a:cubicBezTo>
                  <a:cubicBezTo>
                    <a:pt x="450" y="40"/>
                    <a:pt x="451" y="43"/>
                    <a:pt x="452" y="45"/>
                  </a:cubicBezTo>
                  <a:cubicBezTo>
                    <a:pt x="453" y="46"/>
                    <a:pt x="455" y="48"/>
                    <a:pt x="457" y="49"/>
                  </a:cubicBezTo>
                  <a:cubicBezTo>
                    <a:pt x="459" y="50"/>
                    <a:pt x="461" y="51"/>
                    <a:pt x="464" y="51"/>
                  </a:cubicBezTo>
                  <a:cubicBezTo>
                    <a:pt x="467" y="51"/>
                    <a:pt x="469" y="50"/>
                    <a:pt x="471" y="48"/>
                  </a:cubicBezTo>
                  <a:cubicBezTo>
                    <a:pt x="473" y="47"/>
                    <a:pt x="473" y="45"/>
                    <a:pt x="473" y="43"/>
                  </a:cubicBezTo>
                  <a:cubicBezTo>
                    <a:pt x="473" y="41"/>
                    <a:pt x="473" y="40"/>
                    <a:pt x="473" y="39"/>
                  </a:cubicBezTo>
                  <a:cubicBezTo>
                    <a:pt x="472" y="38"/>
                    <a:pt x="471" y="37"/>
                    <a:pt x="469" y="35"/>
                  </a:cubicBezTo>
                  <a:cubicBezTo>
                    <a:pt x="469" y="35"/>
                    <a:pt x="466" y="33"/>
                    <a:pt x="462" y="31"/>
                  </a:cubicBezTo>
                  <a:cubicBezTo>
                    <a:pt x="458" y="28"/>
                    <a:pt x="455" y="26"/>
                    <a:pt x="453" y="25"/>
                  </a:cubicBezTo>
                  <a:cubicBezTo>
                    <a:pt x="451" y="23"/>
                    <a:pt x="450" y="22"/>
                    <a:pt x="449" y="20"/>
                  </a:cubicBezTo>
                  <a:cubicBezTo>
                    <a:pt x="448" y="19"/>
                    <a:pt x="448" y="17"/>
                    <a:pt x="448" y="15"/>
                  </a:cubicBezTo>
                  <a:cubicBezTo>
                    <a:pt x="448" y="11"/>
                    <a:pt x="449" y="8"/>
                    <a:pt x="452" y="5"/>
                  </a:cubicBezTo>
                  <a:cubicBezTo>
                    <a:pt x="455" y="3"/>
                    <a:pt x="458" y="1"/>
                    <a:pt x="462" y="1"/>
                  </a:cubicBezTo>
                  <a:cubicBezTo>
                    <a:pt x="464" y="1"/>
                    <a:pt x="467" y="2"/>
                    <a:pt x="470" y="3"/>
                  </a:cubicBezTo>
                  <a:cubicBezTo>
                    <a:pt x="471" y="4"/>
                    <a:pt x="472" y="4"/>
                    <a:pt x="473" y="4"/>
                  </a:cubicBezTo>
                  <a:cubicBezTo>
                    <a:pt x="473" y="4"/>
                    <a:pt x="474" y="4"/>
                    <a:pt x="474" y="4"/>
                  </a:cubicBezTo>
                  <a:cubicBezTo>
                    <a:pt x="475" y="3"/>
                    <a:pt x="475" y="3"/>
                    <a:pt x="475" y="1"/>
                  </a:cubicBezTo>
                  <a:cubicBezTo>
                    <a:pt x="477" y="1"/>
                    <a:pt x="477" y="1"/>
                    <a:pt x="477" y="1"/>
                  </a:cubicBezTo>
                  <a:close/>
                  <a:moveTo>
                    <a:pt x="517" y="40"/>
                  </a:moveTo>
                  <a:cubicBezTo>
                    <a:pt x="517" y="44"/>
                    <a:pt x="515" y="48"/>
                    <a:pt x="512" y="50"/>
                  </a:cubicBezTo>
                  <a:cubicBezTo>
                    <a:pt x="510" y="53"/>
                    <a:pt x="507" y="54"/>
                    <a:pt x="504" y="54"/>
                  </a:cubicBezTo>
                  <a:cubicBezTo>
                    <a:pt x="500" y="54"/>
                    <a:pt x="497" y="52"/>
                    <a:pt x="494" y="49"/>
                  </a:cubicBezTo>
                  <a:cubicBezTo>
                    <a:pt x="491" y="46"/>
                    <a:pt x="490" y="41"/>
                    <a:pt x="490" y="36"/>
                  </a:cubicBezTo>
                  <a:cubicBezTo>
                    <a:pt x="490" y="31"/>
                    <a:pt x="492" y="26"/>
                    <a:pt x="495" y="23"/>
                  </a:cubicBezTo>
                  <a:cubicBezTo>
                    <a:pt x="498" y="19"/>
                    <a:pt x="501" y="17"/>
                    <a:pt x="506" y="17"/>
                  </a:cubicBezTo>
                  <a:cubicBezTo>
                    <a:pt x="509" y="17"/>
                    <a:pt x="512" y="18"/>
                    <a:pt x="514" y="20"/>
                  </a:cubicBezTo>
                  <a:cubicBezTo>
                    <a:pt x="516" y="22"/>
                    <a:pt x="517" y="24"/>
                    <a:pt x="517" y="26"/>
                  </a:cubicBezTo>
                  <a:cubicBezTo>
                    <a:pt x="517" y="27"/>
                    <a:pt x="517" y="27"/>
                    <a:pt x="516" y="28"/>
                  </a:cubicBezTo>
                  <a:cubicBezTo>
                    <a:pt x="516" y="29"/>
                    <a:pt x="515" y="29"/>
                    <a:pt x="514" y="29"/>
                  </a:cubicBezTo>
                  <a:cubicBezTo>
                    <a:pt x="512" y="29"/>
                    <a:pt x="511" y="29"/>
                    <a:pt x="511" y="27"/>
                  </a:cubicBezTo>
                  <a:cubicBezTo>
                    <a:pt x="510" y="27"/>
                    <a:pt x="510" y="26"/>
                    <a:pt x="510" y="25"/>
                  </a:cubicBezTo>
                  <a:cubicBezTo>
                    <a:pt x="510" y="23"/>
                    <a:pt x="509" y="22"/>
                    <a:pt x="508" y="21"/>
                  </a:cubicBezTo>
                  <a:cubicBezTo>
                    <a:pt x="507" y="21"/>
                    <a:pt x="506" y="20"/>
                    <a:pt x="505" y="20"/>
                  </a:cubicBezTo>
                  <a:cubicBezTo>
                    <a:pt x="502" y="20"/>
                    <a:pt x="500" y="21"/>
                    <a:pt x="499" y="23"/>
                  </a:cubicBezTo>
                  <a:cubicBezTo>
                    <a:pt x="497" y="25"/>
                    <a:pt x="496" y="29"/>
                    <a:pt x="496" y="33"/>
                  </a:cubicBezTo>
                  <a:cubicBezTo>
                    <a:pt x="496" y="37"/>
                    <a:pt x="497" y="40"/>
                    <a:pt x="499" y="43"/>
                  </a:cubicBezTo>
                  <a:cubicBezTo>
                    <a:pt x="501" y="47"/>
                    <a:pt x="503" y="48"/>
                    <a:pt x="507" y="48"/>
                  </a:cubicBezTo>
                  <a:cubicBezTo>
                    <a:pt x="509" y="48"/>
                    <a:pt x="511" y="47"/>
                    <a:pt x="513" y="46"/>
                  </a:cubicBezTo>
                  <a:cubicBezTo>
                    <a:pt x="514" y="45"/>
                    <a:pt x="515" y="43"/>
                    <a:pt x="517" y="40"/>
                  </a:cubicBezTo>
                  <a:cubicBezTo>
                    <a:pt x="517" y="40"/>
                    <a:pt x="517" y="40"/>
                    <a:pt x="517" y="40"/>
                  </a:cubicBezTo>
                  <a:close/>
                  <a:moveTo>
                    <a:pt x="534" y="0"/>
                  </a:moveTo>
                  <a:cubicBezTo>
                    <a:pt x="535" y="0"/>
                    <a:pt x="536" y="0"/>
                    <a:pt x="537" y="1"/>
                  </a:cubicBezTo>
                  <a:cubicBezTo>
                    <a:pt x="537" y="2"/>
                    <a:pt x="538" y="3"/>
                    <a:pt x="538" y="4"/>
                  </a:cubicBezTo>
                  <a:cubicBezTo>
                    <a:pt x="538" y="5"/>
                    <a:pt x="537" y="6"/>
                    <a:pt x="537" y="7"/>
                  </a:cubicBezTo>
                  <a:cubicBezTo>
                    <a:pt x="536" y="7"/>
                    <a:pt x="535" y="8"/>
                    <a:pt x="534" y="8"/>
                  </a:cubicBezTo>
                  <a:cubicBezTo>
                    <a:pt x="533" y="8"/>
                    <a:pt x="532" y="7"/>
                    <a:pt x="532" y="7"/>
                  </a:cubicBezTo>
                  <a:cubicBezTo>
                    <a:pt x="531" y="6"/>
                    <a:pt x="531" y="5"/>
                    <a:pt x="531" y="4"/>
                  </a:cubicBezTo>
                  <a:cubicBezTo>
                    <a:pt x="531" y="3"/>
                    <a:pt x="531" y="2"/>
                    <a:pt x="532" y="1"/>
                  </a:cubicBezTo>
                  <a:cubicBezTo>
                    <a:pt x="532" y="0"/>
                    <a:pt x="533" y="0"/>
                    <a:pt x="534" y="0"/>
                  </a:cubicBezTo>
                  <a:close/>
                  <a:moveTo>
                    <a:pt x="537" y="18"/>
                  </a:moveTo>
                  <a:cubicBezTo>
                    <a:pt x="537" y="45"/>
                    <a:pt x="537" y="45"/>
                    <a:pt x="537" y="45"/>
                  </a:cubicBezTo>
                  <a:cubicBezTo>
                    <a:pt x="537" y="47"/>
                    <a:pt x="537" y="49"/>
                    <a:pt x="537" y="49"/>
                  </a:cubicBezTo>
                  <a:cubicBezTo>
                    <a:pt x="538" y="50"/>
                    <a:pt x="538" y="51"/>
                    <a:pt x="539" y="51"/>
                  </a:cubicBezTo>
                  <a:cubicBezTo>
                    <a:pt x="539" y="51"/>
                    <a:pt x="540" y="51"/>
                    <a:pt x="542" y="51"/>
                  </a:cubicBezTo>
                  <a:cubicBezTo>
                    <a:pt x="542" y="53"/>
                    <a:pt x="542" y="53"/>
                    <a:pt x="542" y="53"/>
                  </a:cubicBezTo>
                  <a:cubicBezTo>
                    <a:pt x="526" y="53"/>
                    <a:pt x="526" y="53"/>
                    <a:pt x="526" y="53"/>
                  </a:cubicBezTo>
                  <a:cubicBezTo>
                    <a:pt x="526" y="51"/>
                    <a:pt x="526" y="51"/>
                    <a:pt x="526" y="51"/>
                  </a:cubicBezTo>
                  <a:cubicBezTo>
                    <a:pt x="527" y="51"/>
                    <a:pt x="529" y="51"/>
                    <a:pt x="529" y="51"/>
                  </a:cubicBezTo>
                  <a:cubicBezTo>
                    <a:pt x="529" y="51"/>
                    <a:pt x="530" y="50"/>
                    <a:pt x="530" y="49"/>
                  </a:cubicBezTo>
                  <a:cubicBezTo>
                    <a:pt x="531" y="49"/>
                    <a:pt x="531" y="47"/>
                    <a:pt x="531" y="45"/>
                  </a:cubicBezTo>
                  <a:cubicBezTo>
                    <a:pt x="531" y="32"/>
                    <a:pt x="531" y="32"/>
                    <a:pt x="531" y="32"/>
                  </a:cubicBezTo>
                  <a:cubicBezTo>
                    <a:pt x="531" y="28"/>
                    <a:pt x="531" y="26"/>
                    <a:pt x="530" y="25"/>
                  </a:cubicBezTo>
                  <a:cubicBezTo>
                    <a:pt x="530" y="24"/>
                    <a:pt x="530" y="23"/>
                    <a:pt x="529" y="23"/>
                  </a:cubicBezTo>
                  <a:cubicBezTo>
                    <a:pt x="529" y="23"/>
                    <a:pt x="529" y="23"/>
                    <a:pt x="528" y="23"/>
                  </a:cubicBezTo>
                  <a:cubicBezTo>
                    <a:pt x="527" y="23"/>
                    <a:pt x="526" y="23"/>
                    <a:pt x="525" y="23"/>
                  </a:cubicBezTo>
                  <a:cubicBezTo>
                    <a:pt x="525" y="22"/>
                    <a:pt x="525" y="22"/>
                    <a:pt x="525" y="22"/>
                  </a:cubicBezTo>
                  <a:cubicBezTo>
                    <a:pt x="535" y="18"/>
                    <a:pt x="535" y="18"/>
                    <a:pt x="535" y="18"/>
                  </a:cubicBezTo>
                  <a:cubicBezTo>
                    <a:pt x="537" y="18"/>
                    <a:pt x="537" y="18"/>
                    <a:pt x="537" y="18"/>
                  </a:cubicBezTo>
                  <a:close/>
                  <a:moveTo>
                    <a:pt x="555" y="31"/>
                  </a:moveTo>
                  <a:cubicBezTo>
                    <a:pt x="555" y="37"/>
                    <a:pt x="557" y="40"/>
                    <a:pt x="559" y="43"/>
                  </a:cubicBezTo>
                  <a:cubicBezTo>
                    <a:pt x="561" y="46"/>
                    <a:pt x="564" y="48"/>
                    <a:pt x="567" y="48"/>
                  </a:cubicBezTo>
                  <a:cubicBezTo>
                    <a:pt x="569" y="48"/>
                    <a:pt x="571" y="47"/>
                    <a:pt x="573" y="46"/>
                  </a:cubicBezTo>
                  <a:cubicBezTo>
                    <a:pt x="575" y="45"/>
                    <a:pt x="576" y="43"/>
                    <a:pt x="577" y="39"/>
                  </a:cubicBezTo>
                  <a:cubicBezTo>
                    <a:pt x="578" y="40"/>
                    <a:pt x="578" y="40"/>
                    <a:pt x="578" y="40"/>
                  </a:cubicBezTo>
                  <a:cubicBezTo>
                    <a:pt x="578" y="43"/>
                    <a:pt x="576" y="47"/>
                    <a:pt x="574" y="49"/>
                  </a:cubicBezTo>
                  <a:cubicBezTo>
                    <a:pt x="571" y="52"/>
                    <a:pt x="568" y="53"/>
                    <a:pt x="565" y="53"/>
                  </a:cubicBezTo>
                  <a:cubicBezTo>
                    <a:pt x="561" y="53"/>
                    <a:pt x="557" y="52"/>
                    <a:pt x="555" y="49"/>
                  </a:cubicBezTo>
                  <a:cubicBezTo>
                    <a:pt x="552" y="45"/>
                    <a:pt x="551" y="41"/>
                    <a:pt x="551" y="36"/>
                  </a:cubicBezTo>
                  <a:cubicBezTo>
                    <a:pt x="551" y="30"/>
                    <a:pt x="552" y="25"/>
                    <a:pt x="555" y="22"/>
                  </a:cubicBezTo>
                  <a:cubicBezTo>
                    <a:pt x="558" y="19"/>
                    <a:pt x="561" y="17"/>
                    <a:pt x="566" y="17"/>
                  </a:cubicBezTo>
                  <a:cubicBezTo>
                    <a:pt x="569" y="17"/>
                    <a:pt x="573" y="19"/>
                    <a:pt x="575" y="21"/>
                  </a:cubicBezTo>
                  <a:cubicBezTo>
                    <a:pt x="577" y="23"/>
                    <a:pt x="579" y="27"/>
                    <a:pt x="579" y="31"/>
                  </a:cubicBezTo>
                  <a:cubicBezTo>
                    <a:pt x="555" y="31"/>
                    <a:pt x="555" y="31"/>
                    <a:pt x="555" y="31"/>
                  </a:cubicBezTo>
                  <a:close/>
                  <a:moveTo>
                    <a:pt x="555" y="29"/>
                  </a:moveTo>
                  <a:cubicBezTo>
                    <a:pt x="571" y="29"/>
                    <a:pt x="571" y="29"/>
                    <a:pt x="571" y="29"/>
                  </a:cubicBezTo>
                  <a:cubicBezTo>
                    <a:pt x="571" y="27"/>
                    <a:pt x="570" y="26"/>
                    <a:pt x="570" y="25"/>
                  </a:cubicBezTo>
                  <a:cubicBezTo>
                    <a:pt x="569" y="24"/>
                    <a:pt x="568" y="23"/>
                    <a:pt x="567" y="22"/>
                  </a:cubicBezTo>
                  <a:cubicBezTo>
                    <a:pt x="566" y="21"/>
                    <a:pt x="565" y="21"/>
                    <a:pt x="563" y="21"/>
                  </a:cubicBezTo>
                  <a:cubicBezTo>
                    <a:pt x="561" y="21"/>
                    <a:pt x="560" y="21"/>
                    <a:pt x="558" y="23"/>
                  </a:cubicBezTo>
                  <a:cubicBezTo>
                    <a:pt x="557" y="24"/>
                    <a:pt x="555" y="27"/>
                    <a:pt x="555" y="29"/>
                  </a:cubicBezTo>
                  <a:close/>
                  <a:moveTo>
                    <a:pt x="595" y="25"/>
                  </a:moveTo>
                  <a:cubicBezTo>
                    <a:pt x="599" y="20"/>
                    <a:pt x="603" y="18"/>
                    <a:pt x="606" y="18"/>
                  </a:cubicBezTo>
                  <a:cubicBezTo>
                    <a:pt x="608" y="18"/>
                    <a:pt x="609" y="18"/>
                    <a:pt x="611" y="19"/>
                  </a:cubicBezTo>
                  <a:cubicBezTo>
                    <a:pt x="612" y="20"/>
                    <a:pt x="613" y="21"/>
                    <a:pt x="614" y="23"/>
                  </a:cubicBezTo>
                  <a:cubicBezTo>
                    <a:pt x="615" y="25"/>
                    <a:pt x="615" y="27"/>
                    <a:pt x="615" y="30"/>
                  </a:cubicBezTo>
                  <a:cubicBezTo>
                    <a:pt x="615" y="45"/>
                    <a:pt x="615" y="45"/>
                    <a:pt x="615" y="45"/>
                  </a:cubicBezTo>
                  <a:cubicBezTo>
                    <a:pt x="615" y="47"/>
                    <a:pt x="615" y="48"/>
                    <a:pt x="615" y="49"/>
                  </a:cubicBezTo>
                  <a:cubicBezTo>
                    <a:pt x="616" y="50"/>
                    <a:pt x="616" y="50"/>
                    <a:pt x="617" y="51"/>
                  </a:cubicBezTo>
                  <a:cubicBezTo>
                    <a:pt x="617" y="51"/>
                    <a:pt x="618" y="51"/>
                    <a:pt x="620" y="51"/>
                  </a:cubicBezTo>
                  <a:cubicBezTo>
                    <a:pt x="620" y="52"/>
                    <a:pt x="620" y="52"/>
                    <a:pt x="620" y="52"/>
                  </a:cubicBezTo>
                  <a:cubicBezTo>
                    <a:pt x="604" y="52"/>
                    <a:pt x="604" y="52"/>
                    <a:pt x="604" y="52"/>
                  </a:cubicBezTo>
                  <a:cubicBezTo>
                    <a:pt x="604" y="51"/>
                    <a:pt x="604" y="51"/>
                    <a:pt x="604" y="51"/>
                  </a:cubicBezTo>
                  <a:cubicBezTo>
                    <a:pt x="605" y="51"/>
                    <a:pt x="605" y="51"/>
                    <a:pt x="605" y="51"/>
                  </a:cubicBezTo>
                  <a:cubicBezTo>
                    <a:pt x="606" y="51"/>
                    <a:pt x="607" y="51"/>
                    <a:pt x="608" y="50"/>
                  </a:cubicBezTo>
                  <a:cubicBezTo>
                    <a:pt x="609" y="50"/>
                    <a:pt x="609" y="49"/>
                    <a:pt x="609" y="48"/>
                  </a:cubicBezTo>
                  <a:cubicBezTo>
                    <a:pt x="609" y="48"/>
                    <a:pt x="609" y="47"/>
                    <a:pt x="609" y="45"/>
                  </a:cubicBezTo>
                  <a:cubicBezTo>
                    <a:pt x="609" y="31"/>
                    <a:pt x="609" y="31"/>
                    <a:pt x="609" y="31"/>
                  </a:cubicBezTo>
                  <a:cubicBezTo>
                    <a:pt x="609" y="27"/>
                    <a:pt x="609" y="25"/>
                    <a:pt x="608" y="24"/>
                  </a:cubicBezTo>
                  <a:cubicBezTo>
                    <a:pt x="607" y="23"/>
                    <a:pt x="606" y="22"/>
                    <a:pt x="604" y="22"/>
                  </a:cubicBezTo>
                  <a:cubicBezTo>
                    <a:pt x="601" y="22"/>
                    <a:pt x="598" y="23"/>
                    <a:pt x="595" y="27"/>
                  </a:cubicBezTo>
                  <a:cubicBezTo>
                    <a:pt x="595" y="45"/>
                    <a:pt x="595" y="45"/>
                    <a:pt x="595" y="45"/>
                  </a:cubicBezTo>
                  <a:cubicBezTo>
                    <a:pt x="595" y="47"/>
                    <a:pt x="595" y="48"/>
                    <a:pt x="596" y="49"/>
                  </a:cubicBezTo>
                  <a:cubicBezTo>
                    <a:pt x="596" y="50"/>
                    <a:pt x="597" y="50"/>
                    <a:pt x="597" y="51"/>
                  </a:cubicBezTo>
                  <a:cubicBezTo>
                    <a:pt x="597" y="51"/>
                    <a:pt x="599" y="51"/>
                    <a:pt x="601" y="51"/>
                  </a:cubicBezTo>
                  <a:cubicBezTo>
                    <a:pt x="601" y="52"/>
                    <a:pt x="601" y="52"/>
                    <a:pt x="601" y="52"/>
                  </a:cubicBezTo>
                  <a:cubicBezTo>
                    <a:pt x="585" y="52"/>
                    <a:pt x="585" y="52"/>
                    <a:pt x="585" y="52"/>
                  </a:cubicBezTo>
                  <a:cubicBezTo>
                    <a:pt x="585" y="51"/>
                    <a:pt x="585" y="51"/>
                    <a:pt x="585" y="51"/>
                  </a:cubicBezTo>
                  <a:cubicBezTo>
                    <a:pt x="585" y="51"/>
                    <a:pt x="585" y="51"/>
                    <a:pt x="585" y="51"/>
                  </a:cubicBezTo>
                  <a:cubicBezTo>
                    <a:pt x="587" y="51"/>
                    <a:pt x="588" y="51"/>
                    <a:pt x="589" y="50"/>
                  </a:cubicBezTo>
                  <a:cubicBezTo>
                    <a:pt x="589" y="49"/>
                    <a:pt x="589" y="47"/>
                    <a:pt x="589" y="45"/>
                  </a:cubicBezTo>
                  <a:cubicBezTo>
                    <a:pt x="589" y="32"/>
                    <a:pt x="589" y="32"/>
                    <a:pt x="589" y="32"/>
                  </a:cubicBezTo>
                  <a:cubicBezTo>
                    <a:pt x="589" y="28"/>
                    <a:pt x="589" y="25"/>
                    <a:pt x="589" y="24"/>
                  </a:cubicBezTo>
                  <a:cubicBezTo>
                    <a:pt x="589" y="23"/>
                    <a:pt x="589" y="23"/>
                    <a:pt x="588" y="22"/>
                  </a:cubicBezTo>
                  <a:cubicBezTo>
                    <a:pt x="588" y="22"/>
                    <a:pt x="587" y="22"/>
                    <a:pt x="587" y="22"/>
                  </a:cubicBezTo>
                  <a:cubicBezTo>
                    <a:pt x="586" y="22"/>
                    <a:pt x="585" y="22"/>
                    <a:pt x="584" y="22"/>
                  </a:cubicBezTo>
                  <a:cubicBezTo>
                    <a:pt x="584" y="21"/>
                    <a:pt x="584" y="21"/>
                    <a:pt x="584" y="21"/>
                  </a:cubicBezTo>
                  <a:cubicBezTo>
                    <a:pt x="594" y="17"/>
                    <a:pt x="594" y="17"/>
                    <a:pt x="594" y="17"/>
                  </a:cubicBezTo>
                  <a:cubicBezTo>
                    <a:pt x="595" y="17"/>
                    <a:pt x="595" y="17"/>
                    <a:pt x="595" y="17"/>
                  </a:cubicBezTo>
                  <a:cubicBezTo>
                    <a:pt x="595" y="25"/>
                    <a:pt x="595" y="25"/>
                    <a:pt x="595" y="25"/>
                  </a:cubicBezTo>
                  <a:close/>
                  <a:moveTo>
                    <a:pt x="654" y="40"/>
                  </a:moveTo>
                  <a:cubicBezTo>
                    <a:pt x="653" y="44"/>
                    <a:pt x="651" y="48"/>
                    <a:pt x="649" y="50"/>
                  </a:cubicBezTo>
                  <a:cubicBezTo>
                    <a:pt x="646" y="53"/>
                    <a:pt x="643" y="54"/>
                    <a:pt x="640" y="54"/>
                  </a:cubicBezTo>
                  <a:cubicBezTo>
                    <a:pt x="637" y="54"/>
                    <a:pt x="633" y="52"/>
                    <a:pt x="631" y="49"/>
                  </a:cubicBezTo>
                  <a:cubicBezTo>
                    <a:pt x="628" y="46"/>
                    <a:pt x="627" y="41"/>
                    <a:pt x="627" y="36"/>
                  </a:cubicBezTo>
                  <a:cubicBezTo>
                    <a:pt x="627" y="31"/>
                    <a:pt x="628" y="26"/>
                    <a:pt x="631" y="23"/>
                  </a:cubicBezTo>
                  <a:cubicBezTo>
                    <a:pt x="634" y="19"/>
                    <a:pt x="638" y="17"/>
                    <a:pt x="642" y="17"/>
                  </a:cubicBezTo>
                  <a:cubicBezTo>
                    <a:pt x="645" y="17"/>
                    <a:pt x="648" y="18"/>
                    <a:pt x="650" y="20"/>
                  </a:cubicBezTo>
                  <a:cubicBezTo>
                    <a:pt x="652" y="22"/>
                    <a:pt x="653" y="24"/>
                    <a:pt x="653" y="26"/>
                  </a:cubicBezTo>
                  <a:cubicBezTo>
                    <a:pt x="653" y="27"/>
                    <a:pt x="653" y="27"/>
                    <a:pt x="653" y="28"/>
                  </a:cubicBezTo>
                  <a:cubicBezTo>
                    <a:pt x="652" y="29"/>
                    <a:pt x="651" y="29"/>
                    <a:pt x="650" y="29"/>
                  </a:cubicBezTo>
                  <a:cubicBezTo>
                    <a:pt x="649" y="29"/>
                    <a:pt x="648" y="29"/>
                    <a:pt x="647" y="27"/>
                  </a:cubicBezTo>
                  <a:cubicBezTo>
                    <a:pt x="647" y="27"/>
                    <a:pt x="646" y="26"/>
                    <a:pt x="646" y="25"/>
                  </a:cubicBezTo>
                  <a:cubicBezTo>
                    <a:pt x="646" y="23"/>
                    <a:pt x="645" y="22"/>
                    <a:pt x="645" y="21"/>
                  </a:cubicBezTo>
                  <a:cubicBezTo>
                    <a:pt x="644" y="21"/>
                    <a:pt x="643" y="20"/>
                    <a:pt x="641" y="20"/>
                  </a:cubicBezTo>
                  <a:cubicBezTo>
                    <a:pt x="639" y="20"/>
                    <a:pt x="637" y="21"/>
                    <a:pt x="635" y="23"/>
                  </a:cubicBezTo>
                  <a:cubicBezTo>
                    <a:pt x="633" y="25"/>
                    <a:pt x="633" y="29"/>
                    <a:pt x="633" y="33"/>
                  </a:cubicBezTo>
                  <a:cubicBezTo>
                    <a:pt x="633" y="37"/>
                    <a:pt x="633" y="40"/>
                    <a:pt x="635" y="43"/>
                  </a:cubicBezTo>
                  <a:cubicBezTo>
                    <a:pt x="637" y="47"/>
                    <a:pt x="640" y="48"/>
                    <a:pt x="643" y="48"/>
                  </a:cubicBezTo>
                  <a:cubicBezTo>
                    <a:pt x="645" y="48"/>
                    <a:pt x="647" y="47"/>
                    <a:pt x="649" y="46"/>
                  </a:cubicBezTo>
                  <a:cubicBezTo>
                    <a:pt x="651" y="45"/>
                    <a:pt x="652" y="43"/>
                    <a:pt x="654" y="40"/>
                  </a:cubicBezTo>
                  <a:cubicBezTo>
                    <a:pt x="654" y="40"/>
                    <a:pt x="654" y="40"/>
                    <a:pt x="654" y="40"/>
                  </a:cubicBezTo>
                  <a:close/>
                  <a:moveTo>
                    <a:pt x="668" y="31"/>
                  </a:moveTo>
                  <a:cubicBezTo>
                    <a:pt x="668" y="37"/>
                    <a:pt x="669" y="40"/>
                    <a:pt x="671" y="43"/>
                  </a:cubicBezTo>
                  <a:cubicBezTo>
                    <a:pt x="674" y="46"/>
                    <a:pt x="677" y="48"/>
                    <a:pt x="680" y="48"/>
                  </a:cubicBezTo>
                  <a:cubicBezTo>
                    <a:pt x="682" y="48"/>
                    <a:pt x="684" y="47"/>
                    <a:pt x="685" y="46"/>
                  </a:cubicBezTo>
                  <a:cubicBezTo>
                    <a:pt x="687" y="45"/>
                    <a:pt x="688" y="43"/>
                    <a:pt x="689" y="39"/>
                  </a:cubicBezTo>
                  <a:cubicBezTo>
                    <a:pt x="691" y="40"/>
                    <a:pt x="691" y="40"/>
                    <a:pt x="691" y="40"/>
                  </a:cubicBezTo>
                  <a:cubicBezTo>
                    <a:pt x="690" y="43"/>
                    <a:pt x="689" y="47"/>
                    <a:pt x="686" y="49"/>
                  </a:cubicBezTo>
                  <a:cubicBezTo>
                    <a:pt x="684" y="52"/>
                    <a:pt x="681" y="53"/>
                    <a:pt x="677" y="53"/>
                  </a:cubicBezTo>
                  <a:cubicBezTo>
                    <a:pt x="673" y="53"/>
                    <a:pt x="670" y="52"/>
                    <a:pt x="667" y="49"/>
                  </a:cubicBezTo>
                  <a:cubicBezTo>
                    <a:pt x="664" y="45"/>
                    <a:pt x="663" y="41"/>
                    <a:pt x="663" y="36"/>
                  </a:cubicBezTo>
                  <a:cubicBezTo>
                    <a:pt x="663" y="30"/>
                    <a:pt x="665" y="25"/>
                    <a:pt x="667" y="22"/>
                  </a:cubicBezTo>
                  <a:cubicBezTo>
                    <a:pt x="670" y="19"/>
                    <a:pt x="674" y="17"/>
                    <a:pt x="678" y="17"/>
                  </a:cubicBezTo>
                  <a:cubicBezTo>
                    <a:pt x="682" y="17"/>
                    <a:pt x="685" y="19"/>
                    <a:pt x="687" y="21"/>
                  </a:cubicBezTo>
                  <a:cubicBezTo>
                    <a:pt x="690" y="23"/>
                    <a:pt x="691" y="27"/>
                    <a:pt x="691" y="31"/>
                  </a:cubicBezTo>
                  <a:cubicBezTo>
                    <a:pt x="668" y="31"/>
                    <a:pt x="668" y="31"/>
                    <a:pt x="668" y="31"/>
                  </a:cubicBezTo>
                  <a:close/>
                  <a:moveTo>
                    <a:pt x="668" y="29"/>
                  </a:moveTo>
                  <a:cubicBezTo>
                    <a:pt x="683" y="29"/>
                    <a:pt x="683" y="29"/>
                    <a:pt x="683" y="29"/>
                  </a:cubicBezTo>
                  <a:cubicBezTo>
                    <a:pt x="683" y="27"/>
                    <a:pt x="683" y="26"/>
                    <a:pt x="682" y="25"/>
                  </a:cubicBezTo>
                  <a:cubicBezTo>
                    <a:pt x="682" y="24"/>
                    <a:pt x="681" y="23"/>
                    <a:pt x="679" y="22"/>
                  </a:cubicBezTo>
                  <a:cubicBezTo>
                    <a:pt x="678" y="21"/>
                    <a:pt x="677" y="21"/>
                    <a:pt x="676" y="21"/>
                  </a:cubicBezTo>
                  <a:cubicBezTo>
                    <a:pt x="674" y="21"/>
                    <a:pt x="672" y="21"/>
                    <a:pt x="671" y="23"/>
                  </a:cubicBezTo>
                  <a:cubicBezTo>
                    <a:pt x="669" y="24"/>
                    <a:pt x="668" y="27"/>
                    <a:pt x="668" y="29"/>
                  </a:cubicBezTo>
                  <a:close/>
                  <a:moveTo>
                    <a:pt x="731" y="48"/>
                  </a:moveTo>
                  <a:cubicBezTo>
                    <a:pt x="728" y="51"/>
                    <a:pt x="726" y="52"/>
                    <a:pt x="725" y="53"/>
                  </a:cubicBezTo>
                  <a:cubicBezTo>
                    <a:pt x="724" y="53"/>
                    <a:pt x="722" y="53"/>
                    <a:pt x="721" y="53"/>
                  </a:cubicBezTo>
                  <a:cubicBezTo>
                    <a:pt x="719" y="53"/>
                    <a:pt x="717" y="53"/>
                    <a:pt x="715" y="51"/>
                  </a:cubicBezTo>
                  <a:cubicBezTo>
                    <a:pt x="714" y="49"/>
                    <a:pt x="713" y="47"/>
                    <a:pt x="713" y="45"/>
                  </a:cubicBezTo>
                  <a:cubicBezTo>
                    <a:pt x="713" y="43"/>
                    <a:pt x="714" y="41"/>
                    <a:pt x="715" y="40"/>
                  </a:cubicBezTo>
                  <a:cubicBezTo>
                    <a:pt x="715" y="39"/>
                    <a:pt x="717" y="37"/>
                    <a:pt x="720" y="35"/>
                  </a:cubicBezTo>
                  <a:cubicBezTo>
                    <a:pt x="722" y="34"/>
                    <a:pt x="726" y="32"/>
                    <a:pt x="732" y="30"/>
                  </a:cubicBezTo>
                  <a:cubicBezTo>
                    <a:pt x="732" y="29"/>
                    <a:pt x="732" y="29"/>
                    <a:pt x="732" y="29"/>
                  </a:cubicBezTo>
                  <a:cubicBezTo>
                    <a:pt x="732" y="25"/>
                    <a:pt x="731" y="23"/>
                    <a:pt x="730" y="22"/>
                  </a:cubicBezTo>
                  <a:cubicBezTo>
                    <a:pt x="729" y="21"/>
                    <a:pt x="728" y="20"/>
                    <a:pt x="726" y="20"/>
                  </a:cubicBezTo>
                  <a:cubicBezTo>
                    <a:pt x="724" y="20"/>
                    <a:pt x="723" y="20"/>
                    <a:pt x="722" y="21"/>
                  </a:cubicBezTo>
                  <a:cubicBezTo>
                    <a:pt x="721" y="22"/>
                    <a:pt x="721" y="23"/>
                    <a:pt x="721" y="24"/>
                  </a:cubicBezTo>
                  <a:cubicBezTo>
                    <a:pt x="721" y="26"/>
                    <a:pt x="721" y="26"/>
                    <a:pt x="721" y="26"/>
                  </a:cubicBezTo>
                  <a:cubicBezTo>
                    <a:pt x="721" y="27"/>
                    <a:pt x="721" y="28"/>
                    <a:pt x="720" y="29"/>
                  </a:cubicBezTo>
                  <a:cubicBezTo>
                    <a:pt x="720" y="29"/>
                    <a:pt x="719" y="29"/>
                    <a:pt x="718" y="29"/>
                  </a:cubicBezTo>
                  <a:cubicBezTo>
                    <a:pt x="717" y="29"/>
                    <a:pt x="717" y="29"/>
                    <a:pt x="716" y="29"/>
                  </a:cubicBezTo>
                  <a:cubicBezTo>
                    <a:pt x="716" y="28"/>
                    <a:pt x="715" y="27"/>
                    <a:pt x="715" y="26"/>
                  </a:cubicBezTo>
                  <a:cubicBezTo>
                    <a:pt x="715" y="24"/>
                    <a:pt x="717" y="22"/>
                    <a:pt x="719" y="20"/>
                  </a:cubicBezTo>
                  <a:cubicBezTo>
                    <a:pt x="721" y="18"/>
                    <a:pt x="724" y="17"/>
                    <a:pt x="727" y="17"/>
                  </a:cubicBezTo>
                  <a:cubicBezTo>
                    <a:pt x="730" y="17"/>
                    <a:pt x="733" y="17"/>
                    <a:pt x="735" y="19"/>
                  </a:cubicBezTo>
                  <a:cubicBezTo>
                    <a:pt x="736" y="19"/>
                    <a:pt x="737" y="21"/>
                    <a:pt x="738" y="22"/>
                  </a:cubicBezTo>
                  <a:cubicBezTo>
                    <a:pt x="738" y="23"/>
                    <a:pt x="739" y="25"/>
                    <a:pt x="739" y="29"/>
                  </a:cubicBezTo>
                  <a:cubicBezTo>
                    <a:pt x="739" y="40"/>
                    <a:pt x="739" y="40"/>
                    <a:pt x="739" y="40"/>
                  </a:cubicBezTo>
                  <a:cubicBezTo>
                    <a:pt x="739" y="43"/>
                    <a:pt x="739" y="45"/>
                    <a:pt x="739" y="46"/>
                  </a:cubicBezTo>
                  <a:cubicBezTo>
                    <a:pt x="739" y="47"/>
                    <a:pt x="739" y="47"/>
                    <a:pt x="739" y="48"/>
                  </a:cubicBezTo>
                  <a:cubicBezTo>
                    <a:pt x="739" y="48"/>
                    <a:pt x="739" y="48"/>
                    <a:pt x="740" y="48"/>
                  </a:cubicBezTo>
                  <a:cubicBezTo>
                    <a:pt x="740" y="48"/>
                    <a:pt x="741" y="48"/>
                    <a:pt x="741" y="48"/>
                  </a:cubicBezTo>
                  <a:cubicBezTo>
                    <a:pt x="741" y="47"/>
                    <a:pt x="743" y="47"/>
                    <a:pt x="744" y="45"/>
                  </a:cubicBezTo>
                  <a:cubicBezTo>
                    <a:pt x="744" y="47"/>
                    <a:pt x="744" y="47"/>
                    <a:pt x="744" y="47"/>
                  </a:cubicBezTo>
                  <a:cubicBezTo>
                    <a:pt x="741" y="51"/>
                    <a:pt x="739" y="53"/>
                    <a:pt x="736" y="53"/>
                  </a:cubicBezTo>
                  <a:cubicBezTo>
                    <a:pt x="735" y="53"/>
                    <a:pt x="734" y="52"/>
                    <a:pt x="733" y="51"/>
                  </a:cubicBezTo>
                  <a:cubicBezTo>
                    <a:pt x="732" y="51"/>
                    <a:pt x="731" y="50"/>
                    <a:pt x="731" y="48"/>
                  </a:cubicBezTo>
                  <a:close/>
                  <a:moveTo>
                    <a:pt x="731" y="45"/>
                  </a:moveTo>
                  <a:cubicBezTo>
                    <a:pt x="731" y="33"/>
                    <a:pt x="731" y="33"/>
                    <a:pt x="731" y="33"/>
                  </a:cubicBezTo>
                  <a:cubicBezTo>
                    <a:pt x="728" y="34"/>
                    <a:pt x="725" y="35"/>
                    <a:pt x="725" y="36"/>
                  </a:cubicBezTo>
                  <a:cubicBezTo>
                    <a:pt x="723" y="37"/>
                    <a:pt x="721" y="38"/>
                    <a:pt x="721" y="39"/>
                  </a:cubicBezTo>
                  <a:cubicBezTo>
                    <a:pt x="720" y="41"/>
                    <a:pt x="719" y="42"/>
                    <a:pt x="719" y="43"/>
                  </a:cubicBezTo>
                  <a:cubicBezTo>
                    <a:pt x="719" y="45"/>
                    <a:pt x="720" y="47"/>
                    <a:pt x="721" y="48"/>
                  </a:cubicBezTo>
                  <a:cubicBezTo>
                    <a:pt x="722" y="49"/>
                    <a:pt x="723" y="49"/>
                    <a:pt x="725" y="49"/>
                  </a:cubicBezTo>
                  <a:cubicBezTo>
                    <a:pt x="726" y="49"/>
                    <a:pt x="729" y="48"/>
                    <a:pt x="731" y="45"/>
                  </a:cubicBezTo>
                  <a:close/>
                  <a:moveTo>
                    <a:pt x="759" y="25"/>
                  </a:moveTo>
                  <a:cubicBezTo>
                    <a:pt x="763" y="20"/>
                    <a:pt x="766" y="18"/>
                    <a:pt x="769" y="18"/>
                  </a:cubicBezTo>
                  <a:cubicBezTo>
                    <a:pt x="771" y="18"/>
                    <a:pt x="773" y="18"/>
                    <a:pt x="774" y="19"/>
                  </a:cubicBezTo>
                  <a:cubicBezTo>
                    <a:pt x="775" y="20"/>
                    <a:pt x="777" y="21"/>
                    <a:pt x="777" y="23"/>
                  </a:cubicBezTo>
                  <a:cubicBezTo>
                    <a:pt x="778" y="25"/>
                    <a:pt x="778" y="27"/>
                    <a:pt x="778" y="30"/>
                  </a:cubicBezTo>
                  <a:cubicBezTo>
                    <a:pt x="778" y="45"/>
                    <a:pt x="778" y="45"/>
                    <a:pt x="778" y="45"/>
                  </a:cubicBezTo>
                  <a:cubicBezTo>
                    <a:pt x="778" y="47"/>
                    <a:pt x="778" y="48"/>
                    <a:pt x="779" y="49"/>
                  </a:cubicBezTo>
                  <a:cubicBezTo>
                    <a:pt x="779" y="50"/>
                    <a:pt x="779" y="50"/>
                    <a:pt x="780" y="51"/>
                  </a:cubicBezTo>
                  <a:cubicBezTo>
                    <a:pt x="780" y="51"/>
                    <a:pt x="781" y="51"/>
                    <a:pt x="783" y="51"/>
                  </a:cubicBezTo>
                  <a:cubicBezTo>
                    <a:pt x="783" y="52"/>
                    <a:pt x="783" y="52"/>
                    <a:pt x="783" y="52"/>
                  </a:cubicBezTo>
                  <a:cubicBezTo>
                    <a:pt x="767" y="52"/>
                    <a:pt x="767" y="52"/>
                    <a:pt x="767" y="52"/>
                  </a:cubicBezTo>
                  <a:cubicBezTo>
                    <a:pt x="767" y="51"/>
                    <a:pt x="767" y="51"/>
                    <a:pt x="767" y="51"/>
                  </a:cubicBezTo>
                  <a:cubicBezTo>
                    <a:pt x="768" y="51"/>
                    <a:pt x="768" y="51"/>
                    <a:pt x="768" y="51"/>
                  </a:cubicBezTo>
                  <a:cubicBezTo>
                    <a:pt x="769" y="51"/>
                    <a:pt x="770" y="51"/>
                    <a:pt x="771" y="50"/>
                  </a:cubicBezTo>
                  <a:cubicBezTo>
                    <a:pt x="772" y="50"/>
                    <a:pt x="772" y="49"/>
                    <a:pt x="772" y="48"/>
                  </a:cubicBezTo>
                  <a:cubicBezTo>
                    <a:pt x="772" y="48"/>
                    <a:pt x="772" y="47"/>
                    <a:pt x="772" y="45"/>
                  </a:cubicBezTo>
                  <a:cubicBezTo>
                    <a:pt x="772" y="31"/>
                    <a:pt x="772" y="31"/>
                    <a:pt x="772" y="31"/>
                  </a:cubicBezTo>
                  <a:cubicBezTo>
                    <a:pt x="772" y="27"/>
                    <a:pt x="772" y="25"/>
                    <a:pt x="771" y="24"/>
                  </a:cubicBezTo>
                  <a:cubicBezTo>
                    <a:pt x="770" y="23"/>
                    <a:pt x="769" y="22"/>
                    <a:pt x="767" y="22"/>
                  </a:cubicBezTo>
                  <a:cubicBezTo>
                    <a:pt x="764" y="22"/>
                    <a:pt x="761" y="23"/>
                    <a:pt x="759" y="27"/>
                  </a:cubicBezTo>
                  <a:cubicBezTo>
                    <a:pt x="759" y="45"/>
                    <a:pt x="759" y="45"/>
                    <a:pt x="759" y="45"/>
                  </a:cubicBezTo>
                  <a:cubicBezTo>
                    <a:pt x="759" y="47"/>
                    <a:pt x="759" y="48"/>
                    <a:pt x="759" y="49"/>
                  </a:cubicBezTo>
                  <a:cubicBezTo>
                    <a:pt x="759" y="50"/>
                    <a:pt x="760" y="50"/>
                    <a:pt x="760" y="51"/>
                  </a:cubicBezTo>
                  <a:cubicBezTo>
                    <a:pt x="761" y="51"/>
                    <a:pt x="762" y="51"/>
                    <a:pt x="764" y="51"/>
                  </a:cubicBezTo>
                  <a:cubicBezTo>
                    <a:pt x="764" y="52"/>
                    <a:pt x="764" y="52"/>
                    <a:pt x="764" y="52"/>
                  </a:cubicBezTo>
                  <a:cubicBezTo>
                    <a:pt x="748" y="52"/>
                    <a:pt x="748" y="52"/>
                    <a:pt x="748" y="52"/>
                  </a:cubicBezTo>
                  <a:cubicBezTo>
                    <a:pt x="748" y="51"/>
                    <a:pt x="748" y="51"/>
                    <a:pt x="748" y="51"/>
                  </a:cubicBezTo>
                  <a:cubicBezTo>
                    <a:pt x="749" y="51"/>
                    <a:pt x="749" y="51"/>
                    <a:pt x="749" y="51"/>
                  </a:cubicBezTo>
                  <a:cubicBezTo>
                    <a:pt x="750" y="51"/>
                    <a:pt x="751" y="51"/>
                    <a:pt x="752" y="50"/>
                  </a:cubicBezTo>
                  <a:cubicBezTo>
                    <a:pt x="752" y="49"/>
                    <a:pt x="753" y="47"/>
                    <a:pt x="753" y="45"/>
                  </a:cubicBezTo>
                  <a:cubicBezTo>
                    <a:pt x="753" y="32"/>
                    <a:pt x="753" y="32"/>
                    <a:pt x="753" y="32"/>
                  </a:cubicBezTo>
                  <a:cubicBezTo>
                    <a:pt x="753" y="28"/>
                    <a:pt x="753" y="25"/>
                    <a:pt x="752" y="24"/>
                  </a:cubicBezTo>
                  <a:cubicBezTo>
                    <a:pt x="752" y="23"/>
                    <a:pt x="752" y="23"/>
                    <a:pt x="751" y="22"/>
                  </a:cubicBezTo>
                  <a:cubicBezTo>
                    <a:pt x="751" y="22"/>
                    <a:pt x="751" y="22"/>
                    <a:pt x="750" y="22"/>
                  </a:cubicBezTo>
                  <a:cubicBezTo>
                    <a:pt x="749" y="22"/>
                    <a:pt x="748" y="22"/>
                    <a:pt x="747" y="22"/>
                  </a:cubicBezTo>
                  <a:cubicBezTo>
                    <a:pt x="747" y="21"/>
                    <a:pt x="747" y="21"/>
                    <a:pt x="747" y="21"/>
                  </a:cubicBezTo>
                  <a:cubicBezTo>
                    <a:pt x="757" y="17"/>
                    <a:pt x="757" y="17"/>
                    <a:pt x="757" y="17"/>
                  </a:cubicBezTo>
                  <a:cubicBezTo>
                    <a:pt x="759" y="17"/>
                    <a:pt x="759" y="17"/>
                    <a:pt x="759" y="17"/>
                  </a:cubicBezTo>
                  <a:cubicBezTo>
                    <a:pt x="759" y="25"/>
                    <a:pt x="759" y="25"/>
                    <a:pt x="759" y="25"/>
                  </a:cubicBezTo>
                  <a:close/>
                  <a:moveTo>
                    <a:pt x="812" y="49"/>
                  </a:moveTo>
                  <a:cubicBezTo>
                    <a:pt x="811" y="51"/>
                    <a:pt x="809" y="52"/>
                    <a:pt x="807" y="53"/>
                  </a:cubicBezTo>
                  <a:cubicBezTo>
                    <a:pt x="806" y="53"/>
                    <a:pt x="804" y="54"/>
                    <a:pt x="803" y="54"/>
                  </a:cubicBezTo>
                  <a:cubicBezTo>
                    <a:pt x="799" y="54"/>
                    <a:pt x="796" y="52"/>
                    <a:pt x="793" y="49"/>
                  </a:cubicBezTo>
                  <a:cubicBezTo>
                    <a:pt x="791" y="46"/>
                    <a:pt x="789" y="42"/>
                    <a:pt x="789" y="37"/>
                  </a:cubicBezTo>
                  <a:cubicBezTo>
                    <a:pt x="789" y="32"/>
                    <a:pt x="791" y="28"/>
                    <a:pt x="794" y="24"/>
                  </a:cubicBezTo>
                  <a:cubicBezTo>
                    <a:pt x="797" y="20"/>
                    <a:pt x="801" y="18"/>
                    <a:pt x="805" y="18"/>
                  </a:cubicBezTo>
                  <a:cubicBezTo>
                    <a:pt x="808" y="18"/>
                    <a:pt x="810" y="19"/>
                    <a:pt x="812" y="21"/>
                  </a:cubicBezTo>
                  <a:cubicBezTo>
                    <a:pt x="812" y="14"/>
                    <a:pt x="812" y="14"/>
                    <a:pt x="812" y="14"/>
                  </a:cubicBezTo>
                  <a:cubicBezTo>
                    <a:pt x="812" y="10"/>
                    <a:pt x="812" y="8"/>
                    <a:pt x="812" y="7"/>
                  </a:cubicBezTo>
                  <a:cubicBezTo>
                    <a:pt x="812" y="6"/>
                    <a:pt x="811" y="5"/>
                    <a:pt x="811" y="5"/>
                  </a:cubicBezTo>
                  <a:cubicBezTo>
                    <a:pt x="811" y="5"/>
                    <a:pt x="810" y="5"/>
                    <a:pt x="809" y="5"/>
                  </a:cubicBezTo>
                  <a:cubicBezTo>
                    <a:pt x="809" y="5"/>
                    <a:pt x="808" y="5"/>
                    <a:pt x="807" y="5"/>
                  </a:cubicBezTo>
                  <a:cubicBezTo>
                    <a:pt x="807" y="4"/>
                    <a:pt x="807" y="4"/>
                    <a:pt x="807" y="4"/>
                  </a:cubicBezTo>
                  <a:cubicBezTo>
                    <a:pt x="816" y="0"/>
                    <a:pt x="816" y="0"/>
                    <a:pt x="816" y="0"/>
                  </a:cubicBezTo>
                  <a:cubicBezTo>
                    <a:pt x="818" y="0"/>
                    <a:pt x="818" y="0"/>
                    <a:pt x="818" y="0"/>
                  </a:cubicBezTo>
                  <a:cubicBezTo>
                    <a:pt x="818" y="39"/>
                    <a:pt x="818" y="39"/>
                    <a:pt x="818" y="39"/>
                  </a:cubicBezTo>
                  <a:cubicBezTo>
                    <a:pt x="818" y="43"/>
                    <a:pt x="818" y="45"/>
                    <a:pt x="818" y="46"/>
                  </a:cubicBezTo>
                  <a:cubicBezTo>
                    <a:pt x="818" y="47"/>
                    <a:pt x="819" y="48"/>
                    <a:pt x="819" y="48"/>
                  </a:cubicBezTo>
                  <a:cubicBezTo>
                    <a:pt x="819" y="49"/>
                    <a:pt x="820" y="49"/>
                    <a:pt x="820" y="49"/>
                  </a:cubicBezTo>
                  <a:cubicBezTo>
                    <a:pt x="821" y="49"/>
                    <a:pt x="822" y="48"/>
                    <a:pt x="823" y="48"/>
                  </a:cubicBezTo>
                  <a:cubicBezTo>
                    <a:pt x="823" y="49"/>
                    <a:pt x="823" y="49"/>
                    <a:pt x="823" y="49"/>
                  </a:cubicBezTo>
                  <a:cubicBezTo>
                    <a:pt x="813" y="53"/>
                    <a:pt x="813" y="53"/>
                    <a:pt x="813" y="53"/>
                  </a:cubicBezTo>
                  <a:cubicBezTo>
                    <a:pt x="812" y="53"/>
                    <a:pt x="812" y="53"/>
                    <a:pt x="812" y="53"/>
                  </a:cubicBezTo>
                  <a:cubicBezTo>
                    <a:pt x="812" y="49"/>
                    <a:pt x="812" y="49"/>
                    <a:pt x="812" y="49"/>
                  </a:cubicBezTo>
                  <a:close/>
                  <a:moveTo>
                    <a:pt x="812" y="46"/>
                  </a:moveTo>
                  <a:cubicBezTo>
                    <a:pt x="812" y="29"/>
                    <a:pt x="812" y="29"/>
                    <a:pt x="812" y="29"/>
                  </a:cubicBezTo>
                  <a:cubicBezTo>
                    <a:pt x="812" y="27"/>
                    <a:pt x="812" y="25"/>
                    <a:pt x="811" y="24"/>
                  </a:cubicBezTo>
                  <a:cubicBezTo>
                    <a:pt x="810" y="23"/>
                    <a:pt x="809" y="22"/>
                    <a:pt x="808" y="21"/>
                  </a:cubicBezTo>
                  <a:cubicBezTo>
                    <a:pt x="807" y="20"/>
                    <a:pt x="806" y="20"/>
                    <a:pt x="805" y="20"/>
                  </a:cubicBezTo>
                  <a:cubicBezTo>
                    <a:pt x="803" y="20"/>
                    <a:pt x="801" y="21"/>
                    <a:pt x="799" y="23"/>
                  </a:cubicBezTo>
                  <a:cubicBezTo>
                    <a:pt x="797" y="25"/>
                    <a:pt x="796" y="29"/>
                    <a:pt x="796" y="34"/>
                  </a:cubicBezTo>
                  <a:cubicBezTo>
                    <a:pt x="796" y="39"/>
                    <a:pt x="797" y="43"/>
                    <a:pt x="799" y="45"/>
                  </a:cubicBezTo>
                  <a:cubicBezTo>
                    <a:pt x="801" y="48"/>
                    <a:pt x="803" y="49"/>
                    <a:pt x="806" y="49"/>
                  </a:cubicBezTo>
                  <a:cubicBezTo>
                    <a:pt x="808" y="50"/>
                    <a:pt x="810" y="49"/>
                    <a:pt x="812" y="46"/>
                  </a:cubicBezTo>
                  <a:close/>
                  <a:moveTo>
                    <a:pt x="883" y="3"/>
                  </a:moveTo>
                  <a:cubicBezTo>
                    <a:pt x="883" y="14"/>
                    <a:pt x="883" y="14"/>
                    <a:pt x="883" y="14"/>
                  </a:cubicBezTo>
                  <a:cubicBezTo>
                    <a:pt x="882" y="14"/>
                    <a:pt x="882" y="14"/>
                    <a:pt x="882" y="14"/>
                  </a:cubicBezTo>
                  <a:cubicBezTo>
                    <a:pt x="882" y="12"/>
                    <a:pt x="881" y="11"/>
                    <a:pt x="881" y="10"/>
                  </a:cubicBezTo>
                  <a:cubicBezTo>
                    <a:pt x="880" y="8"/>
                    <a:pt x="879" y="7"/>
                    <a:pt x="878" y="7"/>
                  </a:cubicBezTo>
                  <a:cubicBezTo>
                    <a:pt x="877" y="6"/>
                    <a:pt x="875" y="5"/>
                    <a:pt x="873" y="5"/>
                  </a:cubicBezTo>
                  <a:cubicBezTo>
                    <a:pt x="867" y="5"/>
                    <a:pt x="867" y="5"/>
                    <a:pt x="867" y="5"/>
                  </a:cubicBezTo>
                  <a:cubicBezTo>
                    <a:pt x="867" y="44"/>
                    <a:pt x="867" y="44"/>
                    <a:pt x="867" y="44"/>
                  </a:cubicBezTo>
                  <a:cubicBezTo>
                    <a:pt x="867" y="47"/>
                    <a:pt x="867" y="49"/>
                    <a:pt x="867" y="49"/>
                  </a:cubicBezTo>
                  <a:cubicBezTo>
                    <a:pt x="868" y="51"/>
                    <a:pt x="870" y="51"/>
                    <a:pt x="871" y="51"/>
                  </a:cubicBezTo>
                  <a:cubicBezTo>
                    <a:pt x="873" y="51"/>
                    <a:pt x="873" y="51"/>
                    <a:pt x="873" y="51"/>
                  </a:cubicBezTo>
                  <a:cubicBezTo>
                    <a:pt x="873" y="52"/>
                    <a:pt x="873" y="52"/>
                    <a:pt x="873" y="52"/>
                  </a:cubicBezTo>
                  <a:cubicBezTo>
                    <a:pt x="853" y="52"/>
                    <a:pt x="853" y="52"/>
                    <a:pt x="853" y="52"/>
                  </a:cubicBezTo>
                  <a:cubicBezTo>
                    <a:pt x="853" y="51"/>
                    <a:pt x="853" y="51"/>
                    <a:pt x="853" y="51"/>
                  </a:cubicBezTo>
                  <a:cubicBezTo>
                    <a:pt x="854" y="51"/>
                    <a:pt x="854" y="51"/>
                    <a:pt x="854" y="51"/>
                  </a:cubicBezTo>
                  <a:cubicBezTo>
                    <a:pt x="856" y="51"/>
                    <a:pt x="858" y="50"/>
                    <a:pt x="859" y="49"/>
                  </a:cubicBezTo>
                  <a:cubicBezTo>
                    <a:pt x="859" y="48"/>
                    <a:pt x="859" y="47"/>
                    <a:pt x="859" y="43"/>
                  </a:cubicBezTo>
                  <a:cubicBezTo>
                    <a:pt x="859" y="5"/>
                    <a:pt x="859" y="5"/>
                    <a:pt x="859" y="5"/>
                  </a:cubicBezTo>
                  <a:cubicBezTo>
                    <a:pt x="853" y="5"/>
                    <a:pt x="853" y="5"/>
                    <a:pt x="853" y="5"/>
                  </a:cubicBezTo>
                  <a:cubicBezTo>
                    <a:pt x="851" y="5"/>
                    <a:pt x="849" y="5"/>
                    <a:pt x="849" y="6"/>
                  </a:cubicBezTo>
                  <a:cubicBezTo>
                    <a:pt x="847" y="6"/>
                    <a:pt x="846" y="7"/>
                    <a:pt x="845" y="9"/>
                  </a:cubicBezTo>
                  <a:cubicBezTo>
                    <a:pt x="845" y="10"/>
                    <a:pt x="844" y="12"/>
                    <a:pt x="844" y="14"/>
                  </a:cubicBezTo>
                  <a:cubicBezTo>
                    <a:pt x="843" y="14"/>
                    <a:pt x="843" y="14"/>
                    <a:pt x="843" y="14"/>
                  </a:cubicBezTo>
                  <a:cubicBezTo>
                    <a:pt x="843" y="3"/>
                    <a:pt x="843" y="3"/>
                    <a:pt x="843" y="3"/>
                  </a:cubicBezTo>
                  <a:cubicBezTo>
                    <a:pt x="883" y="3"/>
                    <a:pt x="883" y="3"/>
                    <a:pt x="883" y="3"/>
                  </a:cubicBezTo>
                  <a:close/>
                  <a:moveTo>
                    <a:pt x="891" y="31"/>
                  </a:moveTo>
                  <a:cubicBezTo>
                    <a:pt x="891" y="37"/>
                    <a:pt x="893" y="40"/>
                    <a:pt x="895" y="43"/>
                  </a:cubicBezTo>
                  <a:cubicBezTo>
                    <a:pt x="897" y="46"/>
                    <a:pt x="900" y="48"/>
                    <a:pt x="903" y="48"/>
                  </a:cubicBezTo>
                  <a:cubicBezTo>
                    <a:pt x="905" y="48"/>
                    <a:pt x="907" y="47"/>
                    <a:pt x="909" y="46"/>
                  </a:cubicBezTo>
                  <a:cubicBezTo>
                    <a:pt x="911" y="45"/>
                    <a:pt x="912" y="43"/>
                    <a:pt x="913" y="39"/>
                  </a:cubicBezTo>
                  <a:cubicBezTo>
                    <a:pt x="914" y="40"/>
                    <a:pt x="914" y="40"/>
                    <a:pt x="914" y="40"/>
                  </a:cubicBezTo>
                  <a:cubicBezTo>
                    <a:pt x="914" y="43"/>
                    <a:pt x="912" y="47"/>
                    <a:pt x="910" y="49"/>
                  </a:cubicBezTo>
                  <a:cubicBezTo>
                    <a:pt x="907" y="52"/>
                    <a:pt x="904" y="53"/>
                    <a:pt x="901" y="53"/>
                  </a:cubicBezTo>
                  <a:cubicBezTo>
                    <a:pt x="897" y="53"/>
                    <a:pt x="893" y="52"/>
                    <a:pt x="891" y="49"/>
                  </a:cubicBezTo>
                  <a:cubicBezTo>
                    <a:pt x="888" y="45"/>
                    <a:pt x="887" y="41"/>
                    <a:pt x="887" y="36"/>
                  </a:cubicBezTo>
                  <a:cubicBezTo>
                    <a:pt x="887" y="30"/>
                    <a:pt x="888" y="25"/>
                    <a:pt x="891" y="22"/>
                  </a:cubicBezTo>
                  <a:cubicBezTo>
                    <a:pt x="894" y="19"/>
                    <a:pt x="897" y="17"/>
                    <a:pt x="902" y="17"/>
                  </a:cubicBezTo>
                  <a:cubicBezTo>
                    <a:pt x="905" y="17"/>
                    <a:pt x="909" y="19"/>
                    <a:pt x="911" y="21"/>
                  </a:cubicBezTo>
                  <a:cubicBezTo>
                    <a:pt x="913" y="23"/>
                    <a:pt x="915" y="27"/>
                    <a:pt x="915" y="31"/>
                  </a:cubicBezTo>
                  <a:cubicBezTo>
                    <a:pt x="891" y="31"/>
                    <a:pt x="891" y="31"/>
                    <a:pt x="891" y="31"/>
                  </a:cubicBezTo>
                  <a:close/>
                  <a:moveTo>
                    <a:pt x="891" y="29"/>
                  </a:moveTo>
                  <a:cubicBezTo>
                    <a:pt x="907" y="29"/>
                    <a:pt x="907" y="29"/>
                    <a:pt x="907" y="29"/>
                  </a:cubicBezTo>
                  <a:cubicBezTo>
                    <a:pt x="907" y="27"/>
                    <a:pt x="906" y="26"/>
                    <a:pt x="906" y="25"/>
                  </a:cubicBezTo>
                  <a:cubicBezTo>
                    <a:pt x="905" y="24"/>
                    <a:pt x="904" y="23"/>
                    <a:pt x="903" y="22"/>
                  </a:cubicBezTo>
                  <a:cubicBezTo>
                    <a:pt x="902" y="21"/>
                    <a:pt x="901" y="21"/>
                    <a:pt x="899" y="21"/>
                  </a:cubicBezTo>
                  <a:cubicBezTo>
                    <a:pt x="897" y="21"/>
                    <a:pt x="896" y="21"/>
                    <a:pt x="894" y="23"/>
                  </a:cubicBezTo>
                  <a:cubicBezTo>
                    <a:pt x="893" y="24"/>
                    <a:pt x="892" y="27"/>
                    <a:pt x="891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35"/>
            <p:cNvSpPr>
              <a:spLocks noEditPoints="1"/>
            </p:cNvSpPr>
            <p:nvPr userDrawn="1"/>
          </p:nvSpPr>
          <p:spPr bwMode="auto">
            <a:xfrm>
              <a:off x="10679194" y="4943758"/>
              <a:ext cx="873127" cy="103187"/>
            </a:xfrm>
            <a:custGeom>
              <a:avLst/>
              <a:gdLst>
                <a:gd name="T0" fmla="*/ 23 w 586"/>
                <a:gd name="T1" fmla="*/ 21 h 69"/>
                <a:gd name="T2" fmla="*/ 8 w 586"/>
                <a:gd name="T3" fmla="*/ 24 h 69"/>
                <a:gd name="T4" fmla="*/ 45 w 586"/>
                <a:gd name="T5" fmla="*/ 26 h 69"/>
                <a:gd name="T6" fmla="*/ 66 w 586"/>
                <a:gd name="T7" fmla="*/ 52 h 69"/>
                <a:gd name="T8" fmla="*/ 58 w 586"/>
                <a:gd name="T9" fmla="*/ 46 h 69"/>
                <a:gd name="T10" fmla="*/ 46 w 586"/>
                <a:gd name="T11" fmla="*/ 50 h 69"/>
                <a:gd name="T12" fmla="*/ 40 w 586"/>
                <a:gd name="T13" fmla="*/ 46 h 69"/>
                <a:gd name="T14" fmla="*/ 45 w 586"/>
                <a:gd name="T15" fmla="*/ 1 h 69"/>
                <a:gd name="T16" fmla="*/ 106 w 586"/>
                <a:gd name="T17" fmla="*/ 52 h 69"/>
                <a:gd name="T18" fmla="*/ 98 w 586"/>
                <a:gd name="T19" fmla="*/ 46 h 69"/>
                <a:gd name="T20" fmla="*/ 90 w 586"/>
                <a:gd name="T21" fmla="*/ 52 h 69"/>
                <a:gd name="T22" fmla="*/ 78 w 586"/>
                <a:gd name="T23" fmla="*/ 25 h 69"/>
                <a:gd name="T24" fmla="*/ 132 w 586"/>
                <a:gd name="T25" fmla="*/ 19 h 69"/>
                <a:gd name="T26" fmla="*/ 118 w 586"/>
                <a:gd name="T27" fmla="*/ 28 h 69"/>
                <a:gd name="T28" fmla="*/ 133 w 586"/>
                <a:gd name="T29" fmla="*/ 52 h 69"/>
                <a:gd name="T30" fmla="*/ 169 w 586"/>
                <a:gd name="T31" fmla="*/ 52 h 69"/>
                <a:gd name="T32" fmla="*/ 161 w 586"/>
                <a:gd name="T33" fmla="*/ 15 h 69"/>
                <a:gd name="T34" fmla="*/ 167 w 586"/>
                <a:gd name="T35" fmla="*/ 1 h 69"/>
                <a:gd name="T36" fmla="*/ 181 w 586"/>
                <a:gd name="T37" fmla="*/ 38 h 69"/>
                <a:gd name="T38" fmla="*/ 189 w 586"/>
                <a:gd name="T39" fmla="*/ 47 h 69"/>
                <a:gd name="T40" fmla="*/ 222 w 586"/>
                <a:gd name="T41" fmla="*/ 31 h 69"/>
                <a:gd name="T42" fmla="*/ 252 w 586"/>
                <a:gd name="T43" fmla="*/ 24 h 69"/>
                <a:gd name="T44" fmla="*/ 228 w 586"/>
                <a:gd name="T45" fmla="*/ 44 h 69"/>
                <a:gd name="T46" fmla="*/ 249 w 586"/>
                <a:gd name="T47" fmla="*/ 64 h 69"/>
                <a:gd name="T48" fmla="*/ 223 w 586"/>
                <a:gd name="T49" fmla="*/ 48 h 69"/>
                <a:gd name="T50" fmla="*/ 240 w 586"/>
                <a:gd name="T51" fmla="*/ 39 h 69"/>
                <a:gd name="T52" fmla="*/ 238 w 586"/>
                <a:gd name="T53" fmla="*/ 66 h 69"/>
                <a:gd name="T54" fmla="*/ 274 w 586"/>
                <a:gd name="T55" fmla="*/ 21 h 69"/>
                <a:gd name="T56" fmla="*/ 286 w 586"/>
                <a:gd name="T57" fmla="*/ 21 h 69"/>
                <a:gd name="T58" fmla="*/ 290 w 586"/>
                <a:gd name="T59" fmla="*/ 25 h 69"/>
                <a:gd name="T60" fmla="*/ 267 w 586"/>
                <a:gd name="T61" fmla="*/ 62 h 69"/>
                <a:gd name="T62" fmla="*/ 258 w 586"/>
                <a:gd name="T63" fmla="*/ 20 h 69"/>
                <a:gd name="T64" fmla="*/ 319 w 586"/>
                <a:gd name="T65" fmla="*/ 49 h 69"/>
                <a:gd name="T66" fmla="*/ 322 w 586"/>
                <a:gd name="T67" fmla="*/ 34 h 69"/>
                <a:gd name="T68" fmla="*/ 368 w 586"/>
                <a:gd name="T69" fmla="*/ 45 h 69"/>
                <a:gd name="T70" fmla="*/ 360 w 586"/>
                <a:gd name="T71" fmla="*/ 52 h 69"/>
                <a:gd name="T72" fmla="*/ 364 w 586"/>
                <a:gd name="T73" fmla="*/ 8 h 69"/>
                <a:gd name="T74" fmla="*/ 378 w 586"/>
                <a:gd name="T75" fmla="*/ 6 h 69"/>
                <a:gd name="T76" fmla="*/ 377 w 586"/>
                <a:gd name="T77" fmla="*/ 22 h 69"/>
                <a:gd name="T78" fmla="*/ 408 w 586"/>
                <a:gd name="T79" fmla="*/ 16 h 69"/>
                <a:gd name="T80" fmla="*/ 433 w 586"/>
                <a:gd name="T81" fmla="*/ 52 h 69"/>
                <a:gd name="T82" fmla="*/ 435 w 586"/>
                <a:gd name="T83" fmla="*/ 6 h 69"/>
                <a:gd name="T84" fmla="*/ 476 w 586"/>
                <a:gd name="T85" fmla="*/ 20 h 69"/>
                <a:gd name="T86" fmla="*/ 468 w 586"/>
                <a:gd name="T87" fmla="*/ 54 h 69"/>
                <a:gd name="T88" fmla="*/ 472 w 586"/>
                <a:gd name="T89" fmla="*/ 24 h 69"/>
                <a:gd name="T90" fmla="*/ 466 w 586"/>
                <a:gd name="T91" fmla="*/ 54 h 69"/>
                <a:gd name="T92" fmla="*/ 454 w 586"/>
                <a:gd name="T93" fmla="*/ 6 h 69"/>
                <a:gd name="T94" fmla="*/ 502 w 586"/>
                <a:gd name="T95" fmla="*/ 5 h 69"/>
                <a:gd name="T96" fmla="*/ 502 w 586"/>
                <a:gd name="T97" fmla="*/ 46 h 69"/>
                <a:gd name="T98" fmla="*/ 495 w 586"/>
                <a:gd name="T99" fmla="*/ 50 h 69"/>
                <a:gd name="T100" fmla="*/ 500 w 586"/>
                <a:gd name="T101" fmla="*/ 19 h 69"/>
                <a:gd name="T102" fmla="*/ 544 w 586"/>
                <a:gd name="T103" fmla="*/ 50 h 69"/>
                <a:gd name="T104" fmla="*/ 538 w 586"/>
                <a:gd name="T105" fmla="*/ 49 h 69"/>
                <a:gd name="T106" fmla="*/ 526 w 586"/>
                <a:gd name="T107" fmla="*/ 52 h 69"/>
                <a:gd name="T108" fmla="*/ 518 w 586"/>
                <a:gd name="T109" fmla="*/ 33 h 69"/>
                <a:gd name="T110" fmla="*/ 524 w 586"/>
                <a:gd name="T111" fmla="*/ 26 h 69"/>
                <a:gd name="T112" fmla="*/ 574 w 586"/>
                <a:gd name="T113" fmla="*/ 31 h 69"/>
                <a:gd name="T114" fmla="*/ 560 w 586"/>
                <a:gd name="T115" fmla="*/ 30 h 69"/>
                <a:gd name="T116" fmla="*/ 580 w 586"/>
                <a:gd name="T117" fmla="*/ 41 h 69"/>
                <a:gd name="T118" fmla="*/ 575 w 586"/>
                <a:gd name="T119" fmla="*/ 52 h 69"/>
                <a:gd name="T120" fmla="*/ 566 w 586"/>
                <a:gd name="T121" fmla="*/ 5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86" h="69">
                  <a:moveTo>
                    <a:pt x="27" y="41"/>
                  </a:moveTo>
                  <a:cubicBezTo>
                    <a:pt x="26" y="45"/>
                    <a:pt x="24" y="49"/>
                    <a:pt x="22" y="51"/>
                  </a:cubicBezTo>
                  <a:cubicBezTo>
                    <a:pt x="19" y="54"/>
                    <a:pt x="16" y="55"/>
                    <a:pt x="13" y="55"/>
                  </a:cubicBezTo>
                  <a:cubicBezTo>
                    <a:pt x="10" y="55"/>
                    <a:pt x="6" y="53"/>
                    <a:pt x="4" y="50"/>
                  </a:cubicBezTo>
                  <a:cubicBezTo>
                    <a:pt x="1" y="47"/>
                    <a:pt x="0" y="42"/>
                    <a:pt x="0" y="37"/>
                  </a:cubicBezTo>
                  <a:cubicBezTo>
                    <a:pt x="0" y="32"/>
                    <a:pt x="1" y="27"/>
                    <a:pt x="4" y="24"/>
                  </a:cubicBezTo>
                  <a:cubicBezTo>
                    <a:pt x="7" y="20"/>
                    <a:pt x="11" y="18"/>
                    <a:pt x="15" y="18"/>
                  </a:cubicBezTo>
                  <a:cubicBezTo>
                    <a:pt x="18" y="18"/>
                    <a:pt x="21" y="19"/>
                    <a:pt x="23" y="21"/>
                  </a:cubicBezTo>
                  <a:cubicBezTo>
                    <a:pt x="25" y="23"/>
                    <a:pt x="26" y="25"/>
                    <a:pt x="26" y="27"/>
                  </a:cubicBezTo>
                  <a:cubicBezTo>
                    <a:pt x="26" y="28"/>
                    <a:pt x="26" y="28"/>
                    <a:pt x="26" y="29"/>
                  </a:cubicBezTo>
                  <a:cubicBezTo>
                    <a:pt x="25" y="30"/>
                    <a:pt x="24" y="30"/>
                    <a:pt x="23" y="30"/>
                  </a:cubicBezTo>
                  <a:cubicBezTo>
                    <a:pt x="22" y="30"/>
                    <a:pt x="21" y="30"/>
                    <a:pt x="20" y="28"/>
                  </a:cubicBezTo>
                  <a:cubicBezTo>
                    <a:pt x="20" y="28"/>
                    <a:pt x="19" y="27"/>
                    <a:pt x="19" y="26"/>
                  </a:cubicBezTo>
                  <a:cubicBezTo>
                    <a:pt x="19" y="24"/>
                    <a:pt x="18" y="23"/>
                    <a:pt x="18" y="22"/>
                  </a:cubicBezTo>
                  <a:cubicBezTo>
                    <a:pt x="17" y="22"/>
                    <a:pt x="16" y="21"/>
                    <a:pt x="14" y="21"/>
                  </a:cubicBezTo>
                  <a:cubicBezTo>
                    <a:pt x="12" y="21"/>
                    <a:pt x="10" y="22"/>
                    <a:pt x="8" y="24"/>
                  </a:cubicBezTo>
                  <a:cubicBezTo>
                    <a:pt x="6" y="26"/>
                    <a:pt x="6" y="30"/>
                    <a:pt x="6" y="34"/>
                  </a:cubicBezTo>
                  <a:cubicBezTo>
                    <a:pt x="6" y="38"/>
                    <a:pt x="6" y="41"/>
                    <a:pt x="8" y="44"/>
                  </a:cubicBezTo>
                  <a:cubicBezTo>
                    <a:pt x="10" y="48"/>
                    <a:pt x="13" y="49"/>
                    <a:pt x="16" y="49"/>
                  </a:cubicBezTo>
                  <a:cubicBezTo>
                    <a:pt x="18" y="49"/>
                    <a:pt x="20" y="48"/>
                    <a:pt x="22" y="47"/>
                  </a:cubicBezTo>
                  <a:cubicBezTo>
                    <a:pt x="24" y="46"/>
                    <a:pt x="25" y="44"/>
                    <a:pt x="27" y="41"/>
                  </a:cubicBezTo>
                  <a:cubicBezTo>
                    <a:pt x="27" y="41"/>
                    <a:pt x="27" y="41"/>
                    <a:pt x="27" y="41"/>
                  </a:cubicBezTo>
                  <a:close/>
                  <a:moveTo>
                    <a:pt x="45" y="1"/>
                  </a:moveTo>
                  <a:cubicBezTo>
                    <a:pt x="45" y="26"/>
                    <a:pt x="45" y="26"/>
                    <a:pt x="45" y="26"/>
                  </a:cubicBezTo>
                  <a:cubicBezTo>
                    <a:pt x="48" y="22"/>
                    <a:pt x="50" y="21"/>
                    <a:pt x="51" y="20"/>
                  </a:cubicBezTo>
                  <a:cubicBezTo>
                    <a:pt x="53" y="19"/>
                    <a:pt x="54" y="18"/>
                    <a:pt x="56" y="18"/>
                  </a:cubicBezTo>
                  <a:cubicBezTo>
                    <a:pt x="58" y="18"/>
                    <a:pt x="60" y="19"/>
                    <a:pt x="61" y="20"/>
                  </a:cubicBezTo>
                  <a:cubicBezTo>
                    <a:pt x="62" y="21"/>
                    <a:pt x="63" y="23"/>
                    <a:pt x="64" y="25"/>
                  </a:cubicBezTo>
                  <a:cubicBezTo>
                    <a:pt x="64" y="27"/>
                    <a:pt x="64" y="30"/>
                    <a:pt x="64" y="34"/>
                  </a:cubicBezTo>
                  <a:cubicBezTo>
                    <a:pt x="64" y="46"/>
                    <a:pt x="64" y="46"/>
                    <a:pt x="64" y="46"/>
                  </a:cubicBezTo>
                  <a:cubicBezTo>
                    <a:pt x="64" y="48"/>
                    <a:pt x="64" y="50"/>
                    <a:pt x="65" y="50"/>
                  </a:cubicBezTo>
                  <a:cubicBezTo>
                    <a:pt x="65" y="51"/>
                    <a:pt x="66" y="52"/>
                    <a:pt x="66" y="52"/>
                  </a:cubicBezTo>
                  <a:cubicBezTo>
                    <a:pt x="66" y="52"/>
                    <a:pt x="68" y="52"/>
                    <a:pt x="69" y="52"/>
                  </a:cubicBezTo>
                  <a:cubicBezTo>
                    <a:pt x="69" y="54"/>
                    <a:pt x="69" y="54"/>
                    <a:pt x="69" y="54"/>
                  </a:cubicBezTo>
                  <a:cubicBezTo>
                    <a:pt x="53" y="54"/>
                    <a:pt x="53" y="54"/>
                    <a:pt x="53" y="54"/>
                  </a:cubicBezTo>
                  <a:cubicBezTo>
                    <a:pt x="53" y="52"/>
                    <a:pt x="53" y="52"/>
                    <a:pt x="53" y="52"/>
                  </a:cubicBezTo>
                  <a:cubicBezTo>
                    <a:pt x="54" y="52"/>
                    <a:pt x="54" y="52"/>
                    <a:pt x="54" y="52"/>
                  </a:cubicBezTo>
                  <a:cubicBezTo>
                    <a:pt x="56" y="52"/>
                    <a:pt x="56" y="52"/>
                    <a:pt x="57" y="52"/>
                  </a:cubicBezTo>
                  <a:cubicBezTo>
                    <a:pt x="58" y="51"/>
                    <a:pt x="58" y="50"/>
                    <a:pt x="58" y="50"/>
                  </a:cubicBezTo>
                  <a:cubicBezTo>
                    <a:pt x="58" y="49"/>
                    <a:pt x="58" y="48"/>
                    <a:pt x="58" y="46"/>
                  </a:cubicBezTo>
                  <a:cubicBezTo>
                    <a:pt x="58" y="34"/>
                    <a:pt x="58" y="34"/>
                    <a:pt x="58" y="34"/>
                  </a:cubicBezTo>
                  <a:cubicBezTo>
                    <a:pt x="58" y="30"/>
                    <a:pt x="58" y="28"/>
                    <a:pt x="58" y="27"/>
                  </a:cubicBezTo>
                  <a:cubicBezTo>
                    <a:pt x="58" y="26"/>
                    <a:pt x="57" y="25"/>
                    <a:pt x="56" y="24"/>
                  </a:cubicBezTo>
                  <a:cubicBezTo>
                    <a:pt x="56" y="24"/>
                    <a:pt x="55" y="23"/>
                    <a:pt x="54" y="23"/>
                  </a:cubicBezTo>
                  <a:cubicBezTo>
                    <a:pt x="52" y="23"/>
                    <a:pt x="51" y="24"/>
                    <a:pt x="50" y="24"/>
                  </a:cubicBezTo>
                  <a:cubicBezTo>
                    <a:pt x="49" y="25"/>
                    <a:pt x="47" y="26"/>
                    <a:pt x="46" y="28"/>
                  </a:cubicBezTo>
                  <a:cubicBezTo>
                    <a:pt x="46" y="46"/>
                    <a:pt x="46" y="46"/>
                    <a:pt x="46" y="46"/>
                  </a:cubicBezTo>
                  <a:cubicBezTo>
                    <a:pt x="46" y="48"/>
                    <a:pt x="46" y="50"/>
                    <a:pt x="46" y="50"/>
                  </a:cubicBezTo>
                  <a:cubicBezTo>
                    <a:pt x="46" y="51"/>
                    <a:pt x="47" y="52"/>
                    <a:pt x="47" y="52"/>
                  </a:cubicBezTo>
                  <a:cubicBezTo>
                    <a:pt x="48" y="52"/>
                    <a:pt x="49" y="52"/>
                    <a:pt x="51" y="52"/>
                  </a:cubicBezTo>
                  <a:cubicBezTo>
                    <a:pt x="51" y="54"/>
                    <a:pt x="51" y="54"/>
                    <a:pt x="51" y="54"/>
                  </a:cubicBezTo>
                  <a:cubicBezTo>
                    <a:pt x="34" y="54"/>
                    <a:pt x="34" y="54"/>
                    <a:pt x="34" y="54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6" y="52"/>
                    <a:pt x="37" y="52"/>
                    <a:pt x="38" y="52"/>
                  </a:cubicBezTo>
                  <a:cubicBezTo>
                    <a:pt x="38" y="51"/>
                    <a:pt x="39" y="51"/>
                    <a:pt x="39" y="50"/>
                  </a:cubicBezTo>
                  <a:cubicBezTo>
                    <a:pt x="40" y="49"/>
                    <a:pt x="40" y="48"/>
                    <a:pt x="40" y="46"/>
                  </a:cubicBezTo>
                  <a:cubicBezTo>
                    <a:pt x="40" y="15"/>
                    <a:pt x="40" y="15"/>
                    <a:pt x="40" y="15"/>
                  </a:cubicBezTo>
                  <a:cubicBezTo>
                    <a:pt x="40" y="11"/>
                    <a:pt x="40" y="8"/>
                    <a:pt x="39" y="8"/>
                  </a:cubicBezTo>
                  <a:cubicBezTo>
                    <a:pt x="39" y="7"/>
                    <a:pt x="39" y="6"/>
                    <a:pt x="38" y="6"/>
                  </a:cubicBezTo>
                  <a:cubicBezTo>
                    <a:pt x="38" y="5"/>
                    <a:pt x="38" y="5"/>
                    <a:pt x="37" y="5"/>
                  </a:cubicBezTo>
                  <a:cubicBezTo>
                    <a:pt x="36" y="5"/>
                    <a:pt x="36" y="5"/>
                    <a:pt x="34" y="6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5" y="1"/>
                    <a:pt x="45" y="1"/>
                    <a:pt x="45" y="1"/>
                  </a:cubicBezTo>
                  <a:close/>
                  <a:moveTo>
                    <a:pt x="85" y="26"/>
                  </a:moveTo>
                  <a:cubicBezTo>
                    <a:pt x="89" y="21"/>
                    <a:pt x="92" y="19"/>
                    <a:pt x="96" y="19"/>
                  </a:cubicBezTo>
                  <a:cubicBezTo>
                    <a:pt x="97" y="19"/>
                    <a:pt x="99" y="19"/>
                    <a:pt x="100" y="20"/>
                  </a:cubicBezTo>
                  <a:cubicBezTo>
                    <a:pt x="102" y="21"/>
                    <a:pt x="103" y="22"/>
                    <a:pt x="104" y="24"/>
                  </a:cubicBezTo>
                  <a:cubicBezTo>
                    <a:pt x="104" y="26"/>
                    <a:pt x="104" y="28"/>
                    <a:pt x="104" y="31"/>
                  </a:cubicBezTo>
                  <a:cubicBezTo>
                    <a:pt x="104" y="46"/>
                    <a:pt x="104" y="46"/>
                    <a:pt x="104" y="46"/>
                  </a:cubicBezTo>
                  <a:cubicBezTo>
                    <a:pt x="104" y="48"/>
                    <a:pt x="104" y="49"/>
                    <a:pt x="105" y="50"/>
                  </a:cubicBezTo>
                  <a:cubicBezTo>
                    <a:pt x="105" y="51"/>
                    <a:pt x="106" y="51"/>
                    <a:pt x="106" y="52"/>
                  </a:cubicBezTo>
                  <a:cubicBezTo>
                    <a:pt x="106" y="52"/>
                    <a:pt x="108" y="52"/>
                    <a:pt x="109" y="52"/>
                  </a:cubicBezTo>
                  <a:cubicBezTo>
                    <a:pt x="109" y="53"/>
                    <a:pt x="109" y="53"/>
                    <a:pt x="109" y="53"/>
                  </a:cubicBezTo>
                  <a:cubicBezTo>
                    <a:pt x="93" y="53"/>
                    <a:pt x="93" y="53"/>
                    <a:pt x="93" y="53"/>
                  </a:cubicBezTo>
                  <a:cubicBezTo>
                    <a:pt x="93" y="52"/>
                    <a:pt x="93" y="52"/>
                    <a:pt x="93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6" y="52"/>
                    <a:pt x="96" y="52"/>
                    <a:pt x="97" y="51"/>
                  </a:cubicBezTo>
                  <a:cubicBezTo>
                    <a:pt x="98" y="51"/>
                    <a:pt x="98" y="50"/>
                    <a:pt x="98" y="49"/>
                  </a:cubicBezTo>
                  <a:cubicBezTo>
                    <a:pt x="98" y="49"/>
                    <a:pt x="98" y="48"/>
                    <a:pt x="98" y="46"/>
                  </a:cubicBezTo>
                  <a:cubicBezTo>
                    <a:pt x="98" y="32"/>
                    <a:pt x="98" y="32"/>
                    <a:pt x="98" y="32"/>
                  </a:cubicBezTo>
                  <a:cubicBezTo>
                    <a:pt x="98" y="28"/>
                    <a:pt x="98" y="26"/>
                    <a:pt x="97" y="25"/>
                  </a:cubicBezTo>
                  <a:cubicBezTo>
                    <a:pt x="96" y="24"/>
                    <a:pt x="95" y="23"/>
                    <a:pt x="93" y="23"/>
                  </a:cubicBezTo>
                  <a:cubicBezTo>
                    <a:pt x="90" y="23"/>
                    <a:pt x="88" y="24"/>
                    <a:pt x="85" y="28"/>
                  </a:cubicBezTo>
                  <a:cubicBezTo>
                    <a:pt x="85" y="46"/>
                    <a:pt x="85" y="46"/>
                    <a:pt x="85" y="46"/>
                  </a:cubicBezTo>
                  <a:cubicBezTo>
                    <a:pt x="85" y="48"/>
                    <a:pt x="85" y="49"/>
                    <a:pt x="85" y="50"/>
                  </a:cubicBezTo>
                  <a:cubicBezTo>
                    <a:pt x="86" y="51"/>
                    <a:pt x="86" y="51"/>
                    <a:pt x="86" y="52"/>
                  </a:cubicBezTo>
                  <a:cubicBezTo>
                    <a:pt x="87" y="52"/>
                    <a:pt x="88" y="52"/>
                    <a:pt x="90" y="52"/>
                  </a:cubicBezTo>
                  <a:cubicBezTo>
                    <a:pt x="90" y="53"/>
                    <a:pt x="90" y="53"/>
                    <a:pt x="90" y="53"/>
                  </a:cubicBezTo>
                  <a:cubicBezTo>
                    <a:pt x="74" y="53"/>
                    <a:pt x="74" y="53"/>
                    <a:pt x="74" y="53"/>
                  </a:cubicBezTo>
                  <a:cubicBezTo>
                    <a:pt x="74" y="52"/>
                    <a:pt x="74" y="52"/>
                    <a:pt x="74" y="52"/>
                  </a:cubicBezTo>
                  <a:cubicBezTo>
                    <a:pt x="75" y="52"/>
                    <a:pt x="75" y="52"/>
                    <a:pt x="75" y="52"/>
                  </a:cubicBezTo>
                  <a:cubicBezTo>
                    <a:pt x="76" y="52"/>
                    <a:pt x="78" y="52"/>
                    <a:pt x="78" y="51"/>
                  </a:cubicBezTo>
                  <a:cubicBezTo>
                    <a:pt x="78" y="50"/>
                    <a:pt x="79" y="48"/>
                    <a:pt x="79" y="46"/>
                  </a:cubicBezTo>
                  <a:cubicBezTo>
                    <a:pt x="79" y="33"/>
                    <a:pt x="79" y="33"/>
                    <a:pt x="79" y="33"/>
                  </a:cubicBezTo>
                  <a:cubicBezTo>
                    <a:pt x="79" y="29"/>
                    <a:pt x="79" y="26"/>
                    <a:pt x="78" y="25"/>
                  </a:cubicBezTo>
                  <a:cubicBezTo>
                    <a:pt x="78" y="24"/>
                    <a:pt x="78" y="24"/>
                    <a:pt x="78" y="23"/>
                  </a:cubicBezTo>
                  <a:cubicBezTo>
                    <a:pt x="77" y="23"/>
                    <a:pt x="77" y="23"/>
                    <a:pt x="76" y="23"/>
                  </a:cubicBezTo>
                  <a:cubicBezTo>
                    <a:pt x="75" y="23"/>
                    <a:pt x="74" y="23"/>
                    <a:pt x="74" y="23"/>
                  </a:cubicBezTo>
                  <a:cubicBezTo>
                    <a:pt x="73" y="22"/>
                    <a:pt x="73" y="22"/>
                    <a:pt x="73" y="22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5" y="18"/>
                    <a:pt x="85" y="18"/>
                    <a:pt x="85" y="18"/>
                  </a:cubicBezTo>
                  <a:cubicBezTo>
                    <a:pt x="85" y="26"/>
                    <a:pt x="85" y="26"/>
                    <a:pt x="85" y="26"/>
                  </a:cubicBezTo>
                  <a:close/>
                  <a:moveTo>
                    <a:pt x="132" y="19"/>
                  </a:moveTo>
                  <a:cubicBezTo>
                    <a:pt x="136" y="19"/>
                    <a:pt x="140" y="21"/>
                    <a:pt x="144" y="25"/>
                  </a:cubicBezTo>
                  <a:cubicBezTo>
                    <a:pt x="146" y="28"/>
                    <a:pt x="148" y="32"/>
                    <a:pt x="148" y="36"/>
                  </a:cubicBezTo>
                  <a:cubicBezTo>
                    <a:pt x="148" y="40"/>
                    <a:pt x="147" y="42"/>
                    <a:pt x="146" y="46"/>
                  </a:cubicBezTo>
                  <a:cubicBezTo>
                    <a:pt x="144" y="49"/>
                    <a:pt x="142" y="51"/>
                    <a:pt x="140" y="53"/>
                  </a:cubicBezTo>
                  <a:cubicBezTo>
                    <a:pt x="137" y="54"/>
                    <a:pt x="134" y="55"/>
                    <a:pt x="131" y="55"/>
                  </a:cubicBezTo>
                  <a:cubicBezTo>
                    <a:pt x="126" y="55"/>
                    <a:pt x="122" y="53"/>
                    <a:pt x="120" y="49"/>
                  </a:cubicBezTo>
                  <a:cubicBezTo>
                    <a:pt x="117" y="46"/>
                    <a:pt x="116" y="42"/>
                    <a:pt x="116" y="38"/>
                  </a:cubicBezTo>
                  <a:cubicBezTo>
                    <a:pt x="116" y="34"/>
                    <a:pt x="117" y="31"/>
                    <a:pt x="118" y="28"/>
                  </a:cubicBezTo>
                  <a:cubicBezTo>
                    <a:pt x="120" y="26"/>
                    <a:pt x="122" y="23"/>
                    <a:pt x="124" y="22"/>
                  </a:cubicBezTo>
                  <a:cubicBezTo>
                    <a:pt x="126" y="20"/>
                    <a:pt x="129" y="19"/>
                    <a:pt x="132" y="19"/>
                  </a:cubicBezTo>
                  <a:close/>
                  <a:moveTo>
                    <a:pt x="130" y="21"/>
                  </a:moveTo>
                  <a:cubicBezTo>
                    <a:pt x="129" y="21"/>
                    <a:pt x="128" y="22"/>
                    <a:pt x="127" y="22"/>
                  </a:cubicBezTo>
                  <a:cubicBezTo>
                    <a:pt x="126" y="23"/>
                    <a:pt x="124" y="24"/>
                    <a:pt x="124" y="26"/>
                  </a:cubicBezTo>
                  <a:cubicBezTo>
                    <a:pt x="123" y="28"/>
                    <a:pt x="122" y="31"/>
                    <a:pt x="122" y="34"/>
                  </a:cubicBezTo>
                  <a:cubicBezTo>
                    <a:pt x="122" y="39"/>
                    <a:pt x="123" y="43"/>
                    <a:pt x="125" y="47"/>
                  </a:cubicBezTo>
                  <a:cubicBezTo>
                    <a:pt x="127" y="50"/>
                    <a:pt x="130" y="52"/>
                    <a:pt x="133" y="52"/>
                  </a:cubicBezTo>
                  <a:cubicBezTo>
                    <a:pt x="135" y="52"/>
                    <a:pt x="137" y="51"/>
                    <a:pt x="138" y="49"/>
                  </a:cubicBezTo>
                  <a:cubicBezTo>
                    <a:pt x="140" y="47"/>
                    <a:pt x="141" y="44"/>
                    <a:pt x="141" y="39"/>
                  </a:cubicBezTo>
                  <a:cubicBezTo>
                    <a:pt x="141" y="33"/>
                    <a:pt x="140" y="28"/>
                    <a:pt x="137" y="25"/>
                  </a:cubicBezTo>
                  <a:cubicBezTo>
                    <a:pt x="135" y="22"/>
                    <a:pt x="133" y="21"/>
                    <a:pt x="130" y="21"/>
                  </a:cubicBezTo>
                  <a:close/>
                  <a:moveTo>
                    <a:pt x="167" y="1"/>
                  </a:moveTo>
                  <a:cubicBezTo>
                    <a:pt x="167" y="46"/>
                    <a:pt x="167" y="46"/>
                    <a:pt x="167" y="46"/>
                  </a:cubicBezTo>
                  <a:cubicBezTo>
                    <a:pt x="167" y="48"/>
                    <a:pt x="167" y="50"/>
                    <a:pt x="168" y="50"/>
                  </a:cubicBezTo>
                  <a:cubicBezTo>
                    <a:pt x="168" y="51"/>
                    <a:pt x="168" y="52"/>
                    <a:pt x="169" y="52"/>
                  </a:cubicBezTo>
                  <a:cubicBezTo>
                    <a:pt x="170" y="52"/>
                    <a:pt x="170" y="52"/>
                    <a:pt x="172" y="52"/>
                  </a:cubicBezTo>
                  <a:cubicBezTo>
                    <a:pt x="172" y="54"/>
                    <a:pt x="172" y="54"/>
                    <a:pt x="172" y="54"/>
                  </a:cubicBezTo>
                  <a:cubicBezTo>
                    <a:pt x="156" y="54"/>
                    <a:pt x="156" y="54"/>
                    <a:pt x="156" y="54"/>
                  </a:cubicBezTo>
                  <a:cubicBezTo>
                    <a:pt x="156" y="52"/>
                    <a:pt x="156" y="52"/>
                    <a:pt x="156" y="52"/>
                  </a:cubicBezTo>
                  <a:cubicBezTo>
                    <a:pt x="158" y="52"/>
                    <a:pt x="159" y="52"/>
                    <a:pt x="160" y="52"/>
                  </a:cubicBezTo>
                  <a:cubicBezTo>
                    <a:pt x="160" y="52"/>
                    <a:pt x="160" y="51"/>
                    <a:pt x="161" y="50"/>
                  </a:cubicBezTo>
                  <a:cubicBezTo>
                    <a:pt x="161" y="50"/>
                    <a:pt x="161" y="48"/>
                    <a:pt x="161" y="46"/>
                  </a:cubicBezTo>
                  <a:cubicBezTo>
                    <a:pt x="161" y="15"/>
                    <a:pt x="161" y="15"/>
                    <a:pt x="161" y="15"/>
                  </a:cubicBezTo>
                  <a:cubicBezTo>
                    <a:pt x="161" y="11"/>
                    <a:pt x="161" y="9"/>
                    <a:pt x="161" y="8"/>
                  </a:cubicBezTo>
                  <a:cubicBezTo>
                    <a:pt x="161" y="7"/>
                    <a:pt x="160" y="6"/>
                    <a:pt x="160" y="6"/>
                  </a:cubicBezTo>
                  <a:cubicBezTo>
                    <a:pt x="160" y="6"/>
                    <a:pt x="159" y="6"/>
                    <a:pt x="158" y="6"/>
                  </a:cubicBezTo>
                  <a:cubicBezTo>
                    <a:pt x="158" y="6"/>
                    <a:pt x="157" y="6"/>
                    <a:pt x="156" y="6"/>
                  </a:cubicBezTo>
                  <a:cubicBezTo>
                    <a:pt x="155" y="5"/>
                    <a:pt x="155" y="5"/>
                    <a:pt x="155" y="5"/>
                  </a:cubicBezTo>
                  <a:cubicBezTo>
                    <a:pt x="165" y="1"/>
                    <a:pt x="165" y="1"/>
                    <a:pt x="165" y="1"/>
                  </a:cubicBezTo>
                  <a:cubicBezTo>
                    <a:pt x="167" y="1"/>
                    <a:pt x="167" y="1"/>
                    <a:pt x="167" y="1"/>
                  </a:cubicBezTo>
                  <a:cubicBezTo>
                    <a:pt x="167" y="1"/>
                    <a:pt x="167" y="1"/>
                    <a:pt x="167" y="1"/>
                  </a:cubicBezTo>
                  <a:close/>
                  <a:moveTo>
                    <a:pt x="196" y="19"/>
                  </a:moveTo>
                  <a:cubicBezTo>
                    <a:pt x="201" y="19"/>
                    <a:pt x="205" y="21"/>
                    <a:pt x="208" y="25"/>
                  </a:cubicBezTo>
                  <a:cubicBezTo>
                    <a:pt x="210" y="28"/>
                    <a:pt x="212" y="32"/>
                    <a:pt x="212" y="36"/>
                  </a:cubicBezTo>
                  <a:cubicBezTo>
                    <a:pt x="212" y="40"/>
                    <a:pt x="211" y="42"/>
                    <a:pt x="210" y="46"/>
                  </a:cubicBezTo>
                  <a:cubicBezTo>
                    <a:pt x="209" y="49"/>
                    <a:pt x="207" y="51"/>
                    <a:pt x="204" y="53"/>
                  </a:cubicBezTo>
                  <a:cubicBezTo>
                    <a:pt x="202" y="54"/>
                    <a:pt x="199" y="55"/>
                    <a:pt x="196" y="55"/>
                  </a:cubicBezTo>
                  <a:cubicBezTo>
                    <a:pt x="191" y="55"/>
                    <a:pt x="187" y="53"/>
                    <a:pt x="184" y="49"/>
                  </a:cubicBezTo>
                  <a:cubicBezTo>
                    <a:pt x="182" y="46"/>
                    <a:pt x="181" y="42"/>
                    <a:pt x="181" y="38"/>
                  </a:cubicBezTo>
                  <a:cubicBezTo>
                    <a:pt x="181" y="34"/>
                    <a:pt x="182" y="31"/>
                    <a:pt x="183" y="28"/>
                  </a:cubicBezTo>
                  <a:cubicBezTo>
                    <a:pt x="185" y="26"/>
                    <a:pt x="187" y="23"/>
                    <a:pt x="189" y="22"/>
                  </a:cubicBezTo>
                  <a:cubicBezTo>
                    <a:pt x="190" y="20"/>
                    <a:pt x="193" y="19"/>
                    <a:pt x="196" y="19"/>
                  </a:cubicBezTo>
                  <a:close/>
                  <a:moveTo>
                    <a:pt x="195" y="21"/>
                  </a:moveTo>
                  <a:cubicBezTo>
                    <a:pt x="194" y="21"/>
                    <a:pt x="192" y="22"/>
                    <a:pt x="191" y="22"/>
                  </a:cubicBezTo>
                  <a:cubicBezTo>
                    <a:pt x="190" y="23"/>
                    <a:pt x="188" y="24"/>
                    <a:pt x="188" y="26"/>
                  </a:cubicBezTo>
                  <a:cubicBezTo>
                    <a:pt x="187" y="28"/>
                    <a:pt x="186" y="31"/>
                    <a:pt x="186" y="34"/>
                  </a:cubicBezTo>
                  <a:cubicBezTo>
                    <a:pt x="186" y="39"/>
                    <a:pt x="187" y="43"/>
                    <a:pt x="189" y="47"/>
                  </a:cubicBezTo>
                  <a:cubicBezTo>
                    <a:pt x="191" y="50"/>
                    <a:pt x="194" y="52"/>
                    <a:pt x="197" y="52"/>
                  </a:cubicBezTo>
                  <a:cubicBezTo>
                    <a:pt x="199" y="52"/>
                    <a:pt x="201" y="51"/>
                    <a:pt x="202" y="49"/>
                  </a:cubicBezTo>
                  <a:cubicBezTo>
                    <a:pt x="204" y="47"/>
                    <a:pt x="205" y="44"/>
                    <a:pt x="205" y="39"/>
                  </a:cubicBezTo>
                  <a:cubicBezTo>
                    <a:pt x="205" y="33"/>
                    <a:pt x="204" y="28"/>
                    <a:pt x="201" y="25"/>
                  </a:cubicBezTo>
                  <a:cubicBezTo>
                    <a:pt x="200" y="22"/>
                    <a:pt x="197" y="21"/>
                    <a:pt x="195" y="21"/>
                  </a:cubicBezTo>
                  <a:close/>
                  <a:moveTo>
                    <a:pt x="229" y="41"/>
                  </a:moveTo>
                  <a:cubicBezTo>
                    <a:pt x="227" y="40"/>
                    <a:pt x="225" y="39"/>
                    <a:pt x="224" y="37"/>
                  </a:cubicBezTo>
                  <a:cubicBezTo>
                    <a:pt x="223" y="35"/>
                    <a:pt x="222" y="33"/>
                    <a:pt x="222" y="31"/>
                  </a:cubicBezTo>
                  <a:cubicBezTo>
                    <a:pt x="222" y="28"/>
                    <a:pt x="224" y="24"/>
                    <a:pt x="226" y="22"/>
                  </a:cubicBezTo>
                  <a:cubicBezTo>
                    <a:pt x="228" y="20"/>
                    <a:pt x="232" y="18"/>
                    <a:pt x="235" y="18"/>
                  </a:cubicBezTo>
                  <a:cubicBezTo>
                    <a:pt x="238" y="18"/>
                    <a:pt x="241" y="19"/>
                    <a:pt x="243" y="21"/>
                  </a:cubicBezTo>
                  <a:cubicBezTo>
                    <a:pt x="250" y="21"/>
                    <a:pt x="250" y="21"/>
                    <a:pt x="250" y="21"/>
                  </a:cubicBezTo>
                  <a:cubicBezTo>
                    <a:pt x="251" y="21"/>
                    <a:pt x="252" y="21"/>
                    <a:pt x="252" y="21"/>
                  </a:cubicBezTo>
                  <a:cubicBezTo>
                    <a:pt x="252" y="21"/>
                    <a:pt x="252" y="21"/>
                    <a:pt x="252" y="21"/>
                  </a:cubicBezTo>
                  <a:cubicBezTo>
                    <a:pt x="252" y="22"/>
                    <a:pt x="252" y="22"/>
                    <a:pt x="252" y="22"/>
                  </a:cubicBezTo>
                  <a:cubicBezTo>
                    <a:pt x="252" y="23"/>
                    <a:pt x="252" y="24"/>
                    <a:pt x="252" y="24"/>
                  </a:cubicBezTo>
                  <a:cubicBezTo>
                    <a:pt x="252" y="24"/>
                    <a:pt x="252" y="24"/>
                    <a:pt x="252" y="24"/>
                  </a:cubicBezTo>
                  <a:cubicBezTo>
                    <a:pt x="252" y="24"/>
                    <a:pt x="251" y="24"/>
                    <a:pt x="250" y="24"/>
                  </a:cubicBezTo>
                  <a:cubicBezTo>
                    <a:pt x="246" y="24"/>
                    <a:pt x="246" y="24"/>
                    <a:pt x="246" y="24"/>
                  </a:cubicBezTo>
                  <a:cubicBezTo>
                    <a:pt x="247" y="26"/>
                    <a:pt x="248" y="28"/>
                    <a:pt x="248" y="31"/>
                  </a:cubicBezTo>
                  <a:cubicBezTo>
                    <a:pt x="248" y="34"/>
                    <a:pt x="246" y="37"/>
                    <a:pt x="244" y="39"/>
                  </a:cubicBezTo>
                  <a:cubicBezTo>
                    <a:pt x="242" y="41"/>
                    <a:pt x="238" y="42"/>
                    <a:pt x="235" y="42"/>
                  </a:cubicBezTo>
                  <a:cubicBezTo>
                    <a:pt x="233" y="42"/>
                    <a:pt x="232" y="42"/>
                    <a:pt x="230" y="41"/>
                  </a:cubicBezTo>
                  <a:cubicBezTo>
                    <a:pt x="229" y="42"/>
                    <a:pt x="228" y="43"/>
                    <a:pt x="228" y="44"/>
                  </a:cubicBezTo>
                  <a:cubicBezTo>
                    <a:pt x="228" y="44"/>
                    <a:pt x="228" y="45"/>
                    <a:pt x="228" y="45"/>
                  </a:cubicBezTo>
                  <a:cubicBezTo>
                    <a:pt x="228" y="46"/>
                    <a:pt x="228" y="46"/>
                    <a:pt x="228" y="46"/>
                  </a:cubicBezTo>
                  <a:cubicBezTo>
                    <a:pt x="228" y="47"/>
                    <a:pt x="229" y="47"/>
                    <a:pt x="230" y="47"/>
                  </a:cubicBezTo>
                  <a:cubicBezTo>
                    <a:pt x="231" y="47"/>
                    <a:pt x="233" y="47"/>
                    <a:pt x="236" y="48"/>
                  </a:cubicBezTo>
                  <a:cubicBezTo>
                    <a:pt x="240" y="48"/>
                    <a:pt x="244" y="48"/>
                    <a:pt x="245" y="48"/>
                  </a:cubicBezTo>
                  <a:cubicBezTo>
                    <a:pt x="248" y="48"/>
                    <a:pt x="249" y="49"/>
                    <a:pt x="250" y="50"/>
                  </a:cubicBezTo>
                  <a:cubicBezTo>
                    <a:pt x="252" y="52"/>
                    <a:pt x="252" y="54"/>
                    <a:pt x="252" y="56"/>
                  </a:cubicBezTo>
                  <a:cubicBezTo>
                    <a:pt x="252" y="58"/>
                    <a:pt x="251" y="61"/>
                    <a:pt x="249" y="64"/>
                  </a:cubicBezTo>
                  <a:cubicBezTo>
                    <a:pt x="245" y="67"/>
                    <a:pt x="240" y="69"/>
                    <a:pt x="234" y="69"/>
                  </a:cubicBezTo>
                  <a:cubicBezTo>
                    <a:pt x="230" y="69"/>
                    <a:pt x="226" y="68"/>
                    <a:pt x="223" y="66"/>
                  </a:cubicBezTo>
                  <a:cubicBezTo>
                    <a:pt x="221" y="65"/>
                    <a:pt x="220" y="64"/>
                    <a:pt x="220" y="62"/>
                  </a:cubicBezTo>
                  <a:cubicBezTo>
                    <a:pt x="220" y="62"/>
                    <a:pt x="220" y="61"/>
                    <a:pt x="220" y="60"/>
                  </a:cubicBezTo>
                  <a:cubicBezTo>
                    <a:pt x="221" y="60"/>
                    <a:pt x="222" y="58"/>
                    <a:pt x="223" y="56"/>
                  </a:cubicBezTo>
                  <a:cubicBezTo>
                    <a:pt x="223" y="56"/>
                    <a:pt x="224" y="55"/>
                    <a:pt x="226" y="52"/>
                  </a:cubicBezTo>
                  <a:cubicBezTo>
                    <a:pt x="225" y="52"/>
                    <a:pt x="224" y="51"/>
                    <a:pt x="224" y="50"/>
                  </a:cubicBezTo>
                  <a:cubicBezTo>
                    <a:pt x="223" y="50"/>
                    <a:pt x="223" y="49"/>
                    <a:pt x="223" y="48"/>
                  </a:cubicBezTo>
                  <a:cubicBezTo>
                    <a:pt x="223" y="48"/>
                    <a:pt x="223" y="46"/>
                    <a:pt x="224" y="45"/>
                  </a:cubicBezTo>
                  <a:cubicBezTo>
                    <a:pt x="225" y="45"/>
                    <a:pt x="226" y="44"/>
                    <a:pt x="229" y="41"/>
                  </a:cubicBezTo>
                  <a:close/>
                  <a:moveTo>
                    <a:pt x="235" y="20"/>
                  </a:moveTo>
                  <a:cubicBezTo>
                    <a:pt x="233" y="20"/>
                    <a:pt x="232" y="21"/>
                    <a:pt x="230" y="22"/>
                  </a:cubicBezTo>
                  <a:cubicBezTo>
                    <a:pt x="229" y="24"/>
                    <a:pt x="229" y="26"/>
                    <a:pt x="229" y="29"/>
                  </a:cubicBezTo>
                  <a:cubicBezTo>
                    <a:pt x="229" y="33"/>
                    <a:pt x="230" y="36"/>
                    <a:pt x="231" y="38"/>
                  </a:cubicBezTo>
                  <a:cubicBezTo>
                    <a:pt x="232" y="40"/>
                    <a:pt x="234" y="41"/>
                    <a:pt x="236" y="41"/>
                  </a:cubicBezTo>
                  <a:cubicBezTo>
                    <a:pt x="238" y="41"/>
                    <a:pt x="239" y="40"/>
                    <a:pt x="240" y="39"/>
                  </a:cubicBezTo>
                  <a:cubicBezTo>
                    <a:pt x="242" y="37"/>
                    <a:pt x="242" y="35"/>
                    <a:pt x="242" y="32"/>
                  </a:cubicBezTo>
                  <a:cubicBezTo>
                    <a:pt x="242" y="28"/>
                    <a:pt x="241" y="25"/>
                    <a:pt x="240" y="23"/>
                  </a:cubicBezTo>
                  <a:cubicBezTo>
                    <a:pt x="238" y="21"/>
                    <a:pt x="237" y="20"/>
                    <a:pt x="235" y="20"/>
                  </a:cubicBezTo>
                  <a:close/>
                  <a:moveTo>
                    <a:pt x="228" y="54"/>
                  </a:moveTo>
                  <a:cubicBezTo>
                    <a:pt x="227" y="55"/>
                    <a:pt x="226" y="56"/>
                    <a:pt x="226" y="57"/>
                  </a:cubicBezTo>
                  <a:cubicBezTo>
                    <a:pt x="226" y="58"/>
                    <a:pt x="225" y="59"/>
                    <a:pt x="225" y="60"/>
                  </a:cubicBezTo>
                  <a:cubicBezTo>
                    <a:pt x="225" y="62"/>
                    <a:pt x="226" y="63"/>
                    <a:pt x="227" y="64"/>
                  </a:cubicBezTo>
                  <a:cubicBezTo>
                    <a:pt x="230" y="65"/>
                    <a:pt x="233" y="66"/>
                    <a:pt x="238" y="66"/>
                  </a:cubicBezTo>
                  <a:cubicBezTo>
                    <a:pt x="242" y="66"/>
                    <a:pt x="245" y="65"/>
                    <a:pt x="247" y="64"/>
                  </a:cubicBezTo>
                  <a:cubicBezTo>
                    <a:pt x="249" y="62"/>
                    <a:pt x="250" y="60"/>
                    <a:pt x="250" y="58"/>
                  </a:cubicBezTo>
                  <a:cubicBezTo>
                    <a:pt x="250" y="57"/>
                    <a:pt x="250" y="56"/>
                    <a:pt x="248" y="56"/>
                  </a:cubicBezTo>
                  <a:cubicBezTo>
                    <a:pt x="247" y="55"/>
                    <a:pt x="245" y="55"/>
                    <a:pt x="241" y="55"/>
                  </a:cubicBezTo>
                  <a:cubicBezTo>
                    <a:pt x="236" y="54"/>
                    <a:pt x="231" y="54"/>
                    <a:pt x="228" y="54"/>
                  </a:cubicBezTo>
                  <a:close/>
                  <a:moveTo>
                    <a:pt x="258" y="20"/>
                  </a:moveTo>
                  <a:cubicBezTo>
                    <a:pt x="274" y="20"/>
                    <a:pt x="274" y="20"/>
                    <a:pt x="274" y="20"/>
                  </a:cubicBezTo>
                  <a:cubicBezTo>
                    <a:pt x="274" y="21"/>
                    <a:pt x="274" y="21"/>
                    <a:pt x="274" y="21"/>
                  </a:cubicBezTo>
                  <a:cubicBezTo>
                    <a:pt x="273" y="21"/>
                    <a:pt x="273" y="21"/>
                    <a:pt x="273" y="21"/>
                  </a:cubicBezTo>
                  <a:cubicBezTo>
                    <a:pt x="272" y="21"/>
                    <a:pt x="271" y="21"/>
                    <a:pt x="270" y="22"/>
                  </a:cubicBezTo>
                  <a:cubicBezTo>
                    <a:pt x="270" y="22"/>
                    <a:pt x="270" y="23"/>
                    <a:pt x="270" y="23"/>
                  </a:cubicBezTo>
                  <a:cubicBezTo>
                    <a:pt x="270" y="24"/>
                    <a:pt x="270" y="26"/>
                    <a:pt x="271" y="27"/>
                  </a:cubicBezTo>
                  <a:cubicBezTo>
                    <a:pt x="279" y="44"/>
                    <a:pt x="279" y="44"/>
                    <a:pt x="279" y="44"/>
                  </a:cubicBezTo>
                  <a:cubicBezTo>
                    <a:pt x="286" y="26"/>
                    <a:pt x="286" y="26"/>
                    <a:pt x="286" y="26"/>
                  </a:cubicBezTo>
                  <a:cubicBezTo>
                    <a:pt x="286" y="24"/>
                    <a:pt x="287" y="24"/>
                    <a:pt x="287" y="22"/>
                  </a:cubicBezTo>
                  <a:cubicBezTo>
                    <a:pt x="287" y="22"/>
                    <a:pt x="287" y="22"/>
                    <a:pt x="286" y="21"/>
                  </a:cubicBezTo>
                  <a:cubicBezTo>
                    <a:pt x="286" y="21"/>
                    <a:pt x="286" y="21"/>
                    <a:pt x="286" y="20"/>
                  </a:cubicBezTo>
                  <a:cubicBezTo>
                    <a:pt x="285" y="20"/>
                    <a:pt x="284" y="20"/>
                    <a:pt x="284" y="20"/>
                  </a:cubicBezTo>
                  <a:cubicBezTo>
                    <a:pt x="284" y="19"/>
                    <a:pt x="284" y="19"/>
                    <a:pt x="284" y="19"/>
                  </a:cubicBezTo>
                  <a:cubicBezTo>
                    <a:pt x="294" y="19"/>
                    <a:pt x="294" y="19"/>
                    <a:pt x="294" y="19"/>
                  </a:cubicBezTo>
                  <a:cubicBezTo>
                    <a:pt x="294" y="20"/>
                    <a:pt x="294" y="20"/>
                    <a:pt x="294" y="20"/>
                  </a:cubicBezTo>
                  <a:cubicBezTo>
                    <a:pt x="294" y="20"/>
                    <a:pt x="293" y="20"/>
                    <a:pt x="292" y="20"/>
                  </a:cubicBezTo>
                  <a:cubicBezTo>
                    <a:pt x="292" y="21"/>
                    <a:pt x="292" y="21"/>
                    <a:pt x="291" y="22"/>
                  </a:cubicBezTo>
                  <a:cubicBezTo>
                    <a:pt x="290" y="22"/>
                    <a:pt x="290" y="23"/>
                    <a:pt x="290" y="25"/>
                  </a:cubicBezTo>
                  <a:cubicBezTo>
                    <a:pt x="276" y="59"/>
                    <a:pt x="276" y="59"/>
                    <a:pt x="276" y="59"/>
                  </a:cubicBezTo>
                  <a:cubicBezTo>
                    <a:pt x="275" y="62"/>
                    <a:pt x="274" y="64"/>
                    <a:pt x="271" y="66"/>
                  </a:cubicBezTo>
                  <a:cubicBezTo>
                    <a:pt x="269" y="68"/>
                    <a:pt x="267" y="69"/>
                    <a:pt x="265" y="69"/>
                  </a:cubicBezTo>
                  <a:cubicBezTo>
                    <a:pt x="264" y="69"/>
                    <a:pt x="263" y="68"/>
                    <a:pt x="262" y="68"/>
                  </a:cubicBezTo>
                  <a:cubicBezTo>
                    <a:pt x="261" y="67"/>
                    <a:pt x="260" y="66"/>
                    <a:pt x="260" y="65"/>
                  </a:cubicBezTo>
                  <a:cubicBezTo>
                    <a:pt x="260" y="64"/>
                    <a:pt x="261" y="63"/>
                    <a:pt x="261" y="62"/>
                  </a:cubicBezTo>
                  <a:cubicBezTo>
                    <a:pt x="262" y="62"/>
                    <a:pt x="263" y="62"/>
                    <a:pt x="264" y="62"/>
                  </a:cubicBezTo>
                  <a:cubicBezTo>
                    <a:pt x="265" y="62"/>
                    <a:pt x="266" y="62"/>
                    <a:pt x="267" y="62"/>
                  </a:cubicBezTo>
                  <a:cubicBezTo>
                    <a:pt x="268" y="63"/>
                    <a:pt x="269" y="63"/>
                    <a:pt x="269" y="63"/>
                  </a:cubicBezTo>
                  <a:cubicBezTo>
                    <a:pt x="270" y="63"/>
                    <a:pt x="270" y="62"/>
                    <a:pt x="271" y="62"/>
                  </a:cubicBezTo>
                  <a:cubicBezTo>
                    <a:pt x="272" y="61"/>
                    <a:pt x="273" y="59"/>
                    <a:pt x="274" y="57"/>
                  </a:cubicBezTo>
                  <a:cubicBezTo>
                    <a:pt x="276" y="51"/>
                    <a:pt x="276" y="51"/>
                    <a:pt x="276" y="51"/>
                  </a:cubicBezTo>
                  <a:cubicBezTo>
                    <a:pt x="264" y="26"/>
                    <a:pt x="264" y="26"/>
                    <a:pt x="264" y="26"/>
                  </a:cubicBezTo>
                  <a:cubicBezTo>
                    <a:pt x="264" y="25"/>
                    <a:pt x="264" y="24"/>
                    <a:pt x="263" y="23"/>
                  </a:cubicBezTo>
                  <a:cubicBezTo>
                    <a:pt x="262" y="22"/>
                    <a:pt x="262" y="21"/>
                    <a:pt x="261" y="21"/>
                  </a:cubicBezTo>
                  <a:cubicBezTo>
                    <a:pt x="261" y="21"/>
                    <a:pt x="260" y="20"/>
                    <a:pt x="258" y="20"/>
                  </a:cubicBezTo>
                  <a:cubicBezTo>
                    <a:pt x="258" y="20"/>
                    <a:pt x="258" y="20"/>
                    <a:pt x="258" y="20"/>
                  </a:cubicBezTo>
                  <a:close/>
                  <a:moveTo>
                    <a:pt x="331" y="19"/>
                  </a:moveTo>
                  <a:cubicBezTo>
                    <a:pt x="336" y="19"/>
                    <a:pt x="340" y="21"/>
                    <a:pt x="343" y="25"/>
                  </a:cubicBezTo>
                  <a:cubicBezTo>
                    <a:pt x="346" y="28"/>
                    <a:pt x="347" y="32"/>
                    <a:pt x="347" y="36"/>
                  </a:cubicBezTo>
                  <a:cubicBezTo>
                    <a:pt x="347" y="40"/>
                    <a:pt x="346" y="42"/>
                    <a:pt x="345" y="46"/>
                  </a:cubicBezTo>
                  <a:cubicBezTo>
                    <a:pt x="344" y="49"/>
                    <a:pt x="342" y="51"/>
                    <a:pt x="339" y="53"/>
                  </a:cubicBezTo>
                  <a:cubicBezTo>
                    <a:pt x="336" y="54"/>
                    <a:pt x="334" y="55"/>
                    <a:pt x="331" y="55"/>
                  </a:cubicBezTo>
                  <a:cubicBezTo>
                    <a:pt x="326" y="55"/>
                    <a:pt x="322" y="53"/>
                    <a:pt x="319" y="49"/>
                  </a:cubicBezTo>
                  <a:cubicBezTo>
                    <a:pt x="317" y="46"/>
                    <a:pt x="316" y="42"/>
                    <a:pt x="316" y="38"/>
                  </a:cubicBezTo>
                  <a:cubicBezTo>
                    <a:pt x="316" y="34"/>
                    <a:pt x="316" y="31"/>
                    <a:pt x="318" y="28"/>
                  </a:cubicBezTo>
                  <a:cubicBezTo>
                    <a:pt x="320" y="26"/>
                    <a:pt x="322" y="23"/>
                    <a:pt x="324" y="22"/>
                  </a:cubicBezTo>
                  <a:cubicBezTo>
                    <a:pt x="326" y="20"/>
                    <a:pt x="328" y="19"/>
                    <a:pt x="331" y="19"/>
                  </a:cubicBezTo>
                  <a:close/>
                  <a:moveTo>
                    <a:pt x="330" y="21"/>
                  </a:moveTo>
                  <a:cubicBezTo>
                    <a:pt x="329" y="21"/>
                    <a:pt x="328" y="22"/>
                    <a:pt x="326" y="22"/>
                  </a:cubicBezTo>
                  <a:cubicBezTo>
                    <a:pt x="325" y="23"/>
                    <a:pt x="324" y="24"/>
                    <a:pt x="323" y="26"/>
                  </a:cubicBezTo>
                  <a:cubicBezTo>
                    <a:pt x="322" y="28"/>
                    <a:pt x="322" y="31"/>
                    <a:pt x="322" y="34"/>
                  </a:cubicBezTo>
                  <a:cubicBezTo>
                    <a:pt x="322" y="39"/>
                    <a:pt x="323" y="43"/>
                    <a:pt x="325" y="47"/>
                  </a:cubicBezTo>
                  <a:cubicBezTo>
                    <a:pt x="327" y="50"/>
                    <a:pt x="329" y="52"/>
                    <a:pt x="332" y="52"/>
                  </a:cubicBezTo>
                  <a:cubicBezTo>
                    <a:pt x="335" y="52"/>
                    <a:pt x="337" y="51"/>
                    <a:pt x="338" y="49"/>
                  </a:cubicBezTo>
                  <a:cubicBezTo>
                    <a:pt x="340" y="47"/>
                    <a:pt x="340" y="44"/>
                    <a:pt x="340" y="39"/>
                  </a:cubicBezTo>
                  <a:cubicBezTo>
                    <a:pt x="340" y="33"/>
                    <a:pt x="339" y="28"/>
                    <a:pt x="337" y="25"/>
                  </a:cubicBezTo>
                  <a:cubicBezTo>
                    <a:pt x="335" y="22"/>
                    <a:pt x="332" y="21"/>
                    <a:pt x="330" y="21"/>
                  </a:cubicBezTo>
                  <a:close/>
                  <a:moveTo>
                    <a:pt x="368" y="22"/>
                  </a:moveTo>
                  <a:cubicBezTo>
                    <a:pt x="368" y="45"/>
                    <a:pt x="368" y="45"/>
                    <a:pt x="368" y="45"/>
                  </a:cubicBezTo>
                  <a:cubicBezTo>
                    <a:pt x="368" y="48"/>
                    <a:pt x="368" y="50"/>
                    <a:pt x="369" y="51"/>
                  </a:cubicBezTo>
                  <a:cubicBezTo>
                    <a:pt x="370" y="52"/>
                    <a:pt x="371" y="52"/>
                    <a:pt x="373" y="52"/>
                  </a:cubicBezTo>
                  <a:cubicBezTo>
                    <a:pt x="376" y="52"/>
                    <a:pt x="376" y="52"/>
                    <a:pt x="376" y="52"/>
                  </a:cubicBezTo>
                  <a:cubicBezTo>
                    <a:pt x="376" y="54"/>
                    <a:pt x="376" y="54"/>
                    <a:pt x="376" y="54"/>
                  </a:cubicBezTo>
                  <a:cubicBezTo>
                    <a:pt x="356" y="54"/>
                    <a:pt x="356" y="54"/>
                    <a:pt x="356" y="54"/>
                  </a:cubicBezTo>
                  <a:cubicBezTo>
                    <a:pt x="356" y="52"/>
                    <a:pt x="356" y="52"/>
                    <a:pt x="356" y="52"/>
                  </a:cubicBezTo>
                  <a:cubicBezTo>
                    <a:pt x="358" y="52"/>
                    <a:pt x="358" y="52"/>
                    <a:pt x="358" y="52"/>
                  </a:cubicBezTo>
                  <a:cubicBezTo>
                    <a:pt x="358" y="52"/>
                    <a:pt x="360" y="52"/>
                    <a:pt x="360" y="52"/>
                  </a:cubicBezTo>
                  <a:cubicBezTo>
                    <a:pt x="361" y="51"/>
                    <a:pt x="362" y="50"/>
                    <a:pt x="362" y="50"/>
                  </a:cubicBezTo>
                  <a:cubicBezTo>
                    <a:pt x="362" y="49"/>
                    <a:pt x="362" y="47"/>
                    <a:pt x="362" y="45"/>
                  </a:cubicBezTo>
                  <a:cubicBezTo>
                    <a:pt x="362" y="22"/>
                    <a:pt x="362" y="22"/>
                    <a:pt x="362" y="22"/>
                  </a:cubicBezTo>
                  <a:cubicBezTo>
                    <a:pt x="356" y="22"/>
                    <a:pt x="356" y="22"/>
                    <a:pt x="356" y="22"/>
                  </a:cubicBezTo>
                  <a:cubicBezTo>
                    <a:pt x="356" y="20"/>
                    <a:pt x="356" y="20"/>
                    <a:pt x="356" y="20"/>
                  </a:cubicBezTo>
                  <a:cubicBezTo>
                    <a:pt x="362" y="20"/>
                    <a:pt x="362" y="20"/>
                    <a:pt x="362" y="20"/>
                  </a:cubicBezTo>
                  <a:cubicBezTo>
                    <a:pt x="362" y="17"/>
                    <a:pt x="362" y="17"/>
                    <a:pt x="362" y="17"/>
                  </a:cubicBezTo>
                  <a:cubicBezTo>
                    <a:pt x="362" y="14"/>
                    <a:pt x="363" y="11"/>
                    <a:pt x="364" y="8"/>
                  </a:cubicBezTo>
                  <a:cubicBezTo>
                    <a:pt x="365" y="6"/>
                    <a:pt x="367" y="4"/>
                    <a:pt x="369" y="3"/>
                  </a:cubicBezTo>
                  <a:cubicBezTo>
                    <a:pt x="371" y="2"/>
                    <a:pt x="373" y="1"/>
                    <a:pt x="376" y="1"/>
                  </a:cubicBezTo>
                  <a:cubicBezTo>
                    <a:pt x="378" y="1"/>
                    <a:pt x="381" y="2"/>
                    <a:pt x="383" y="3"/>
                  </a:cubicBezTo>
                  <a:cubicBezTo>
                    <a:pt x="384" y="4"/>
                    <a:pt x="385" y="6"/>
                    <a:pt x="385" y="7"/>
                  </a:cubicBezTo>
                  <a:cubicBezTo>
                    <a:pt x="385" y="8"/>
                    <a:pt x="384" y="8"/>
                    <a:pt x="384" y="9"/>
                  </a:cubicBezTo>
                  <a:cubicBezTo>
                    <a:pt x="383" y="10"/>
                    <a:pt x="383" y="10"/>
                    <a:pt x="382" y="10"/>
                  </a:cubicBezTo>
                  <a:cubicBezTo>
                    <a:pt x="382" y="10"/>
                    <a:pt x="381" y="9"/>
                    <a:pt x="380" y="9"/>
                  </a:cubicBezTo>
                  <a:cubicBezTo>
                    <a:pt x="380" y="8"/>
                    <a:pt x="379" y="8"/>
                    <a:pt x="378" y="6"/>
                  </a:cubicBezTo>
                  <a:cubicBezTo>
                    <a:pt x="377" y="5"/>
                    <a:pt x="376" y="4"/>
                    <a:pt x="376" y="3"/>
                  </a:cubicBezTo>
                  <a:cubicBezTo>
                    <a:pt x="375" y="3"/>
                    <a:pt x="374" y="2"/>
                    <a:pt x="373" y="2"/>
                  </a:cubicBezTo>
                  <a:cubicBezTo>
                    <a:pt x="372" y="2"/>
                    <a:pt x="371" y="3"/>
                    <a:pt x="370" y="3"/>
                  </a:cubicBezTo>
                  <a:cubicBezTo>
                    <a:pt x="370" y="4"/>
                    <a:pt x="369" y="5"/>
                    <a:pt x="369" y="6"/>
                  </a:cubicBezTo>
                  <a:cubicBezTo>
                    <a:pt x="368" y="7"/>
                    <a:pt x="368" y="10"/>
                    <a:pt x="368" y="16"/>
                  </a:cubicBezTo>
                  <a:cubicBezTo>
                    <a:pt x="368" y="18"/>
                    <a:pt x="368" y="18"/>
                    <a:pt x="368" y="18"/>
                  </a:cubicBezTo>
                  <a:cubicBezTo>
                    <a:pt x="377" y="18"/>
                    <a:pt x="377" y="18"/>
                    <a:pt x="377" y="18"/>
                  </a:cubicBezTo>
                  <a:cubicBezTo>
                    <a:pt x="377" y="22"/>
                    <a:pt x="377" y="22"/>
                    <a:pt x="377" y="22"/>
                  </a:cubicBezTo>
                  <a:cubicBezTo>
                    <a:pt x="368" y="22"/>
                    <a:pt x="368" y="22"/>
                    <a:pt x="368" y="22"/>
                  </a:cubicBezTo>
                  <a:close/>
                  <a:moveTo>
                    <a:pt x="440" y="2"/>
                  </a:moveTo>
                  <a:cubicBezTo>
                    <a:pt x="441" y="20"/>
                    <a:pt x="441" y="20"/>
                    <a:pt x="441" y="20"/>
                  </a:cubicBezTo>
                  <a:cubicBezTo>
                    <a:pt x="440" y="20"/>
                    <a:pt x="440" y="20"/>
                    <a:pt x="440" y="20"/>
                  </a:cubicBezTo>
                  <a:cubicBezTo>
                    <a:pt x="438" y="14"/>
                    <a:pt x="436" y="11"/>
                    <a:pt x="433" y="8"/>
                  </a:cubicBezTo>
                  <a:cubicBezTo>
                    <a:pt x="430" y="6"/>
                    <a:pt x="427" y="5"/>
                    <a:pt x="423" y="5"/>
                  </a:cubicBezTo>
                  <a:cubicBezTo>
                    <a:pt x="420" y="5"/>
                    <a:pt x="417" y="6"/>
                    <a:pt x="414" y="8"/>
                  </a:cubicBezTo>
                  <a:cubicBezTo>
                    <a:pt x="412" y="9"/>
                    <a:pt x="410" y="12"/>
                    <a:pt x="408" y="16"/>
                  </a:cubicBezTo>
                  <a:cubicBezTo>
                    <a:pt x="407" y="19"/>
                    <a:pt x="406" y="24"/>
                    <a:pt x="406" y="30"/>
                  </a:cubicBezTo>
                  <a:cubicBezTo>
                    <a:pt x="406" y="34"/>
                    <a:pt x="407" y="38"/>
                    <a:pt x="408" y="42"/>
                  </a:cubicBezTo>
                  <a:cubicBezTo>
                    <a:pt x="409" y="45"/>
                    <a:pt x="412" y="48"/>
                    <a:pt x="414" y="49"/>
                  </a:cubicBezTo>
                  <a:cubicBezTo>
                    <a:pt x="417" y="51"/>
                    <a:pt x="420" y="52"/>
                    <a:pt x="424" y="52"/>
                  </a:cubicBezTo>
                  <a:cubicBezTo>
                    <a:pt x="427" y="52"/>
                    <a:pt x="430" y="51"/>
                    <a:pt x="432" y="50"/>
                  </a:cubicBezTo>
                  <a:cubicBezTo>
                    <a:pt x="435" y="49"/>
                    <a:pt x="438" y="46"/>
                    <a:pt x="440" y="42"/>
                  </a:cubicBezTo>
                  <a:cubicBezTo>
                    <a:pt x="442" y="42"/>
                    <a:pt x="442" y="42"/>
                    <a:pt x="442" y="42"/>
                  </a:cubicBezTo>
                  <a:cubicBezTo>
                    <a:pt x="439" y="47"/>
                    <a:pt x="436" y="50"/>
                    <a:pt x="433" y="52"/>
                  </a:cubicBezTo>
                  <a:cubicBezTo>
                    <a:pt x="430" y="54"/>
                    <a:pt x="426" y="56"/>
                    <a:pt x="422" y="56"/>
                  </a:cubicBezTo>
                  <a:cubicBezTo>
                    <a:pt x="414" y="56"/>
                    <a:pt x="407" y="52"/>
                    <a:pt x="403" y="46"/>
                  </a:cubicBezTo>
                  <a:cubicBezTo>
                    <a:pt x="400" y="42"/>
                    <a:pt x="398" y="36"/>
                    <a:pt x="398" y="30"/>
                  </a:cubicBezTo>
                  <a:cubicBezTo>
                    <a:pt x="398" y="25"/>
                    <a:pt x="399" y="20"/>
                    <a:pt x="401" y="16"/>
                  </a:cubicBezTo>
                  <a:cubicBezTo>
                    <a:pt x="403" y="12"/>
                    <a:pt x="406" y="8"/>
                    <a:pt x="410" y="6"/>
                  </a:cubicBezTo>
                  <a:cubicBezTo>
                    <a:pt x="414" y="4"/>
                    <a:pt x="418" y="3"/>
                    <a:pt x="422" y="3"/>
                  </a:cubicBezTo>
                  <a:cubicBezTo>
                    <a:pt x="426" y="3"/>
                    <a:pt x="429" y="4"/>
                    <a:pt x="433" y="6"/>
                  </a:cubicBezTo>
                  <a:cubicBezTo>
                    <a:pt x="434" y="6"/>
                    <a:pt x="434" y="6"/>
                    <a:pt x="435" y="6"/>
                  </a:cubicBezTo>
                  <a:cubicBezTo>
                    <a:pt x="436" y="6"/>
                    <a:pt x="436" y="6"/>
                    <a:pt x="436" y="6"/>
                  </a:cubicBezTo>
                  <a:cubicBezTo>
                    <a:pt x="437" y="5"/>
                    <a:pt x="438" y="4"/>
                    <a:pt x="438" y="3"/>
                  </a:cubicBezTo>
                  <a:cubicBezTo>
                    <a:pt x="440" y="2"/>
                    <a:pt x="440" y="2"/>
                    <a:pt x="440" y="2"/>
                  </a:cubicBezTo>
                  <a:close/>
                  <a:moveTo>
                    <a:pt x="460" y="1"/>
                  </a:moveTo>
                  <a:cubicBezTo>
                    <a:pt x="460" y="26"/>
                    <a:pt x="460" y="26"/>
                    <a:pt x="460" y="26"/>
                  </a:cubicBezTo>
                  <a:cubicBezTo>
                    <a:pt x="463" y="22"/>
                    <a:pt x="465" y="21"/>
                    <a:pt x="466" y="20"/>
                  </a:cubicBezTo>
                  <a:cubicBezTo>
                    <a:pt x="468" y="19"/>
                    <a:pt x="470" y="18"/>
                    <a:pt x="471" y="18"/>
                  </a:cubicBezTo>
                  <a:cubicBezTo>
                    <a:pt x="473" y="18"/>
                    <a:pt x="475" y="19"/>
                    <a:pt x="476" y="20"/>
                  </a:cubicBezTo>
                  <a:cubicBezTo>
                    <a:pt x="477" y="21"/>
                    <a:pt x="478" y="23"/>
                    <a:pt x="479" y="25"/>
                  </a:cubicBezTo>
                  <a:cubicBezTo>
                    <a:pt x="479" y="27"/>
                    <a:pt x="480" y="30"/>
                    <a:pt x="480" y="34"/>
                  </a:cubicBezTo>
                  <a:cubicBezTo>
                    <a:pt x="480" y="46"/>
                    <a:pt x="480" y="46"/>
                    <a:pt x="480" y="46"/>
                  </a:cubicBezTo>
                  <a:cubicBezTo>
                    <a:pt x="480" y="48"/>
                    <a:pt x="480" y="50"/>
                    <a:pt x="480" y="50"/>
                  </a:cubicBezTo>
                  <a:cubicBezTo>
                    <a:pt x="480" y="51"/>
                    <a:pt x="481" y="52"/>
                    <a:pt x="481" y="52"/>
                  </a:cubicBezTo>
                  <a:cubicBezTo>
                    <a:pt x="482" y="52"/>
                    <a:pt x="483" y="52"/>
                    <a:pt x="484" y="52"/>
                  </a:cubicBezTo>
                  <a:cubicBezTo>
                    <a:pt x="484" y="54"/>
                    <a:pt x="484" y="54"/>
                    <a:pt x="484" y="54"/>
                  </a:cubicBezTo>
                  <a:cubicBezTo>
                    <a:pt x="468" y="54"/>
                    <a:pt x="468" y="54"/>
                    <a:pt x="468" y="54"/>
                  </a:cubicBezTo>
                  <a:cubicBezTo>
                    <a:pt x="468" y="52"/>
                    <a:pt x="468" y="52"/>
                    <a:pt x="468" y="52"/>
                  </a:cubicBezTo>
                  <a:cubicBezTo>
                    <a:pt x="469" y="52"/>
                    <a:pt x="469" y="52"/>
                    <a:pt x="469" y="52"/>
                  </a:cubicBezTo>
                  <a:cubicBezTo>
                    <a:pt x="471" y="52"/>
                    <a:pt x="472" y="52"/>
                    <a:pt x="472" y="52"/>
                  </a:cubicBezTo>
                  <a:cubicBezTo>
                    <a:pt x="473" y="51"/>
                    <a:pt x="474" y="50"/>
                    <a:pt x="474" y="50"/>
                  </a:cubicBezTo>
                  <a:cubicBezTo>
                    <a:pt x="474" y="49"/>
                    <a:pt x="474" y="48"/>
                    <a:pt x="474" y="46"/>
                  </a:cubicBezTo>
                  <a:cubicBezTo>
                    <a:pt x="474" y="34"/>
                    <a:pt x="474" y="34"/>
                    <a:pt x="474" y="34"/>
                  </a:cubicBezTo>
                  <a:cubicBezTo>
                    <a:pt x="474" y="30"/>
                    <a:pt x="474" y="28"/>
                    <a:pt x="473" y="27"/>
                  </a:cubicBezTo>
                  <a:cubicBezTo>
                    <a:pt x="473" y="26"/>
                    <a:pt x="472" y="25"/>
                    <a:pt x="472" y="24"/>
                  </a:cubicBezTo>
                  <a:cubicBezTo>
                    <a:pt x="471" y="24"/>
                    <a:pt x="470" y="23"/>
                    <a:pt x="469" y="23"/>
                  </a:cubicBezTo>
                  <a:cubicBezTo>
                    <a:pt x="468" y="23"/>
                    <a:pt x="466" y="24"/>
                    <a:pt x="465" y="24"/>
                  </a:cubicBezTo>
                  <a:cubicBezTo>
                    <a:pt x="464" y="25"/>
                    <a:pt x="462" y="26"/>
                    <a:pt x="461" y="28"/>
                  </a:cubicBezTo>
                  <a:cubicBezTo>
                    <a:pt x="461" y="46"/>
                    <a:pt x="461" y="46"/>
                    <a:pt x="461" y="46"/>
                  </a:cubicBezTo>
                  <a:cubicBezTo>
                    <a:pt x="461" y="48"/>
                    <a:pt x="461" y="50"/>
                    <a:pt x="461" y="50"/>
                  </a:cubicBezTo>
                  <a:cubicBezTo>
                    <a:pt x="462" y="51"/>
                    <a:pt x="462" y="52"/>
                    <a:pt x="462" y="52"/>
                  </a:cubicBezTo>
                  <a:cubicBezTo>
                    <a:pt x="463" y="52"/>
                    <a:pt x="464" y="52"/>
                    <a:pt x="466" y="52"/>
                  </a:cubicBezTo>
                  <a:cubicBezTo>
                    <a:pt x="466" y="54"/>
                    <a:pt x="466" y="54"/>
                    <a:pt x="466" y="54"/>
                  </a:cubicBezTo>
                  <a:cubicBezTo>
                    <a:pt x="450" y="54"/>
                    <a:pt x="450" y="54"/>
                    <a:pt x="450" y="54"/>
                  </a:cubicBezTo>
                  <a:cubicBezTo>
                    <a:pt x="450" y="52"/>
                    <a:pt x="450" y="52"/>
                    <a:pt x="450" y="52"/>
                  </a:cubicBezTo>
                  <a:cubicBezTo>
                    <a:pt x="451" y="52"/>
                    <a:pt x="452" y="52"/>
                    <a:pt x="453" y="52"/>
                  </a:cubicBezTo>
                  <a:cubicBezTo>
                    <a:pt x="454" y="51"/>
                    <a:pt x="454" y="51"/>
                    <a:pt x="454" y="50"/>
                  </a:cubicBezTo>
                  <a:cubicBezTo>
                    <a:pt x="455" y="49"/>
                    <a:pt x="455" y="48"/>
                    <a:pt x="455" y="46"/>
                  </a:cubicBezTo>
                  <a:cubicBezTo>
                    <a:pt x="455" y="15"/>
                    <a:pt x="455" y="15"/>
                    <a:pt x="455" y="15"/>
                  </a:cubicBezTo>
                  <a:cubicBezTo>
                    <a:pt x="455" y="11"/>
                    <a:pt x="455" y="8"/>
                    <a:pt x="454" y="8"/>
                  </a:cubicBezTo>
                  <a:cubicBezTo>
                    <a:pt x="454" y="7"/>
                    <a:pt x="454" y="6"/>
                    <a:pt x="454" y="6"/>
                  </a:cubicBezTo>
                  <a:cubicBezTo>
                    <a:pt x="453" y="5"/>
                    <a:pt x="453" y="5"/>
                    <a:pt x="452" y="5"/>
                  </a:cubicBezTo>
                  <a:cubicBezTo>
                    <a:pt x="452" y="5"/>
                    <a:pt x="451" y="5"/>
                    <a:pt x="450" y="6"/>
                  </a:cubicBezTo>
                  <a:cubicBezTo>
                    <a:pt x="449" y="4"/>
                    <a:pt x="449" y="4"/>
                    <a:pt x="449" y="4"/>
                  </a:cubicBezTo>
                  <a:cubicBezTo>
                    <a:pt x="459" y="0"/>
                    <a:pt x="459" y="0"/>
                    <a:pt x="459" y="0"/>
                  </a:cubicBezTo>
                  <a:cubicBezTo>
                    <a:pt x="460" y="1"/>
                    <a:pt x="460" y="1"/>
                    <a:pt x="460" y="1"/>
                  </a:cubicBezTo>
                  <a:close/>
                  <a:moveTo>
                    <a:pt x="499" y="1"/>
                  </a:moveTo>
                  <a:cubicBezTo>
                    <a:pt x="500" y="1"/>
                    <a:pt x="501" y="1"/>
                    <a:pt x="501" y="2"/>
                  </a:cubicBezTo>
                  <a:cubicBezTo>
                    <a:pt x="502" y="3"/>
                    <a:pt x="502" y="4"/>
                    <a:pt x="502" y="5"/>
                  </a:cubicBezTo>
                  <a:cubicBezTo>
                    <a:pt x="502" y="6"/>
                    <a:pt x="502" y="7"/>
                    <a:pt x="501" y="8"/>
                  </a:cubicBezTo>
                  <a:cubicBezTo>
                    <a:pt x="500" y="8"/>
                    <a:pt x="500" y="9"/>
                    <a:pt x="499" y="9"/>
                  </a:cubicBezTo>
                  <a:cubicBezTo>
                    <a:pt x="498" y="9"/>
                    <a:pt x="497" y="8"/>
                    <a:pt x="496" y="8"/>
                  </a:cubicBezTo>
                  <a:cubicBezTo>
                    <a:pt x="496" y="7"/>
                    <a:pt x="495" y="6"/>
                    <a:pt x="495" y="5"/>
                  </a:cubicBezTo>
                  <a:cubicBezTo>
                    <a:pt x="495" y="4"/>
                    <a:pt x="496" y="3"/>
                    <a:pt x="496" y="2"/>
                  </a:cubicBezTo>
                  <a:cubicBezTo>
                    <a:pt x="497" y="1"/>
                    <a:pt x="498" y="1"/>
                    <a:pt x="499" y="1"/>
                  </a:cubicBezTo>
                  <a:close/>
                  <a:moveTo>
                    <a:pt x="502" y="19"/>
                  </a:moveTo>
                  <a:cubicBezTo>
                    <a:pt x="502" y="46"/>
                    <a:pt x="502" y="46"/>
                    <a:pt x="502" y="46"/>
                  </a:cubicBezTo>
                  <a:cubicBezTo>
                    <a:pt x="502" y="48"/>
                    <a:pt x="502" y="50"/>
                    <a:pt x="502" y="50"/>
                  </a:cubicBezTo>
                  <a:cubicBezTo>
                    <a:pt x="503" y="51"/>
                    <a:pt x="503" y="52"/>
                    <a:pt x="504" y="52"/>
                  </a:cubicBezTo>
                  <a:cubicBezTo>
                    <a:pt x="504" y="52"/>
                    <a:pt x="505" y="52"/>
                    <a:pt x="507" y="52"/>
                  </a:cubicBezTo>
                  <a:cubicBezTo>
                    <a:pt x="507" y="54"/>
                    <a:pt x="507" y="54"/>
                    <a:pt x="507" y="54"/>
                  </a:cubicBezTo>
                  <a:cubicBezTo>
                    <a:pt x="491" y="54"/>
                    <a:pt x="491" y="54"/>
                    <a:pt x="491" y="54"/>
                  </a:cubicBezTo>
                  <a:cubicBezTo>
                    <a:pt x="491" y="52"/>
                    <a:pt x="491" y="52"/>
                    <a:pt x="491" y="52"/>
                  </a:cubicBezTo>
                  <a:cubicBezTo>
                    <a:pt x="492" y="52"/>
                    <a:pt x="494" y="52"/>
                    <a:pt x="494" y="52"/>
                  </a:cubicBezTo>
                  <a:cubicBezTo>
                    <a:pt x="494" y="52"/>
                    <a:pt x="495" y="51"/>
                    <a:pt x="495" y="50"/>
                  </a:cubicBezTo>
                  <a:cubicBezTo>
                    <a:pt x="496" y="50"/>
                    <a:pt x="496" y="48"/>
                    <a:pt x="496" y="46"/>
                  </a:cubicBezTo>
                  <a:cubicBezTo>
                    <a:pt x="496" y="33"/>
                    <a:pt x="496" y="33"/>
                    <a:pt x="496" y="33"/>
                  </a:cubicBezTo>
                  <a:cubicBezTo>
                    <a:pt x="496" y="29"/>
                    <a:pt x="496" y="27"/>
                    <a:pt x="495" y="26"/>
                  </a:cubicBezTo>
                  <a:cubicBezTo>
                    <a:pt x="495" y="25"/>
                    <a:pt x="495" y="24"/>
                    <a:pt x="494" y="24"/>
                  </a:cubicBezTo>
                  <a:cubicBezTo>
                    <a:pt x="494" y="24"/>
                    <a:pt x="494" y="24"/>
                    <a:pt x="493" y="24"/>
                  </a:cubicBezTo>
                  <a:cubicBezTo>
                    <a:pt x="492" y="24"/>
                    <a:pt x="491" y="24"/>
                    <a:pt x="490" y="24"/>
                  </a:cubicBezTo>
                  <a:cubicBezTo>
                    <a:pt x="490" y="23"/>
                    <a:pt x="490" y="23"/>
                    <a:pt x="490" y="23"/>
                  </a:cubicBezTo>
                  <a:cubicBezTo>
                    <a:pt x="500" y="19"/>
                    <a:pt x="500" y="19"/>
                    <a:pt x="500" y="19"/>
                  </a:cubicBezTo>
                  <a:cubicBezTo>
                    <a:pt x="502" y="19"/>
                    <a:pt x="502" y="19"/>
                    <a:pt x="502" y="19"/>
                  </a:cubicBezTo>
                  <a:close/>
                  <a:moveTo>
                    <a:pt x="524" y="26"/>
                  </a:moveTo>
                  <a:cubicBezTo>
                    <a:pt x="528" y="21"/>
                    <a:pt x="532" y="19"/>
                    <a:pt x="535" y="19"/>
                  </a:cubicBezTo>
                  <a:cubicBezTo>
                    <a:pt x="536" y="19"/>
                    <a:pt x="538" y="19"/>
                    <a:pt x="540" y="20"/>
                  </a:cubicBezTo>
                  <a:cubicBezTo>
                    <a:pt x="541" y="21"/>
                    <a:pt x="542" y="22"/>
                    <a:pt x="543" y="24"/>
                  </a:cubicBezTo>
                  <a:cubicBezTo>
                    <a:pt x="543" y="26"/>
                    <a:pt x="544" y="28"/>
                    <a:pt x="544" y="31"/>
                  </a:cubicBezTo>
                  <a:cubicBezTo>
                    <a:pt x="544" y="46"/>
                    <a:pt x="544" y="46"/>
                    <a:pt x="544" y="46"/>
                  </a:cubicBezTo>
                  <a:cubicBezTo>
                    <a:pt x="544" y="48"/>
                    <a:pt x="544" y="49"/>
                    <a:pt x="544" y="50"/>
                  </a:cubicBezTo>
                  <a:cubicBezTo>
                    <a:pt x="544" y="51"/>
                    <a:pt x="545" y="51"/>
                    <a:pt x="545" y="52"/>
                  </a:cubicBezTo>
                  <a:cubicBezTo>
                    <a:pt x="546" y="52"/>
                    <a:pt x="547" y="52"/>
                    <a:pt x="548" y="52"/>
                  </a:cubicBezTo>
                  <a:cubicBezTo>
                    <a:pt x="548" y="53"/>
                    <a:pt x="548" y="53"/>
                    <a:pt x="548" y="53"/>
                  </a:cubicBezTo>
                  <a:cubicBezTo>
                    <a:pt x="532" y="53"/>
                    <a:pt x="532" y="53"/>
                    <a:pt x="532" y="53"/>
                  </a:cubicBezTo>
                  <a:cubicBezTo>
                    <a:pt x="532" y="52"/>
                    <a:pt x="532" y="52"/>
                    <a:pt x="532" y="52"/>
                  </a:cubicBezTo>
                  <a:cubicBezTo>
                    <a:pt x="533" y="52"/>
                    <a:pt x="533" y="52"/>
                    <a:pt x="533" y="52"/>
                  </a:cubicBezTo>
                  <a:cubicBezTo>
                    <a:pt x="535" y="52"/>
                    <a:pt x="536" y="52"/>
                    <a:pt x="536" y="51"/>
                  </a:cubicBezTo>
                  <a:cubicBezTo>
                    <a:pt x="537" y="51"/>
                    <a:pt x="538" y="50"/>
                    <a:pt x="538" y="49"/>
                  </a:cubicBezTo>
                  <a:cubicBezTo>
                    <a:pt x="538" y="49"/>
                    <a:pt x="538" y="48"/>
                    <a:pt x="538" y="46"/>
                  </a:cubicBezTo>
                  <a:cubicBezTo>
                    <a:pt x="538" y="32"/>
                    <a:pt x="538" y="32"/>
                    <a:pt x="538" y="32"/>
                  </a:cubicBezTo>
                  <a:cubicBezTo>
                    <a:pt x="538" y="28"/>
                    <a:pt x="537" y="26"/>
                    <a:pt x="536" y="25"/>
                  </a:cubicBezTo>
                  <a:cubicBezTo>
                    <a:pt x="536" y="24"/>
                    <a:pt x="534" y="23"/>
                    <a:pt x="532" y="23"/>
                  </a:cubicBezTo>
                  <a:cubicBezTo>
                    <a:pt x="530" y="23"/>
                    <a:pt x="527" y="24"/>
                    <a:pt x="524" y="28"/>
                  </a:cubicBezTo>
                  <a:cubicBezTo>
                    <a:pt x="524" y="46"/>
                    <a:pt x="524" y="46"/>
                    <a:pt x="524" y="46"/>
                  </a:cubicBezTo>
                  <a:cubicBezTo>
                    <a:pt x="524" y="48"/>
                    <a:pt x="524" y="49"/>
                    <a:pt x="524" y="50"/>
                  </a:cubicBezTo>
                  <a:cubicBezTo>
                    <a:pt x="525" y="51"/>
                    <a:pt x="525" y="51"/>
                    <a:pt x="526" y="52"/>
                  </a:cubicBezTo>
                  <a:cubicBezTo>
                    <a:pt x="526" y="52"/>
                    <a:pt x="527" y="52"/>
                    <a:pt x="529" y="52"/>
                  </a:cubicBezTo>
                  <a:cubicBezTo>
                    <a:pt x="529" y="53"/>
                    <a:pt x="529" y="53"/>
                    <a:pt x="529" y="53"/>
                  </a:cubicBezTo>
                  <a:cubicBezTo>
                    <a:pt x="513" y="53"/>
                    <a:pt x="513" y="53"/>
                    <a:pt x="513" y="53"/>
                  </a:cubicBezTo>
                  <a:cubicBezTo>
                    <a:pt x="513" y="52"/>
                    <a:pt x="513" y="52"/>
                    <a:pt x="513" y="52"/>
                  </a:cubicBezTo>
                  <a:cubicBezTo>
                    <a:pt x="514" y="52"/>
                    <a:pt x="514" y="52"/>
                    <a:pt x="514" y="52"/>
                  </a:cubicBezTo>
                  <a:cubicBezTo>
                    <a:pt x="516" y="52"/>
                    <a:pt x="517" y="52"/>
                    <a:pt x="517" y="51"/>
                  </a:cubicBezTo>
                  <a:cubicBezTo>
                    <a:pt x="518" y="50"/>
                    <a:pt x="518" y="48"/>
                    <a:pt x="518" y="46"/>
                  </a:cubicBezTo>
                  <a:cubicBezTo>
                    <a:pt x="518" y="33"/>
                    <a:pt x="518" y="33"/>
                    <a:pt x="518" y="33"/>
                  </a:cubicBezTo>
                  <a:cubicBezTo>
                    <a:pt x="518" y="29"/>
                    <a:pt x="518" y="26"/>
                    <a:pt x="518" y="25"/>
                  </a:cubicBezTo>
                  <a:cubicBezTo>
                    <a:pt x="518" y="24"/>
                    <a:pt x="517" y="24"/>
                    <a:pt x="517" y="23"/>
                  </a:cubicBezTo>
                  <a:cubicBezTo>
                    <a:pt x="516" y="23"/>
                    <a:pt x="516" y="23"/>
                    <a:pt x="515" y="23"/>
                  </a:cubicBezTo>
                  <a:cubicBezTo>
                    <a:pt x="514" y="23"/>
                    <a:pt x="514" y="23"/>
                    <a:pt x="513" y="23"/>
                  </a:cubicBezTo>
                  <a:cubicBezTo>
                    <a:pt x="512" y="22"/>
                    <a:pt x="512" y="22"/>
                    <a:pt x="512" y="22"/>
                  </a:cubicBezTo>
                  <a:cubicBezTo>
                    <a:pt x="522" y="18"/>
                    <a:pt x="522" y="18"/>
                    <a:pt x="522" y="18"/>
                  </a:cubicBezTo>
                  <a:cubicBezTo>
                    <a:pt x="524" y="18"/>
                    <a:pt x="524" y="18"/>
                    <a:pt x="524" y="18"/>
                  </a:cubicBezTo>
                  <a:cubicBezTo>
                    <a:pt x="524" y="26"/>
                    <a:pt x="524" y="26"/>
                    <a:pt x="524" y="26"/>
                  </a:cubicBezTo>
                  <a:close/>
                  <a:moveTo>
                    <a:pt x="573" y="49"/>
                  </a:moveTo>
                  <a:cubicBezTo>
                    <a:pt x="570" y="52"/>
                    <a:pt x="568" y="53"/>
                    <a:pt x="567" y="54"/>
                  </a:cubicBezTo>
                  <a:cubicBezTo>
                    <a:pt x="566" y="54"/>
                    <a:pt x="564" y="54"/>
                    <a:pt x="563" y="54"/>
                  </a:cubicBezTo>
                  <a:cubicBezTo>
                    <a:pt x="560" y="54"/>
                    <a:pt x="559" y="54"/>
                    <a:pt x="557" y="52"/>
                  </a:cubicBezTo>
                  <a:cubicBezTo>
                    <a:pt x="556" y="50"/>
                    <a:pt x="555" y="48"/>
                    <a:pt x="555" y="46"/>
                  </a:cubicBezTo>
                  <a:cubicBezTo>
                    <a:pt x="555" y="44"/>
                    <a:pt x="556" y="42"/>
                    <a:pt x="556" y="41"/>
                  </a:cubicBezTo>
                  <a:cubicBezTo>
                    <a:pt x="557" y="40"/>
                    <a:pt x="559" y="38"/>
                    <a:pt x="562" y="36"/>
                  </a:cubicBezTo>
                  <a:cubicBezTo>
                    <a:pt x="564" y="35"/>
                    <a:pt x="568" y="33"/>
                    <a:pt x="574" y="31"/>
                  </a:cubicBezTo>
                  <a:cubicBezTo>
                    <a:pt x="574" y="30"/>
                    <a:pt x="574" y="30"/>
                    <a:pt x="574" y="30"/>
                  </a:cubicBezTo>
                  <a:cubicBezTo>
                    <a:pt x="574" y="26"/>
                    <a:pt x="573" y="24"/>
                    <a:pt x="572" y="23"/>
                  </a:cubicBezTo>
                  <a:cubicBezTo>
                    <a:pt x="571" y="22"/>
                    <a:pt x="570" y="21"/>
                    <a:pt x="568" y="21"/>
                  </a:cubicBezTo>
                  <a:cubicBezTo>
                    <a:pt x="566" y="21"/>
                    <a:pt x="565" y="21"/>
                    <a:pt x="564" y="22"/>
                  </a:cubicBezTo>
                  <a:cubicBezTo>
                    <a:pt x="563" y="23"/>
                    <a:pt x="563" y="24"/>
                    <a:pt x="563" y="25"/>
                  </a:cubicBezTo>
                  <a:cubicBezTo>
                    <a:pt x="563" y="27"/>
                    <a:pt x="563" y="27"/>
                    <a:pt x="563" y="27"/>
                  </a:cubicBezTo>
                  <a:cubicBezTo>
                    <a:pt x="563" y="28"/>
                    <a:pt x="562" y="29"/>
                    <a:pt x="562" y="30"/>
                  </a:cubicBezTo>
                  <a:cubicBezTo>
                    <a:pt x="562" y="30"/>
                    <a:pt x="561" y="30"/>
                    <a:pt x="560" y="30"/>
                  </a:cubicBezTo>
                  <a:cubicBezTo>
                    <a:pt x="559" y="30"/>
                    <a:pt x="558" y="30"/>
                    <a:pt x="558" y="30"/>
                  </a:cubicBezTo>
                  <a:cubicBezTo>
                    <a:pt x="558" y="29"/>
                    <a:pt x="557" y="28"/>
                    <a:pt x="557" y="27"/>
                  </a:cubicBezTo>
                  <a:cubicBezTo>
                    <a:pt x="557" y="25"/>
                    <a:pt x="558" y="23"/>
                    <a:pt x="560" y="21"/>
                  </a:cubicBezTo>
                  <a:cubicBezTo>
                    <a:pt x="562" y="19"/>
                    <a:pt x="566" y="18"/>
                    <a:pt x="569" y="18"/>
                  </a:cubicBezTo>
                  <a:cubicBezTo>
                    <a:pt x="572" y="18"/>
                    <a:pt x="574" y="18"/>
                    <a:pt x="576" y="20"/>
                  </a:cubicBezTo>
                  <a:cubicBezTo>
                    <a:pt x="578" y="20"/>
                    <a:pt x="579" y="22"/>
                    <a:pt x="580" y="23"/>
                  </a:cubicBezTo>
                  <a:cubicBezTo>
                    <a:pt x="580" y="24"/>
                    <a:pt x="580" y="26"/>
                    <a:pt x="580" y="30"/>
                  </a:cubicBezTo>
                  <a:cubicBezTo>
                    <a:pt x="580" y="41"/>
                    <a:pt x="580" y="41"/>
                    <a:pt x="580" y="41"/>
                  </a:cubicBezTo>
                  <a:cubicBezTo>
                    <a:pt x="580" y="44"/>
                    <a:pt x="580" y="46"/>
                    <a:pt x="580" y="47"/>
                  </a:cubicBezTo>
                  <a:cubicBezTo>
                    <a:pt x="580" y="48"/>
                    <a:pt x="581" y="48"/>
                    <a:pt x="581" y="49"/>
                  </a:cubicBezTo>
                  <a:cubicBezTo>
                    <a:pt x="581" y="49"/>
                    <a:pt x="581" y="49"/>
                    <a:pt x="582" y="49"/>
                  </a:cubicBezTo>
                  <a:cubicBezTo>
                    <a:pt x="582" y="49"/>
                    <a:pt x="582" y="49"/>
                    <a:pt x="583" y="49"/>
                  </a:cubicBezTo>
                  <a:cubicBezTo>
                    <a:pt x="583" y="48"/>
                    <a:pt x="584" y="48"/>
                    <a:pt x="586" y="46"/>
                  </a:cubicBezTo>
                  <a:cubicBezTo>
                    <a:pt x="586" y="48"/>
                    <a:pt x="586" y="48"/>
                    <a:pt x="586" y="48"/>
                  </a:cubicBezTo>
                  <a:cubicBezTo>
                    <a:pt x="583" y="52"/>
                    <a:pt x="580" y="54"/>
                    <a:pt x="578" y="54"/>
                  </a:cubicBezTo>
                  <a:cubicBezTo>
                    <a:pt x="577" y="54"/>
                    <a:pt x="576" y="53"/>
                    <a:pt x="575" y="52"/>
                  </a:cubicBezTo>
                  <a:cubicBezTo>
                    <a:pt x="574" y="52"/>
                    <a:pt x="573" y="51"/>
                    <a:pt x="573" y="49"/>
                  </a:cubicBezTo>
                  <a:close/>
                  <a:moveTo>
                    <a:pt x="573" y="46"/>
                  </a:moveTo>
                  <a:cubicBezTo>
                    <a:pt x="573" y="34"/>
                    <a:pt x="573" y="34"/>
                    <a:pt x="573" y="34"/>
                  </a:cubicBezTo>
                  <a:cubicBezTo>
                    <a:pt x="570" y="35"/>
                    <a:pt x="567" y="36"/>
                    <a:pt x="566" y="37"/>
                  </a:cubicBezTo>
                  <a:cubicBezTo>
                    <a:pt x="564" y="38"/>
                    <a:pt x="563" y="39"/>
                    <a:pt x="562" y="40"/>
                  </a:cubicBezTo>
                  <a:cubicBezTo>
                    <a:pt x="562" y="42"/>
                    <a:pt x="561" y="43"/>
                    <a:pt x="561" y="44"/>
                  </a:cubicBezTo>
                  <a:cubicBezTo>
                    <a:pt x="561" y="46"/>
                    <a:pt x="562" y="48"/>
                    <a:pt x="563" y="49"/>
                  </a:cubicBezTo>
                  <a:cubicBezTo>
                    <a:pt x="564" y="50"/>
                    <a:pt x="565" y="50"/>
                    <a:pt x="566" y="50"/>
                  </a:cubicBezTo>
                  <a:cubicBezTo>
                    <a:pt x="568" y="50"/>
                    <a:pt x="570" y="49"/>
                    <a:pt x="573" y="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36"/>
            <p:cNvSpPr>
              <a:spLocks noEditPoints="1"/>
            </p:cNvSpPr>
            <p:nvPr userDrawn="1"/>
          </p:nvSpPr>
          <p:spPr bwMode="auto">
            <a:xfrm>
              <a:off x="9304417" y="4596096"/>
              <a:ext cx="2255842" cy="300036"/>
            </a:xfrm>
            <a:custGeom>
              <a:avLst/>
              <a:gdLst>
                <a:gd name="T0" fmla="*/ 1465 w 1513"/>
                <a:gd name="T1" fmla="*/ 107 h 200"/>
                <a:gd name="T2" fmla="*/ 1416 w 1513"/>
                <a:gd name="T3" fmla="*/ 130 h 200"/>
                <a:gd name="T4" fmla="*/ 1450 w 1513"/>
                <a:gd name="T5" fmla="*/ 47 h 200"/>
                <a:gd name="T6" fmla="*/ 1458 w 1513"/>
                <a:gd name="T7" fmla="*/ 70 h 200"/>
                <a:gd name="T8" fmla="*/ 1467 w 1513"/>
                <a:gd name="T9" fmla="*/ 146 h 200"/>
                <a:gd name="T10" fmla="*/ 1410 w 1513"/>
                <a:gd name="T11" fmla="*/ 171 h 200"/>
                <a:gd name="T12" fmla="*/ 1408 w 1513"/>
                <a:gd name="T13" fmla="*/ 153 h 200"/>
                <a:gd name="T14" fmla="*/ 1272 w 1513"/>
                <a:gd name="T15" fmla="*/ 125 h 200"/>
                <a:gd name="T16" fmla="*/ 1257 w 1513"/>
                <a:gd name="T17" fmla="*/ 79 h 200"/>
                <a:gd name="T18" fmla="*/ 1298 w 1513"/>
                <a:gd name="T19" fmla="*/ 59 h 200"/>
                <a:gd name="T20" fmla="*/ 1220 w 1513"/>
                <a:gd name="T21" fmla="*/ 139 h 200"/>
                <a:gd name="T22" fmla="*/ 1112 w 1513"/>
                <a:gd name="T23" fmla="*/ 16 h 200"/>
                <a:gd name="T24" fmla="*/ 1064 w 1513"/>
                <a:gd name="T25" fmla="*/ 107 h 200"/>
                <a:gd name="T26" fmla="*/ 1074 w 1513"/>
                <a:gd name="T27" fmla="*/ 95 h 200"/>
                <a:gd name="T28" fmla="*/ 1096 w 1513"/>
                <a:gd name="T29" fmla="*/ 49 h 200"/>
                <a:gd name="T30" fmla="*/ 1098 w 1513"/>
                <a:gd name="T31" fmla="*/ 84 h 200"/>
                <a:gd name="T32" fmla="*/ 1101 w 1513"/>
                <a:gd name="T33" fmla="*/ 154 h 200"/>
                <a:gd name="T34" fmla="*/ 1038 w 1513"/>
                <a:gd name="T35" fmla="*/ 172 h 200"/>
                <a:gd name="T36" fmla="*/ 862 w 1513"/>
                <a:gd name="T37" fmla="*/ 136 h 200"/>
                <a:gd name="T38" fmla="*/ 895 w 1513"/>
                <a:gd name="T39" fmla="*/ 103 h 200"/>
                <a:gd name="T40" fmla="*/ 856 w 1513"/>
                <a:gd name="T41" fmla="*/ 83 h 200"/>
                <a:gd name="T42" fmla="*/ 873 w 1513"/>
                <a:gd name="T43" fmla="*/ 80 h 200"/>
                <a:gd name="T44" fmla="*/ 905 w 1513"/>
                <a:gd name="T45" fmla="*/ 38 h 200"/>
                <a:gd name="T46" fmla="*/ 908 w 1513"/>
                <a:gd name="T47" fmla="*/ 83 h 200"/>
                <a:gd name="T48" fmla="*/ 874 w 1513"/>
                <a:gd name="T49" fmla="*/ 168 h 200"/>
                <a:gd name="T50" fmla="*/ 809 w 1513"/>
                <a:gd name="T51" fmla="*/ 149 h 200"/>
                <a:gd name="T52" fmla="*/ 704 w 1513"/>
                <a:gd name="T53" fmla="*/ 45 h 200"/>
                <a:gd name="T54" fmla="*/ 658 w 1513"/>
                <a:gd name="T55" fmla="*/ 45 h 200"/>
                <a:gd name="T56" fmla="*/ 694 w 1513"/>
                <a:gd name="T57" fmla="*/ 50 h 200"/>
                <a:gd name="T58" fmla="*/ 705 w 1513"/>
                <a:gd name="T59" fmla="*/ 55 h 200"/>
                <a:gd name="T60" fmla="*/ 697 w 1513"/>
                <a:gd name="T61" fmla="*/ 139 h 200"/>
                <a:gd name="T62" fmla="*/ 662 w 1513"/>
                <a:gd name="T63" fmla="*/ 179 h 200"/>
                <a:gd name="T64" fmla="*/ 686 w 1513"/>
                <a:gd name="T65" fmla="*/ 141 h 200"/>
                <a:gd name="T66" fmla="*/ 720 w 1513"/>
                <a:gd name="T67" fmla="*/ 90 h 200"/>
                <a:gd name="T68" fmla="*/ 540 w 1513"/>
                <a:gd name="T69" fmla="*/ 92 h 200"/>
                <a:gd name="T70" fmla="*/ 491 w 1513"/>
                <a:gd name="T71" fmla="*/ 115 h 200"/>
                <a:gd name="T72" fmla="*/ 466 w 1513"/>
                <a:gd name="T73" fmla="*/ 70 h 200"/>
                <a:gd name="T74" fmla="*/ 444 w 1513"/>
                <a:gd name="T75" fmla="*/ 90 h 200"/>
                <a:gd name="T76" fmla="*/ 426 w 1513"/>
                <a:gd name="T77" fmla="*/ 96 h 200"/>
                <a:gd name="T78" fmla="*/ 414 w 1513"/>
                <a:gd name="T79" fmla="*/ 90 h 200"/>
                <a:gd name="T80" fmla="*/ 502 w 1513"/>
                <a:gd name="T81" fmla="*/ 43 h 200"/>
                <a:gd name="T82" fmla="*/ 560 w 1513"/>
                <a:gd name="T83" fmla="*/ 85 h 200"/>
                <a:gd name="T84" fmla="*/ 520 w 1513"/>
                <a:gd name="T85" fmla="*/ 187 h 200"/>
                <a:gd name="T86" fmla="*/ 465 w 1513"/>
                <a:gd name="T87" fmla="*/ 119 h 200"/>
                <a:gd name="T88" fmla="*/ 442 w 1513"/>
                <a:gd name="T89" fmla="*/ 153 h 200"/>
                <a:gd name="T90" fmla="*/ 282 w 1513"/>
                <a:gd name="T91" fmla="*/ 98 h 200"/>
                <a:gd name="T92" fmla="*/ 259 w 1513"/>
                <a:gd name="T93" fmla="*/ 93 h 200"/>
                <a:gd name="T94" fmla="*/ 226 w 1513"/>
                <a:gd name="T95" fmla="*/ 158 h 200"/>
                <a:gd name="T96" fmla="*/ 307 w 1513"/>
                <a:gd name="T97" fmla="*/ 43 h 200"/>
                <a:gd name="T98" fmla="*/ 290 w 1513"/>
                <a:gd name="T99" fmla="*/ 120 h 200"/>
                <a:gd name="T100" fmla="*/ 234 w 1513"/>
                <a:gd name="T101" fmla="*/ 93 h 200"/>
                <a:gd name="T102" fmla="*/ 205 w 1513"/>
                <a:gd name="T103" fmla="*/ 107 h 200"/>
                <a:gd name="T104" fmla="*/ 226 w 1513"/>
                <a:gd name="T105" fmla="*/ 171 h 200"/>
                <a:gd name="T106" fmla="*/ 101 w 1513"/>
                <a:gd name="T107" fmla="*/ 63 h 200"/>
                <a:gd name="T108" fmla="*/ 32 w 1513"/>
                <a:gd name="T109" fmla="*/ 94 h 200"/>
                <a:gd name="T110" fmla="*/ 58 w 1513"/>
                <a:gd name="T111" fmla="*/ 7 h 200"/>
                <a:gd name="T112" fmla="*/ 104 w 1513"/>
                <a:gd name="T113" fmla="*/ 90 h 200"/>
                <a:gd name="T114" fmla="*/ 48 w 1513"/>
                <a:gd name="T115" fmla="*/ 152 h 200"/>
                <a:gd name="T116" fmla="*/ 3 w 1513"/>
                <a:gd name="T117" fmla="*/ 66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513" h="200">
                  <a:moveTo>
                    <a:pt x="1410" y="31"/>
                  </a:moveTo>
                  <a:cubicBezTo>
                    <a:pt x="1410" y="28"/>
                    <a:pt x="1410" y="26"/>
                    <a:pt x="1410" y="23"/>
                  </a:cubicBezTo>
                  <a:cubicBezTo>
                    <a:pt x="1418" y="21"/>
                    <a:pt x="1413" y="3"/>
                    <a:pt x="1421" y="0"/>
                  </a:cubicBezTo>
                  <a:cubicBezTo>
                    <a:pt x="1424" y="0"/>
                    <a:pt x="1424" y="0"/>
                    <a:pt x="1424" y="0"/>
                  </a:cubicBezTo>
                  <a:cubicBezTo>
                    <a:pt x="1425" y="3"/>
                    <a:pt x="1427" y="7"/>
                    <a:pt x="1428" y="11"/>
                  </a:cubicBezTo>
                  <a:cubicBezTo>
                    <a:pt x="1428" y="13"/>
                    <a:pt x="1428" y="15"/>
                    <a:pt x="1428" y="17"/>
                  </a:cubicBezTo>
                  <a:cubicBezTo>
                    <a:pt x="1431" y="30"/>
                    <a:pt x="1429" y="36"/>
                    <a:pt x="1427" y="47"/>
                  </a:cubicBezTo>
                  <a:cubicBezTo>
                    <a:pt x="1414" y="49"/>
                    <a:pt x="1415" y="38"/>
                    <a:pt x="1410" y="31"/>
                  </a:cubicBezTo>
                  <a:close/>
                  <a:moveTo>
                    <a:pt x="1442" y="122"/>
                  </a:moveTo>
                  <a:cubicBezTo>
                    <a:pt x="1442" y="107"/>
                    <a:pt x="1454" y="110"/>
                    <a:pt x="1465" y="107"/>
                  </a:cubicBezTo>
                  <a:cubicBezTo>
                    <a:pt x="1470" y="105"/>
                    <a:pt x="1478" y="101"/>
                    <a:pt x="1482" y="97"/>
                  </a:cubicBezTo>
                  <a:cubicBezTo>
                    <a:pt x="1484" y="95"/>
                    <a:pt x="1484" y="93"/>
                    <a:pt x="1486" y="91"/>
                  </a:cubicBezTo>
                  <a:cubicBezTo>
                    <a:pt x="1485" y="90"/>
                    <a:pt x="1485" y="88"/>
                    <a:pt x="1484" y="87"/>
                  </a:cubicBezTo>
                  <a:cubicBezTo>
                    <a:pt x="1482" y="86"/>
                    <a:pt x="1479" y="83"/>
                    <a:pt x="1477" y="83"/>
                  </a:cubicBezTo>
                  <a:cubicBezTo>
                    <a:pt x="1474" y="81"/>
                    <a:pt x="1470" y="82"/>
                    <a:pt x="1468" y="81"/>
                  </a:cubicBezTo>
                  <a:cubicBezTo>
                    <a:pt x="1452" y="83"/>
                    <a:pt x="1429" y="95"/>
                    <a:pt x="1424" y="105"/>
                  </a:cubicBezTo>
                  <a:cubicBezTo>
                    <a:pt x="1424" y="108"/>
                    <a:pt x="1424" y="111"/>
                    <a:pt x="1424" y="113"/>
                  </a:cubicBezTo>
                  <a:cubicBezTo>
                    <a:pt x="1426" y="115"/>
                    <a:pt x="1428" y="117"/>
                    <a:pt x="1430" y="119"/>
                  </a:cubicBezTo>
                  <a:cubicBezTo>
                    <a:pt x="1430" y="126"/>
                    <a:pt x="1430" y="134"/>
                    <a:pt x="1422" y="135"/>
                  </a:cubicBezTo>
                  <a:cubicBezTo>
                    <a:pt x="1420" y="133"/>
                    <a:pt x="1418" y="132"/>
                    <a:pt x="1416" y="130"/>
                  </a:cubicBezTo>
                  <a:cubicBezTo>
                    <a:pt x="1414" y="132"/>
                    <a:pt x="1413" y="133"/>
                    <a:pt x="1409" y="132"/>
                  </a:cubicBezTo>
                  <a:cubicBezTo>
                    <a:pt x="1407" y="128"/>
                    <a:pt x="1397" y="105"/>
                    <a:pt x="1398" y="102"/>
                  </a:cubicBezTo>
                  <a:cubicBezTo>
                    <a:pt x="1399" y="99"/>
                    <a:pt x="1405" y="97"/>
                    <a:pt x="1408" y="96"/>
                  </a:cubicBezTo>
                  <a:cubicBezTo>
                    <a:pt x="1414" y="93"/>
                    <a:pt x="1418" y="86"/>
                    <a:pt x="1423" y="82"/>
                  </a:cubicBezTo>
                  <a:cubicBezTo>
                    <a:pt x="1426" y="80"/>
                    <a:pt x="1430" y="80"/>
                    <a:pt x="1433" y="79"/>
                  </a:cubicBezTo>
                  <a:cubicBezTo>
                    <a:pt x="1441" y="75"/>
                    <a:pt x="1447" y="65"/>
                    <a:pt x="1454" y="59"/>
                  </a:cubicBezTo>
                  <a:cubicBezTo>
                    <a:pt x="1462" y="51"/>
                    <a:pt x="1472" y="50"/>
                    <a:pt x="1478" y="41"/>
                  </a:cubicBezTo>
                  <a:cubicBezTo>
                    <a:pt x="1478" y="41"/>
                    <a:pt x="1478" y="41"/>
                    <a:pt x="1478" y="40"/>
                  </a:cubicBezTo>
                  <a:cubicBezTo>
                    <a:pt x="1477" y="40"/>
                    <a:pt x="1477" y="40"/>
                    <a:pt x="1477" y="40"/>
                  </a:cubicBezTo>
                  <a:cubicBezTo>
                    <a:pt x="1472" y="45"/>
                    <a:pt x="1459" y="54"/>
                    <a:pt x="1450" y="47"/>
                  </a:cubicBezTo>
                  <a:cubicBezTo>
                    <a:pt x="1446" y="45"/>
                    <a:pt x="1447" y="40"/>
                    <a:pt x="1444" y="37"/>
                  </a:cubicBezTo>
                  <a:cubicBezTo>
                    <a:pt x="1443" y="35"/>
                    <a:pt x="1440" y="34"/>
                    <a:pt x="1440" y="31"/>
                  </a:cubicBezTo>
                  <a:cubicBezTo>
                    <a:pt x="1440" y="29"/>
                    <a:pt x="1441" y="28"/>
                    <a:pt x="1441" y="27"/>
                  </a:cubicBezTo>
                  <a:cubicBezTo>
                    <a:pt x="1447" y="27"/>
                    <a:pt x="1459" y="35"/>
                    <a:pt x="1462" y="38"/>
                  </a:cubicBezTo>
                  <a:cubicBezTo>
                    <a:pt x="1471" y="35"/>
                    <a:pt x="1480" y="33"/>
                    <a:pt x="1488" y="28"/>
                  </a:cubicBezTo>
                  <a:cubicBezTo>
                    <a:pt x="1491" y="26"/>
                    <a:pt x="1496" y="30"/>
                    <a:pt x="1498" y="29"/>
                  </a:cubicBezTo>
                  <a:cubicBezTo>
                    <a:pt x="1502" y="32"/>
                    <a:pt x="1508" y="48"/>
                    <a:pt x="1500" y="52"/>
                  </a:cubicBezTo>
                  <a:cubicBezTo>
                    <a:pt x="1496" y="53"/>
                    <a:pt x="1490" y="53"/>
                    <a:pt x="1486" y="54"/>
                  </a:cubicBezTo>
                  <a:cubicBezTo>
                    <a:pt x="1476" y="56"/>
                    <a:pt x="1464" y="63"/>
                    <a:pt x="1457" y="69"/>
                  </a:cubicBezTo>
                  <a:cubicBezTo>
                    <a:pt x="1457" y="69"/>
                    <a:pt x="1458" y="69"/>
                    <a:pt x="1458" y="70"/>
                  </a:cubicBezTo>
                  <a:cubicBezTo>
                    <a:pt x="1458" y="70"/>
                    <a:pt x="1458" y="70"/>
                    <a:pt x="1458" y="70"/>
                  </a:cubicBezTo>
                  <a:cubicBezTo>
                    <a:pt x="1462" y="71"/>
                    <a:pt x="1469" y="68"/>
                    <a:pt x="1474" y="71"/>
                  </a:cubicBezTo>
                  <a:cubicBezTo>
                    <a:pt x="1485" y="76"/>
                    <a:pt x="1500" y="81"/>
                    <a:pt x="1500" y="99"/>
                  </a:cubicBezTo>
                  <a:cubicBezTo>
                    <a:pt x="1497" y="100"/>
                    <a:pt x="1496" y="102"/>
                    <a:pt x="1494" y="103"/>
                  </a:cubicBezTo>
                  <a:cubicBezTo>
                    <a:pt x="1488" y="105"/>
                    <a:pt x="1482" y="105"/>
                    <a:pt x="1477" y="108"/>
                  </a:cubicBezTo>
                  <a:cubicBezTo>
                    <a:pt x="1477" y="109"/>
                    <a:pt x="1477" y="109"/>
                    <a:pt x="1477" y="110"/>
                  </a:cubicBezTo>
                  <a:cubicBezTo>
                    <a:pt x="1478" y="112"/>
                    <a:pt x="1479" y="113"/>
                    <a:pt x="1479" y="118"/>
                  </a:cubicBezTo>
                  <a:cubicBezTo>
                    <a:pt x="1477" y="119"/>
                    <a:pt x="1478" y="122"/>
                    <a:pt x="1476" y="123"/>
                  </a:cubicBezTo>
                  <a:cubicBezTo>
                    <a:pt x="1472" y="130"/>
                    <a:pt x="1465" y="135"/>
                    <a:pt x="1463" y="142"/>
                  </a:cubicBezTo>
                  <a:cubicBezTo>
                    <a:pt x="1464" y="143"/>
                    <a:pt x="1466" y="145"/>
                    <a:pt x="1467" y="146"/>
                  </a:cubicBezTo>
                  <a:cubicBezTo>
                    <a:pt x="1476" y="149"/>
                    <a:pt x="1513" y="129"/>
                    <a:pt x="1508" y="151"/>
                  </a:cubicBezTo>
                  <a:cubicBezTo>
                    <a:pt x="1507" y="154"/>
                    <a:pt x="1505" y="156"/>
                    <a:pt x="1504" y="158"/>
                  </a:cubicBezTo>
                  <a:cubicBezTo>
                    <a:pt x="1500" y="158"/>
                    <a:pt x="1498" y="157"/>
                    <a:pt x="1495" y="157"/>
                  </a:cubicBezTo>
                  <a:cubicBezTo>
                    <a:pt x="1490" y="155"/>
                    <a:pt x="1472" y="161"/>
                    <a:pt x="1469" y="163"/>
                  </a:cubicBezTo>
                  <a:cubicBezTo>
                    <a:pt x="1470" y="169"/>
                    <a:pt x="1471" y="175"/>
                    <a:pt x="1471" y="182"/>
                  </a:cubicBezTo>
                  <a:cubicBezTo>
                    <a:pt x="1469" y="183"/>
                    <a:pt x="1469" y="185"/>
                    <a:pt x="1468" y="186"/>
                  </a:cubicBezTo>
                  <a:cubicBezTo>
                    <a:pt x="1465" y="188"/>
                    <a:pt x="1462" y="187"/>
                    <a:pt x="1458" y="189"/>
                  </a:cubicBezTo>
                  <a:cubicBezTo>
                    <a:pt x="1456" y="190"/>
                    <a:pt x="1453" y="193"/>
                    <a:pt x="1450" y="193"/>
                  </a:cubicBezTo>
                  <a:cubicBezTo>
                    <a:pt x="1432" y="200"/>
                    <a:pt x="1414" y="183"/>
                    <a:pt x="1410" y="171"/>
                  </a:cubicBezTo>
                  <a:cubicBezTo>
                    <a:pt x="1410" y="171"/>
                    <a:pt x="1410" y="171"/>
                    <a:pt x="1410" y="171"/>
                  </a:cubicBezTo>
                  <a:cubicBezTo>
                    <a:pt x="1416" y="171"/>
                    <a:pt x="1423" y="177"/>
                    <a:pt x="1428" y="179"/>
                  </a:cubicBezTo>
                  <a:cubicBezTo>
                    <a:pt x="1430" y="179"/>
                    <a:pt x="1433" y="179"/>
                    <a:pt x="1435" y="179"/>
                  </a:cubicBezTo>
                  <a:cubicBezTo>
                    <a:pt x="1449" y="179"/>
                    <a:pt x="1457" y="174"/>
                    <a:pt x="1463" y="165"/>
                  </a:cubicBezTo>
                  <a:cubicBezTo>
                    <a:pt x="1463" y="164"/>
                    <a:pt x="1463" y="163"/>
                    <a:pt x="1463" y="162"/>
                  </a:cubicBezTo>
                  <a:cubicBezTo>
                    <a:pt x="1462" y="162"/>
                    <a:pt x="1461" y="161"/>
                    <a:pt x="1460" y="161"/>
                  </a:cubicBezTo>
                  <a:cubicBezTo>
                    <a:pt x="1453" y="158"/>
                    <a:pt x="1440" y="165"/>
                    <a:pt x="1434" y="166"/>
                  </a:cubicBezTo>
                  <a:cubicBezTo>
                    <a:pt x="1428" y="167"/>
                    <a:pt x="1413" y="167"/>
                    <a:pt x="1408" y="164"/>
                  </a:cubicBezTo>
                  <a:cubicBezTo>
                    <a:pt x="1406" y="163"/>
                    <a:pt x="1405" y="161"/>
                    <a:pt x="1404" y="160"/>
                  </a:cubicBezTo>
                  <a:cubicBezTo>
                    <a:pt x="1404" y="159"/>
                    <a:pt x="1404" y="157"/>
                    <a:pt x="1404" y="156"/>
                  </a:cubicBezTo>
                  <a:cubicBezTo>
                    <a:pt x="1406" y="155"/>
                    <a:pt x="1407" y="154"/>
                    <a:pt x="1408" y="153"/>
                  </a:cubicBezTo>
                  <a:cubicBezTo>
                    <a:pt x="1418" y="153"/>
                    <a:pt x="1426" y="153"/>
                    <a:pt x="1436" y="153"/>
                  </a:cubicBezTo>
                  <a:cubicBezTo>
                    <a:pt x="1438" y="152"/>
                    <a:pt x="1442" y="149"/>
                    <a:pt x="1444" y="149"/>
                  </a:cubicBezTo>
                  <a:cubicBezTo>
                    <a:pt x="1448" y="147"/>
                    <a:pt x="1452" y="148"/>
                    <a:pt x="1455" y="147"/>
                  </a:cubicBezTo>
                  <a:cubicBezTo>
                    <a:pt x="1456" y="146"/>
                    <a:pt x="1456" y="146"/>
                    <a:pt x="1457" y="145"/>
                  </a:cubicBezTo>
                  <a:cubicBezTo>
                    <a:pt x="1456" y="143"/>
                    <a:pt x="1454" y="139"/>
                    <a:pt x="1456" y="136"/>
                  </a:cubicBezTo>
                  <a:cubicBezTo>
                    <a:pt x="1458" y="129"/>
                    <a:pt x="1460" y="125"/>
                    <a:pt x="1464" y="118"/>
                  </a:cubicBezTo>
                  <a:cubicBezTo>
                    <a:pt x="1463" y="117"/>
                    <a:pt x="1462" y="117"/>
                    <a:pt x="1461" y="117"/>
                  </a:cubicBezTo>
                  <a:cubicBezTo>
                    <a:pt x="1455" y="118"/>
                    <a:pt x="1451" y="121"/>
                    <a:pt x="1442" y="122"/>
                  </a:cubicBezTo>
                  <a:close/>
                  <a:moveTo>
                    <a:pt x="1272" y="127"/>
                  </a:moveTo>
                  <a:cubicBezTo>
                    <a:pt x="1272" y="125"/>
                    <a:pt x="1271" y="126"/>
                    <a:pt x="1272" y="125"/>
                  </a:cubicBezTo>
                  <a:cubicBezTo>
                    <a:pt x="1274" y="119"/>
                    <a:pt x="1285" y="115"/>
                    <a:pt x="1292" y="119"/>
                  </a:cubicBezTo>
                  <a:cubicBezTo>
                    <a:pt x="1301" y="125"/>
                    <a:pt x="1318" y="137"/>
                    <a:pt x="1316" y="154"/>
                  </a:cubicBezTo>
                  <a:cubicBezTo>
                    <a:pt x="1310" y="157"/>
                    <a:pt x="1309" y="164"/>
                    <a:pt x="1298" y="164"/>
                  </a:cubicBezTo>
                  <a:cubicBezTo>
                    <a:pt x="1298" y="161"/>
                    <a:pt x="1294" y="159"/>
                    <a:pt x="1293" y="157"/>
                  </a:cubicBezTo>
                  <a:cubicBezTo>
                    <a:pt x="1292" y="155"/>
                    <a:pt x="1292" y="152"/>
                    <a:pt x="1291" y="149"/>
                  </a:cubicBezTo>
                  <a:cubicBezTo>
                    <a:pt x="1288" y="143"/>
                    <a:pt x="1279" y="128"/>
                    <a:pt x="1272" y="127"/>
                  </a:cubicBezTo>
                  <a:close/>
                  <a:moveTo>
                    <a:pt x="1216" y="87"/>
                  </a:moveTo>
                  <a:cubicBezTo>
                    <a:pt x="1216" y="86"/>
                    <a:pt x="1217" y="85"/>
                    <a:pt x="1217" y="84"/>
                  </a:cubicBezTo>
                  <a:cubicBezTo>
                    <a:pt x="1222" y="85"/>
                    <a:pt x="1227" y="86"/>
                    <a:pt x="1232" y="87"/>
                  </a:cubicBezTo>
                  <a:cubicBezTo>
                    <a:pt x="1237" y="89"/>
                    <a:pt x="1256" y="82"/>
                    <a:pt x="1257" y="79"/>
                  </a:cubicBezTo>
                  <a:cubicBezTo>
                    <a:pt x="1260" y="74"/>
                    <a:pt x="1260" y="41"/>
                    <a:pt x="1257" y="36"/>
                  </a:cubicBezTo>
                  <a:cubicBezTo>
                    <a:pt x="1255" y="31"/>
                    <a:pt x="1252" y="30"/>
                    <a:pt x="1252" y="23"/>
                  </a:cubicBezTo>
                  <a:cubicBezTo>
                    <a:pt x="1256" y="21"/>
                    <a:pt x="1256" y="20"/>
                    <a:pt x="1264" y="20"/>
                  </a:cubicBezTo>
                  <a:cubicBezTo>
                    <a:pt x="1272" y="26"/>
                    <a:pt x="1273" y="39"/>
                    <a:pt x="1273" y="54"/>
                  </a:cubicBezTo>
                  <a:cubicBezTo>
                    <a:pt x="1273" y="59"/>
                    <a:pt x="1271" y="74"/>
                    <a:pt x="1272" y="74"/>
                  </a:cubicBezTo>
                  <a:cubicBezTo>
                    <a:pt x="1276" y="75"/>
                    <a:pt x="1290" y="70"/>
                    <a:pt x="1293" y="68"/>
                  </a:cubicBezTo>
                  <a:cubicBezTo>
                    <a:pt x="1293" y="63"/>
                    <a:pt x="1292" y="61"/>
                    <a:pt x="1288" y="58"/>
                  </a:cubicBezTo>
                  <a:cubicBezTo>
                    <a:pt x="1288" y="57"/>
                    <a:pt x="1288" y="55"/>
                    <a:pt x="1288" y="53"/>
                  </a:cubicBezTo>
                  <a:cubicBezTo>
                    <a:pt x="1289" y="53"/>
                    <a:pt x="1290" y="54"/>
                    <a:pt x="1290" y="54"/>
                  </a:cubicBezTo>
                  <a:cubicBezTo>
                    <a:pt x="1293" y="55"/>
                    <a:pt x="1295" y="59"/>
                    <a:pt x="1298" y="59"/>
                  </a:cubicBezTo>
                  <a:cubicBezTo>
                    <a:pt x="1306" y="62"/>
                    <a:pt x="1314" y="60"/>
                    <a:pt x="1321" y="63"/>
                  </a:cubicBezTo>
                  <a:cubicBezTo>
                    <a:pt x="1322" y="64"/>
                    <a:pt x="1322" y="63"/>
                    <a:pt x="1322" y="65"/>
                  </a:cubicBezTo>
                  <a:cubicBezTo>
                    <a:pt x="1322" y="67"/>
                    <a:pt x="1322" y="69"/>
                    <a:pt x="1322" y="71"/>
                  </a:cubicBezTo>
                  <a:cubicBezTo>
                    <a:pt x="1321" y="71"/>
                    <a:pt x="1320" y="74"/>
                    <a:pt x="1319" y="75"/>
                  </a:cubicBezTo>
                  <a:cubicBezTo>
                    <a:pt x="1317" y="76"/>
                    <a:pt x="1310" y="75"/>
                    <a:pt x="1308" y="76"/>
                  </a:cubicBezTo>
                  <a:cubicBezTo>
                    <a:pt x="1301" y="79"/>
                    <a:pt x="1273" y="90"/>
                    <a:pt x="1268" y="95"/>
                  </a:cubicBezTo>
                  <a:cubicBezTo>
                    <a:pt x="1264" y="99"/>
                    <a:pt x="1266" y="105"/>
                    <a:pt x="1264" y="110"/>
                  </a:cubicBezTo>
                  <a:cubicBezTo>
                    <a:pt x="1260" y="123"/>
                    <a:pt x="1250" y="153"/>
                    <a:pt x="1232" y="145"/>
                  </a:cubicBezTo>
                  <a:cubicBezTo>
                    <a:pt x="1230" y="145"/>
                    <a:pt x="1229" y="145"/>
                    <a:pt x="1228" y="145"/>
                  </a:cubicBezTo>
                  <a:cubicBezTo>
                    <a:pt x="1225" y="143"/>
                    <a:pt x="1223" y="141"/>
                    <a:pt x="1220" y="139"/>
                  </a:cubicBezTo>
                  <a:cubicBezTo>
                    <a:pt x="1220" y="138"/>
                    <a:pt x="1220" y="137"/>
                    <a:pt x="1220" y="135"/>
                  </a:cubicBezTo>
                  <a:cubicBezTo>
                    <a:pt x="1222" y="135"/>
                    <a:pt x="1225" y="131"/>
                    <a:pt x="1227" y="130"/>
                  </a:cubicBezTo>
                  <a:cubicBezTo>
                    <a:pt x="1232" y="128"/>
                    <a:pt x="1236" y="129"/>
                    <a:pt x="1240" y="127"/>
                  </a:cubicBezTo>
                  <a:cubicBezTo>
                    <a:pt x="1246" y="125"/>
                    <a:pt x="1256" y="107"/>
                    <a:pt x="1254" y="101"/>
                  </a:cubicBezTo>
                  <a:cubicBezTo>
                    <a:pt x="1246" y="100"/>
                    <a:pt x="1236" y="101"/>
                    <a:pt x="1228" y="101"/>
                  </a:cubicBezTo>
                  <a:cubicBezTo>
                    <a:pt x="1225" y="98"/>
                    <a:pt x="1222" y="96"/>
                    <a:pt x="1219" y="93"/>
                  </a:cubicBezTo>
                  <a:cubicBezTo>
                    <a:pt x="1217" y="91"/>
                    <a:pt x="1217" y="88"/>
                    <a:pt x="1216" y="87"/>
                  </a:cubicBezTo>
                  <a:close/>
                  <a:moveTo>
                    <a:pt x="1110" y="21"/>
                  </a:moveTo>
                  <a:cubicBezTo>
                    <a:pt x="1110" y="20"/>
                    <a:pt x="1110" y="19"/>
                    <a:pt x="1110" y="17"/>
                  </a:cubicBezTo>
                  <a:cubicBezTo>
                    <a:pt x="1110" y="17"/>
                    <a:pt x="1111" y="16"/>
                    <a:pt x="1112" y="16"/>
                  </a:cubicBezTo>
                  <a:cubicBezTo>
                    <a:pt x="1124" y="17"/>
                    <a:pt x="1148" y="19"/>
                    <a:pt x="1147" y="35"/>
                  </a:cubicBezTo>
                  <a:cubicBezTo>
                    <a:pt x="1142" y="43"/>
                    <a:pt x="1140" y="49"/>
                    <a:pt x="1128" y="45"/>
                  </a:cubicBezTo>
                  <a:cubicBezTo>
                    <a:pt x="1127" y="43"/>
                    <a:pt x="1126" y="41"/>
                    <a:pt x="1124" y="39"/>
                  </a:cubicBezTo>
                  <a:cubicBezTo>
                    <a:pt x="1123" y="38"/>
                    <a:pt x="1121" y="38"/>
                    <a:pt x="1119" y="37"/>
                  </a:cubicBezTo>
                  <a:cubicBezTo>
                    <a:pt x="1119" y="31"/>
                    <a:pt x="1113" y="23"/>
                    <a:pt x="1110" y="21"/>
                  </a:cubicBezTo>
                  <a:close/>
                  <a:moveTo>
                    <a:pt x="1055" y="126"/>
                  </a:moveTo>
                  <a:cubicBezTo>
                    <a:pt x="1058" y="127"/>
                    <a:pt x="1062" y="127"/>
                    <a:pt x="1064" y="125"/>
                  </a:cubicBezTo>
                  <a:cubicBezTo>
                    <a:pt x="1066" y="124"/>
                    <a:pt x="1068" y="125"/>
                    <a:pt x="1070" y="123"/>
                  </a:cubicBezTo>
                  <a:cubicBezTo>
                    <a:pt x="1074" y="119"/>
                    <a:pt x="1070" y="109"/>
                    <a:pt x="1066" y="107"/>
                  </a:cubicBezTo>
                  <a:cubicBezTo>
                    <a:pt x="1066" y="107"/>
                    <a:pt x="1064" y="107"/>
                    <a:pt x="1064" y="107"/>
                  </a:cubicBezTo>
                  <a:cubicBezTo>
                    <a:pt x="1056" y="125"/>
                    <a:pt x="1056" y="125"/>
                    <a:pt x="1056" y="125"/>
                  </a:cubicBezTo>
                  <a:cubicBezTo>
                    <a:pt x="1056" y="125"/>
                    <a:pt x="1056" y="126"/>
                    <a:pt x="1055" y="126"/>
                  </a:cubicBezTo>
                  <a:close/>
                  <a:moveTo>
                    <a:pt x="1021" y="158"/>
                  </a:moveTo>
                  <a:cubicBezTo>
                    <a:pt x="1021" y="153"/>
                    <a:pt x="1024" y="148"/>
                    <a:pt x="1024" y="143"/>
                  </a:cubicBezTo>
                  <a:cubicBezTo>
                    <a:pt x="1025" y="140"/>
                    <a:pt x="1023" y="136"/>
                    <a:pt x="1024" y="133"/>
                  </a:cubicBezTo>
                  <a:cubicBezTo>
                    <a:pt x="1031" y="132"/>
                    <a:pt x="1042" y="114"/>
                    <a:pt x="1048" y="108"/>
                  </a:cubicBezTo>
                  <a:cubicBezTo>
                    <a:pt x="1051" y="106"/>
                    <a:pt x="1056" y="103"/>
                    <a:pt x="1059" y="102"/>
                  </a:cubicBezTo>
                  <a:cubicBezTo>
                    <a:pt x="1060" y="102"/>
                    <a:pt x="1062" y="102"/>
                    <a:pt x="1063" y="103"/>
                  </a:cubicBezTo>
                  <a:cubicBezTo>
                    <a:pt x="1068" y="104"/>
                    <a:pt x="1072" y="102"/>
                    <a:pt x="1075" y="101"/>
                  </a:cubicBezTo>
                  <a:cubicBezTo>
                    <a:pt x="1075" y="99"/>
                    <a:pt x="1075" y="97"/>
                    <a:pt x="1074" y="95"/>
                  </a:cubicBezTo>
                  <a:cubicBezTo>
                    <a:pt x="1074" y="95"/>
                    <a:pt x="1072" y="92"/>
                    <a:pt x="1072" y="93"/>
                  </a:cubicBezTo>
                  <a:cubicBezTo>
                    <a:pt x="1069" y="93"/>
                    <a:pt x="1067" y="96"/>
                    <a:pt x="1065" y="97"/>
                  </a:cubicBezTo>
                  <a:cubicBezTo>
                    <a:pt x="1064" y="97"/>
                    <a:pt x="1062" y="97"/>
                    <a:pt x="1060" y="97"/>
                  </a:cubicBezTo>
                  <a:cubicBezTo>
                    <a:pt x="1051" y="97"/>
                    <a:pt x="1045" y="88"/>
                    <a:pt x="1047" y="79"/>
                  </a:cubicBezTo>
                  <a:cubicBezTo>
                    <a:pt x="1056" y="81"/>
                    <a:pt x="1069" y="81"/>
                    <a:pt x="1076" y="76"/>
                  </a:cubicBezTo>
                  <a:cubicBezTo>
                    <a:pt x="1078" y="64"/>
                    <a:pt x="1079" y="47"/>
                    <a:pt x="1083" y="37"/>
                  </a:cubicBezTo>
                  <a:cubicBezTo>
                    <a:pt x="1085" y="34"/>
                    <a:pt x="1081" y="25"/>
                    <a:pt x="1084" y="18"/>
                  </a:cubicBezTo>
                  <a:cubicBezTo>
                    <a:pt x="1085" y="18"/>
                    <a:pt x="1087" y="18"/>
                    <a:pt x="1089" y="18"/>
                  </a:cubicBezTo>
                  <a:cubicBezTo>
                    <a:pt x="1090" y="19"/>
                    <a:pt x="1091" y="21"/>
                    <a:pt x="1092" y="22"/>
                  </a:cubicBezTo>
                  <a:cubicBezTo>
                    <a:pt x="1092" y="24"/>
                    <a:pt x="1097" y="47"/>
                    <a:pt x="1096" y="49"/>
                  </a:cubicBezTo>
                  <a:cubicBezTo>
                    <a:pt x="1095" y="53"/>
                    <a:pt x="1090" y="67"/>
                    <a:pt x="1092" y="70"/>
                  </a:cubicBezTo>
                  <a:cubicBezTo>
                    <a:pt x="1092" y="71"/>
                    <a:pt x="1092" y="71"/>
                    <a:pt x="1093" y="71"/>
                  </a:cubicBezTo>
                  <a:cubicBezTo>
                    <a:pt x="1099" y="71"/>
                    <a:pt x="1107" y="67"/>
                    <a:pt x="1109" y="62"/>
                  </a:cubicBezTo>
                  <a:cubicBezTo>
                    <a:pt x="1110" y="58"/>
                    <a:pt x="1107" y="56"/>
                    <a:pt x="1108" y="54"/>
                  </a:cubicBezTo>
                  <a:cubicBezTo>
                    <a:pt x="1108" y="54"/>
                    <a:pt x="1109" y="54"/>
                    <a:pt x="1109" y="54"/>
                  </a:cubicBezTo>
                  <a:cubicBezTo>
                    <a:pt x="1113" y="56"/>
                    <a:pt x="1126" y="58"/>
                    <a:pt x="1132" y="59"/>
                  </a:cubicBezTo>
                  <a:cubicBezTo>
                    <a:pt x="1132" y="61"/>
                    <a:pt x="1132" y="63"/>
                    <a:pt x="1132" y="65"/>
                  </a:cubicBezTo>
                  <a:cubicBezTo>
                    <a:pt x="1131" y="65"/>
                    <a:pt x="1130" y="66"/>
                    <a:pt x="1130" y="66"/>
                  </a:cubicBezTo>
                  <a:cubicBezTo>
                    <a:pt x="1129" y="66"/>
                    <a:pt x="1129" y="65"/>
                    <a:pt x="1129" y="65"/>
                  </a:cubicBezTo>
                  <a:cubicBezTo>
                    <a:pt x="1120" y="68"/>
                    <a:pt x="1100" y="77"/>
                    <a:pt x="1098" y="84"/>
                  </a:cubicBezTo>
                  <a:cubicBezTo>
                    <a:pt x="1096" y="84"/>
                    <a:pt x="1093" y="83"/>
                    <a:pt x="1092" y="85"/>
                  </a:cubicBezTo>
                  <a:cubicBezTo>
                    <a:pt x="1085" y="89"/>
                    <a:pt x="1090" y="98"/>
                    <a:pt x="1088" y="106"/>
                  </a:cubicBezTo>
                  <a:cubicBezTo>
                    <a:pt x="1087" y="109"/>
                    <a:pt x="1086" y="112"/>
                    <a:pt x="1087" y="115"/>
                  </a:cubicBezTo>
                  <a:cubicBezTo>
                    <a:pt x="1088" y="115"/>
                    <a:pt x="1089" y="116"/>
                    <a:pt x="1090" y="116"/>
                  </a:cubicBezTo>
                  <a:cubicBezTo>
                    <a:pt x="1095" y="108"/>
                    <a:pt x="1106" y="105"/>
                    <a:pt x="1114" y="111"/>
                  </a:cubicBezTo>
                  <a:cubicBezTo>
                    <a:pt x="1122" y="117"/>
                    <a:pt x="1116" y="123"/>
                    <a:pt x="1119" y="131"/>
                  </a:cubicBezTo>
                  <a:cubicBezTo>
                    <a:pt x="1120" y="136"/>
                    <a:pt x="1126" y="139"/>
                    <a:pt x="1128" y="145"/>
                  </a:cubicBezTo>
                  <a:cubicBezTo>
                    <a:pt x="1128" y="145"/>
                    <a:pt x="1128" y="147"/>
                    <a:pt x="1129" y="146"/>
                  </a:cubicBezTo>
                  <a:cubicBezTo>
                    <a:pt x="1134" y="161"/>
                    <a:pt x="1113" y="161"/>
                    <a:pt x="1105" y="160"/>
                  </a:cubicBezTo>
                  <a:cubicBezTo>
                    <a:pt x="1104" y="158"/>
                    <a:pt x="1102" y="156"/>
                    <a:pt x="1101" y="154"/>
                  </a:cubicBezTo>
                  <a:cubicBezTo>
                    <a:pt x="1098" y="145"/>
                    <a:pt x="1098" y="133"/>
                    <a:pt x="1090" y="130"/>
                  </a:cubicBezTo>
                  <a:cubicBezTo>
                    <a:pt x="1076" y="139"/>
                    <a:pt x="1092" y="160"/>
                    <a:pt x="1085" y="177"/>
                  </a:cubicBezTo>
                  <a:cubicBezTo>
                    <a:pt x="1085" y="177"/>
                    <a:pt x="1085" y="177"/>
                    <a:pt x="1085" y="177"/>
                  </a:cubicBezTo>
                  <a:cubicBezTo>
                    <a:pt x="1083" y="175"/>
                    <a:pt x="1080" y="175"/>
                    <a:pt x="1079" y="173"/>
                  </a:cubicBezTo>
                  <a:cubicBezTo>
                    <a:pt x="1075" y="170"/>
                    <a:pt x="1072" y="163"/>
                    <a:pt x="1070" y="156"/>
                  </a:cubicBezTo>
                  <a:cubicBezTo>
                    <a:pt x="1068" y="149"/>
                    <a:pt x="1074" y="143"/>
                    <a:pt x="1072" y="139"/>
                  </a:cubicBezTo>
                  <a:cubicBezTo>
                    <a:pt x="1071" y="139"/>
                    <a:pt x="1071" y="138"/>
                    <a:pt x="1070" y="137"/>
                  </a:cubicBezTo>
                  <a:cubicBezTo>
                    <a:pt x="1065" y="137"/>
                    <a:pt x="1056" y="139"/>
                    <a:pt x="1054" y="144"/>
                  </a:cubicBezTo>
                  <a:cubicBezTo>
                    <a:pt x="1053" y="147"/>
                    <a:pt x="1054" y="149"/>
                    <a:pt x="1053" y="151"/>
                  </a:cubicBezTo>
                  <a:cubicBezTo>
                    <a:pt x="1050" y="156"/>
                    <a:pt x="1042" y="170"/>
                    <a:pt x="1038" y="172"/>
                  </a:cubicBezTo>
                  <a:cubicBezTo>
                    <a:pt x="1034" y="173"/>
                    <a:pt x="1030" y="171"/>
                    <a:pt x="1027" y="169"/>
                  </a:cubicBezTo>
                  <a:cubicBezTo>
                    <a:pt x="1028" y="163"/>
                    <a:pt x="1024" y="158"/>
                    <a:pt x="1021" y="158"/>
                  </a:cubicBezTo>
                  <a:close/>
                  <a:moveTo>
                    <a:pt x="913" y="65"/>
                  </a:moveTo>
                  <a:cubicBezTo>
                    <a:pt x="914" y="65"/>
                    <a:pt x="913" y="65"/>
                    <a:pt x="915" y="65"/>
                  </a:cubicBezTo>
                  <a:cubicBezTo>
                    <a:pt x="919" y="64"/>
                    <a:pt x="929" y="61"/>
                    <a:pt x="931" y="58"/>
                  </a:cubicBezTo>
                  <a:cubicBezTo>
                    <a:pt x="931" y="57"/>
                    <a:pt x="931" y="55"/>
                    <a:pt x="931" y="54"/>
                  </a:cubicBezTo>
                  <a:cubicBezTo>
                    <a:pt x="929" y="49"/>
                    <a:pt x="924" y="45"/>
                    <a:pt x="920" y="43"/>
                  </a:cubicBezTo>
                  <a:cubicBezTo>
                    <a:pt x="920" y="43"/>
                    <a:pt x="920" y="43"/>
                    <a:pt x="919" y="43"/>
                  </a:cubicBezTo>
                  <a:cubicBezTo>
                    <a:pt x="917" y="47"/>
                    <a:pt x="913" y="58"/>
                    <a:pt x="913" y="65"/>
                  </a:cubicBezTo>
                  <a:close/>
                  <a:moveTo>
                    <a:pt x="862" y="136"/>
                  </a:moveTo>
                  <a:cubicBezTo>
                    <a:pt x="863" y="139"/>
                    <a:pt x="864" y="143"/>
                    <a:pt x="865" y="147"/>
                  </a:cubicBezTo>
                  <a:cubicBezTo>
                    <a:pt x="870" y="155"/>
                    <a:pt x="887" y="161"/>
                    <a:pt x="898" y="154"/>
                  </a:cubicBezTo>
                  <a:cubicBezTo>
                    <a:pt x="900" y="149"/>
                    <a:pt x="886" y="129"/>
                    <a:pt x="882" y="126"/>
                  </a:cubicBezTo>
                  <a:cubicBezTo>
                    <a:pt x="886" y="126"/>
                    <a:pt x="890" y="126"/>
                    <a:pt x="894" y="126"/>
                  </a:cubicBezTo>
                  <a:cubicBezTo>
                    <a:pt x="896" y="127"/>
                    <a:pt x="913" y="133"/>
                    <a:pt x="914" y="132"/>
                  </a:cubicBezTo>
                  <a:cubicBezTo>
                    <a:pt x="918" y="129"/>
                    <a:pt x="918" y="106"/>
                    <a:pt x="916" y="105"/>
                  </a:cubicBezTo>
                  <a:cubicBezTo>
                    <a:pt x="914" y="104"/>
                    <a:pt x="913" y="104"/>
                    <a:pt x="912" y="104"/>
                  </a:cubicBezTo>
                  <a:cubicBezTo>
                    <a:pt x="910" y="107"/>
                    <a:pt x="907" y="113"/>
                    <a:pt x="904" y="116"/>
                  </a:cubicBezTo>
                  <a:cubicBezTo>
                    <a:pt x="903" y="116"/>
                    <a:pt x="902" y="116"/>
                    <a:pt x="902" y="116"/>
                  </a:cubicBezTo>
                  <a:cubicBezTo>
                    <a:pt x="900" y="112"/>
                    <a:pt x="897" y="108"/>
                    <a:pt x="895" y="103"/>
                  </a:cubicBezTo>
                  <a:cubicBezTo>
                    <a:pt x="893" y="99"/>
                    <a:pt x="896" y="91"/>
                    <a:pt x="894" y="87"/>
                  </a:cubicBezTo>
                  <a:cubicBezTo>
                    <a:pt x="881" y="85"/>
                    <a:pt x="881" y="95"/>
                    <a:pt x="876" y="101"/>
                  </a:cubicBezTo>
                  <a:cubicBezTo>
                    <a:pt x="869" y="111"/>
                    <a:pt x="862" y="119"/>
                    <a:pt x="862" y="136"/>
                  </a:cubicBezTo>
                  <a:close/>
                  <a:moveTo>
                    <a:pt x="801" y="141"/>
                  </a:moveTo>
                  <a:cubicBezTo>
                    <a:pt x="801" y="139"/>
                    <a:pt x="801" y="137"/>
                    <a:pt x="801" y="134"/>
                  </a:cubicBezTo>
                  <a:cubicBezTo>
                    <a:pt x="804" y="132"/>
                    <a:pt x="806" y="128"/>
                    <a:pt x="810" y="126"/>
                  </a:cubicBezTo>
                  <a:cubicBezTo>
                    <a:pt x="808" y="123"/>
                    <a:pt x="808" y="120"/>
                    <a:pt x="808" y="116"/>
                  </a:cubicBezTo>
                  <a:cubicBezTo>
                    <a:pt x="811" y="116"/>
                    <a:pt x="820" y="118"/>
                    <a:pt x="825" y="116"/>
                  </a:cubicBezTo>
                  <a:cubicBezTo>
                    <a:pt x="830" y="115"/>
                    <a:pt x="851" y="107"/>
                    <a:pt x="854" y="104"/>
                  </a:cubicBezTo>
                  <a:cubicBezTo>
                    <a:pt x="856" y="100"/>
                    <a:pt x="854" y="87"/>
                    <a:pt x="856" y="83"/>
                  </a:cubicBezTo>
                  <a:cubicBezTo>
                    <a:pt x="857" y="81"/>
                    <a:pt x="863" y="72"/>
                    <a:pt x="861" y="69"/>
                  </a:cubicBezTo>
                  <a:cubicBezTo>
                    <a:pt x="856" y="62"/>
                    <a:pt x="835" y="75"/>
                    <a:pt x="835" y="59"/>
                  </a:cubicBezTo>
                  <a:cubicBezTo>
                    <a:pt x="836" y="59"/>
                    <a:pt x="836" y="59"/>
                    <a:pt x="837" y="58"/>
                  </a:cubicBezTo>
                  <a:cubicBezTo>
                    <a:pt x="840" y="58"/>
                    <a:pt x="843" y="59"/>
                    <a:pt x="845" y="60"/>
                  </a:cubicBezTo>
                  <a:cubicBezTo>
                    <a:pt x="850" y="57"/>
                    <a:pt x="865" y="52"/>
                    <a:pt x="868" y="47"/>
                  </a:cubicBezTo>
                  <a:cubicBezTo>
                    <a:pt x="873" y="39"/>
                    <a:pt x="871" y="30"/>
                    <a:pt x="878" y="23"/>
                  </a:cubicBezTo>
                  <a:cubicBezTo>
                    <a:pt x="884" y="23"/>
                    <a:pt x="888" y="24"/>
                    <a:pt x="893" y="26"/>
                  </a:cubicBezTo>
                  <a:cubicBezTo>
                    <a:pt x="890" y="36"/>
                    <a:pt x="882" y="41"/>
                    <a:pt x="878" y="49"/>
                  </a:cubicBezTo>
                  <a:cubicBezTo>
                    <a:pt x="875" y="56"/>
                    <a:pt x="874" y="68"/>
                    <a:pt x="873" y="74"/>
                  </a:cubicBezTo>
                  <a:cubicBezTo>
                    <a:pt x="873" y="76"/>
                    <a:pt x="873" y="78"/>
                    <a:pt x="873" y="80"/>
                  </a:cubicBezTo>
                  <a:cubicBezTo>
                    <a:pt x="872" y="80"/>
                    <a:pt x="870" y="88"/>
                    <a:pt x="870" y="90"/>
                  </a:cubicBezTo>
                  <a:cubicBezTo>
                    <a:pt x="871" y="90"/>
                    <a:pt x="871" y="91"/>
                    <a:pt x="871" y="91"/>
                  </a:cubicBezTo>
                  <a:cubicBezTo>
                    <a:pt x="872" y="91"/>
                    <a:pt x="872" y="90"/>
                    <a:pt x="873" y="90"/>
                  </a:cubicBezTo>
                  <a:cubicBezTo>
                    <a:pt x="873" y="90"/>
                    <a:pt x="873" y="90"/>
                    <a:pt x="874" y="90"/>
                  </a:cubicBezTo>
                  <a:cubicBezTo>
                    <a:pt x="875" y="89"/>
                    <a:pt x="877" y="87"/>
                    <a:pt x="877" y="85"/>
                  </a:cubicBezTo>
                  <a:cubicBezTo>
                    <a:pt x="877" y="84"/>
                    <a:pt x="877" y="83"/>
                    <a:pt x="877" y="82"/>
                  </a:cubicBezTo>
                  <a:cubicBezTo>
                    <a:pt x="878" y="80"/>
                    <a:pt x="880" y="79"/>
                    <a:pt x="881" y="77"/>
                  </a:cubicBezTo>
                  <a:cubicBezTo>
                    <a:pt x="887" y="77"/>
                    <a:pt x="895" y="75"/>
                    <a:pt x="897" y="72"/>
                  </a:cubicBezTo>
                  <a:cubicBezTo>
                    <a:pt x="899" y="67"/>
                    <a:pt x="897" y="58"/>
                    <a:pt x="899" y="55"/>
                  </a:cubicBezTo>
                  <a:cubicBezTo>
                    <a:pt x="901" y="51"/>
                    <a:pt x="904" y="42"/>
                    <a:pt x="905" y="38"/>
                  </a:cubicBezTo>
                  <a:cubicBezTo>
                    <a:pt x="907" y="29"/>
                    <a:pt x="898" y="22"/>
                    <a:pt x="903" y="17"/>
                  </a:cubicBezTo>
                  <a:cubicBezTo>
                    <a:pt x="907" y="13"/>
                    <a:pt x="915" y="19"/>
                    <a:pt x="917" y="21"/>
                  </a:cubicBezTo>
                  <a:cubicBezTo>
                    <a:pt x="921" y="25"/>
                    <a:pt x="916" y="31"/>
                    <a:pt x="918" y="36"/>
                  </a:cubicBezTo>
                  <a:cubicBezTo>
                    <a:pt x="920" y="41"/>
                    <a:pt x="930" y="45"/>
                    <a:pt x="934" y="47"/>
                  </a:cubicBezTo>
                  <a:cubicBezTo>
                    <a:pt x="938" y="48"/>
                    <a:pt x="943" y="48"/>
                    <a:pt x="948" y="49"/>
                  </a:cubicBezTo>
                  <a:cubicBezTo>
                    <a:pt x="948" y="49"/>
                    <a:pt x="949" y="50"/>
                    <a:pt x="949" y="50"/>
                  </a:cubicBezTo>
                  <a:cubicBezTo>
                    <a:pt x="949" y="51"/>
                    <a:pt x="948" y="53"/>
                    <a:pt x="948" y="54"/>
                  </a:cubicBezTo>
                  <a:cubicBezTo>
                    <a:pt x="945" y="60"/>
                    <a:pt x="935" y="64"/>
                    <a:pt x="930" y="67"/>
                  </a:cubicBezTo>
                  <a:cubicBezTo>
                    <a:pt x="926" y="70"/>
                    <a:pt x="924" y="75"/>
                    <a:pt x="921" y="77"/>
                  </a:cubicBezTo>
                  <a:cubicBezTo>
                    <a:pt x="916" y="80"/>
                    <a:pt x="910" y="79"/>
                    <a:pt x="908" y="83"/>
                  </a:cubicBezTo>
                  <a:cubicBezTo>
                    <a:pt x="908" y="85"/>
                    <a:pt x="907" y="85"/>
                    <a:pt x="907" y="87"/>
                  </a:cubicBezTo>
                  <a:cubicBezTo>
                    <a:pt x="905" y="86"/>
                    <a:pt x="906" y="90"/>
                    <a:pt x="906" y="91"/>
                  </a:cubicBezTo>
                  <a:cubicBezTo>
                    <a:pt x="910" y="93"/>
                    <a:pt x="924" y="95"/>
                    <a:pt x="926" y="99"/>
                  </a:cubicBezTo>
                  <a:cubicBezTo>
                    <a:pt x="930" y="105"/>
                    <a:pt x="930" y="119"/>
                    <a:pt x="928" y="129"/>
                  </a:cubicBezTo>
                  <a:cubicBezTo>
                    <a:pt x="927" y="131"/>
                    <a:pt x="926" y="134"/>
                    <a:pt x="927" y="138"/>
                  </a:cubicBezTo>
                  <a:cubicBezTo>
                    <a:pt x="944" y="144"/>
                    <a:pt x="968" y="157"/>
                    <a:pt x="946" y="175"/>
                  </a:cubicBezTo>
                  <a:cubicBezTo>
                    <a:pt x="930" y="175"/>
                    <a:pt x="930" y="166"/>
                    <a:pt x="917" y="161"/>
                  </a:cubicBezTo>
                  <a:cubicBezTo>
                    <a:pt x="915" y="161"/>
                    <a:pt x="906" y="165"/>
                    <a:pt x="905" y="165"/>
                  </a:cubicBezTo>
                  <a:cubicBezTo>
                    <a:pt x="903" y="165"/>
                    <a:pt x="901" y="165"/>
                    <a:pt x="899" y="165"/>
                  </a:cubicBezTo>
                  <a:cubicBezTo>
                    <a:pt x="892" y="168"/>
                    <a:pt x="882" y="170"/>
                    <a:pt x="874" y="168"/>
                  </a:cubicBezTo>
                  <a:cubicBezTo>
                    <a:pt x="872" y="163"/>
                    <a:pt x="867" y="157"/>
                    <a:pt x="863" y="153"/>
                  </a:cubicBezTo>
                  <a:cubicBezTo>
                    <a:pt x="863" y="153"/>
                    <a:pt x="863" y="153"/>
                    <a:pt x="863" y="153"/>
                  </a:cubicBezTo>
                  <a:cubicBezTo>
                    <a:pt x="862" y="154"/>
                    <a:pt x="862" y="154"/>
                    <a:pt x="862" y="154"/>
                  </a:cubicBezTo>
                  <a:cubicBezTo>
                    <a:pt x="862" y="162"/>
                    <a:pt x="869" y="172"/>
                    <a:pt x="864" y="179"/>
                  </a:cubicBezTo>
                  <a:cubicBezTo>
                    <a:pt x="863" y="179"/>
                    <a:pt x="861" y="179"/>
                    <a:pt x="859" y="178"/>
                  </a:cubicBezTo>
                  <a:cubicBezTo>
                    <a:pt x="855" y="176"/>
                    <a:pt x="854" y="171"/>
                    <a:pt x="851" y="167"/>
                  </a:cubicBezTo>
                  <a:cubicBezTo>
                    <a:pt x="850" y="165"/>
                    <a:pt x="850" y="163"/>
                    <a:pt x="849" y="161"/>
                  </a:cubicBezTo>
                  <a:cubicBezTo>
                    <a:pt x="846" y="159"/>
                    <a:pt x="844" y="156"/>
                    <a:pt x="841" y="153"/>
                  </a:cubicBezTo>
                  <a:cubicBezTo>
                    <a:pt x="839" y="151"/>
                    <a:pt x="840" y="146"/>
                    <a:pt x="837" y="144"/>
                  </a:cubicBezTo>
                  <a:cubicBezTo>
                    <a:pt x="834" y="141"/>
                    <a:pt x="817" y="153"/>
                    <a:pt x="809" y="149"/>
                  </a:cubicBezTo>
                  <a:cubicBezTo>
                    <a:pt x="806" y="147"/>
                    <a:pt x="803" y="144"/>
                    <a:pt x="801" y="141"/>
                  </a:cubicBezTo>
                  <a:close/>
                  <a:moveTo>
                    <a:pt x="704" y="44"/>
                  </a:moveTo>
                  <a:cubicBezTo>
                    <a:pt x="705" y="43"/>
                    <a:pt x="706" y="43"/>
                    <a:pt x="707" y="42"/>
                  </a:cubicBezTo>
                  <a:cubicBezTo>
                    <a:pt x="707" y="41"/>
                    <a:pt x="707" y="41"/>
                    <a:pt x="706" y="40"/>
                  </a:cubicBezTo>
                  <a:cubicBezTo>
                    <a:pt x="706" y="40"/>
                    <a:pt x="706" y="40"/>
                    <a:pt x="706" y="40"/>
                  </a:cubicBezTo>
                  <a:cubicBezTo>
                    <a:pt x="706" y="40"/>
                    <a:pt x="706" y="40"/>
                    <a:pt x="705" y="40"/>
                  </a:cubicBezTo>
                  <a:cubicBezTo>
                    <a:pt x="705" y="41"/>
                    <a:pt x="705" y="43"/>
                    <a:pt x="704" y="44"/>
                  </a:cubicBezTo>
                  <a:close/>
                  <a:moveTo>
                    <a:pt x="702" y="45"/>
                  </a:moveTo>
                  <a:cubicBezTo>
                    <a:pt x="702" y="46"/>
                    <a:pt x="703" y="46"/>
                    <a:pt x="703" y="46"/>
                  </a:cubicBezTo>
                  <a:cubicBezTo>
                    <a:pt x="704" y="46"/>
                    <a:pt x="704" y="46"/>
                    <a:pt x="704" y="45"/>
                  </a:cubicBezTo>
                  <a:cubicBezTo>
                    <a:pt x="704" y="45"/>
                    <a:pt x="704" y="45"/>
                    <a:pt x="704" y="45"/>
                  </a:cubicBezTo>
                  <a:cubicBezTo>
                    <a:pt x="704" y="45"/>
                    <a:pt x="704" y="44"/>
                    <a:pt x="704" y="44"/>
                  </a:cubicBezTo>
                  <a:cubicBezTo>
                    <a:pt x="704" y="44"/>
                    <a:pt x="703" y="43"/>
                    <a:pt x="703" y="43"/>
                  </a:cubicBezTo>
                  <a:cubicBezTo>
                    <a:pt x="703" y="43"/>
                    <a:pt x="703" y="44"/>
                    <a:pt x="702" y="44"/>
                  </a:cubicBezTo>
                  <a:cubicBezTo>
                    <a:pt x="702" y="45"/>
                    <a:pt x="702" y="45"/>
                    <a:pt x="702" y="45"/>
                  </a:cubicBezTo>
                  <a:close/>
                  <a:moveTo>
                    <a:pt x="637" y="47"/>
                  </a:moveTo>
                  <a:cubicBezTo>
                    <a:pt x="637" y="41"/>
                    <a:pt x="637" y="35"/>
                    <a:pt x="639" y="30"/>
                  </a:cubicBezTo>
                  <a:cubicBezTo>
                    <a:pt x="639" y="27"/>
                    <a:pt x="639" y="25"/>
                    <a:pt x="638" y="23"/>
                  </a:cubicBezTo>
                  <a:cubicBezTo>
                    <a:pt x="640" y="23"/>
                    <a:pt x="647" y="21"/>
                    <a:pt x="647" y="21"/>
                  </a:cubicBezTo>
                  <a:cubicBezTo>
                    <a:pt x="652" y="29"/>
                    <a:pt x="651" y="39"/>
                    <a:pt x="658" y="45"/>
                  </a:cubicBezTo>
                  <a:cubicBezTo>
                    <a:pt x="658" y="48"/>
                    <a:pt x="658" y="51"/>
                    <a:pt x="658" y="55"/>
                  </a:cubicBezTo>
                  <a:cubicBezTo>
                    <a:pt x="656" y="55"/>
                    <a:pt x="654" y="58"/>
                    <a:pt x="653" y="59"/>
                  </a:cubicBezTo>
                  <a:cubicBezTo>
                    <a:pt x="643" y="59"/>
                    <a:pt x="640" y="53"/>
                    <a:pt x="637" y="47"/>
                  </a:cubicBezTo>
                  <a:close/>
                  <a:moveTo>
                    <a:pt x="621" y="118"/>
                  </a:moveTo>
                  <a:cubicBezTo>
                    <a:pt x="621" y="113"/>
                    <a:pt x="621" y="109"/>
                    <a:pt x="621" y="105"/>
                  </a:cubicBezTo>
                  <a:cubicBezTo>
                    <a:pt x="628" y="104"/>
                    <a:pt x="632" y="97"/>
                    <a:pt x="636" y="92"/>
                  </a:cubicBezTo>
                  <a:cubicBezTo>
                    <a:pt x="640" y="85"/>
                    <a:pt x="652" y="76"/>
                    <a:pt x="660" y="71"/>
                  </a:cubicBezTo>
                  <a:cubicBezTo>
                    <a:pt x="663" y="70"/>
                    <a:pt x="678" y="62"/>
                    <a:pt x="677" y="61"/>
                  </a:cubicBezTo>
                  <a:cubicBezTo>
                    <a:pt x="680" y="60"/>
                    <a:pt x="693" y="54"/>
                    <a:pt x="694" y="51"/>
                  </a:cubicBezTo>
                  <a:cubicBezTo>
                    <a:pt x="694" y="50"/>
                    <a:pt x="694" y="50"/>
                    <a:pt x="694" y="50"/>
                  </a:cubicBezTo>
                  <a:cubicBezTo>
                    <a:pt x="692" y="49"/>
                    <a:pt x="681" y="45"/>
                    <a:pt x="680" y="44"/>
                  </a:cubicBezTo>
                  <a:cubicBezTo>
                    <a:pt x="678" y="43"/>
                    <a:pt x="676" y="39"/>
                    <a:pt x="675" y="39"/>
                  </a:cubicBezTo>
                  <a:cubicBezTo>
                    <a:pt x="675" y="38"/>
                    <a:pt x="675" y="37"/>
                    <a:pt x="675" y="37"/>
                  </a:cubicBezTo>
                  <a:cubicBezTo>
                    <a:pt x="684" y="39"/>
                    <a:pt x="702" y="36"/>
                    <a:pt x="707" y="33"/>
                  </a:cubicBezTo>
                  <a:cubicBezTo>
                    <a:pt x="709" y="31"/>
                    <a:pt x="712" y="28"/>
                    <a:pt x="716" y="27"/>
                  </a:cubicBezTo>
                  <a:cubicBezTo>
                    <a:pt x="721" y="26"/>
                    <a:pt x="736" y="34"/>
                    <a:pt x="739" y="36"/>
                  </a:cubicBezTo>
                  <a:cubicBezTo>
                    <a:pt x="739" y="38"/>
                    <a:pt x="738" y="39"/>
                    <a:pt x="738" y="41"/>
                  </a:cubicBezTo>
                  <a:cubicBezTo>
                    <a:pt x="736" y="42"/>
                    <a:pt x="734" y="44"/>
                    <a:pt x="732" y="45"/>
                  </a:cubicBezTo>
                  <a:cubicBezTo>
                    <a:pt x="731" y="45"/>
                    <a:pt x="730" y="45"/>
                    <a:pt x="730" y="45"/>
                  </a:cubicBezTo>
                  <a:cubicBezTo>
                    <a:pt x="724" y="47"/>
                    <a:pt x="709" y="51"/>
                    <a:pt x="705" y="55"/>
                  </a:cubicBezTo>
                  <a:cubicBezTo>
                    <a:pt x="706" y="56"/>
                    <a:pt x="706" y="57"/>
                    <a:pt x="706" y="58"/>
                  </a:cubicBezTo>
                  <a:cubicBezTo>
                    <a:pt x="708" y="59"/>
                    <a:pt x="710" y="60"/>
                    <a:pt x="712" y="61"/>
                  </a:cubicBezTo>
                  <a:cubicBezTo>
                    <a:pt x="713" y="61"/>
                    <a:pt x="715" y="61"/>
                    <a:pt x="717" y="61"/>
                  </a:cubicBezTo>
                  <a:cubicBezTo>
                    <a:pt x="724" y="65"/>
                    <a:pt x="744" y="92"/>
                    <a:pt x="730" y="103"/>
                  </a:cubicBezTo>
                  <a:cubicBezTo>
                    <a:pt x="728" y="104"/>
                    <a:pt x="716" y="108"/>
                    <a:pt x="717" y="108"/>
                  </a:cubicBezTo>
                  <a:cubicBezTo>
                    <a:pt x="711" y="111"/>
                    <a:pt x="705" y="106"/>
                    <a:pt x="702" y="111"/>
                  </a:cubicBezTo>
                  <a:cubicBezTo>
                    <a:pt x="702" y="114"/>
                    <a:pt x="702" y="117"/>
                    <a:pt x="702" y="120"/>
                  </a:cubicBezTo>
                  <a:cubicBezTo>
                    <a:pt x="699" y="125"/>
                    <a:pt x="694" y="130"/>
                    <a:pt x="690" y="134"/>
                  </a:cubicBezTo>
                  <a:cubicBezTo>
                    <a:pt x="690" y="136"/>
                    <a:pt x="690" y="137"/>
                    <a:pt x="691" y="137"/>
                  </a:cubicBezTo>
                  <a:cubicBezTo>
                    <a:pt x="692" y="139"/>
                    <a:pt x="695" y="139"/>
                    <a:pt x="697" y="139"/>
                  </a:cubicBezTo>
                  <a:cubicBezTo>
                    <a:pt x="698" y="138"/>
                    <a:pt x="699" y="137"/>
                    <a:pt x="700" y="134"/>
                  </a:cubicBezTo>
                  <a:cubicBezTo>
                    <a:pt x="711" y="134"/>
                    <a:pt x="716" y="138"/>
                    <a:pt x="726" y="140"/>
                  </a:cubicBezTo>
                  <a:cubicBezTo>
                    <a:pt x="727" y="143"/>
                    <a:pt x="730" y="149"/>
                    <a:pt x="729" y="151"/>
                  </a:cubicBezTo>
                  <a:cubicBezTo>
                    <a:pt x="728" y="152"/>
                    <a:pt x="727" y="154"/>
                    <a:pt x="725" y="155"/>
                  </a:cubicBezTo>
                  <a:cubicBezTo>
                    <a:pt x="716" y="158"/>
                    <a:pt x="712" y="149"/>
                    <a:pt x="705" y="150"/>
                  </a:cubicBezTo>
                  <a:cubicBezTo>
                    <a:pt x="704" y="149"/>
                    <a:pt x="700" y="153"/>
                    <a:pt x="699" y="155"/>
                  </a:cubicBezTo>
                  <a:cubicBezTo>
                    <a:pt x="698" y="157"/>
                    <a:pt x="700" y="159"/>
                    <a:pt x="700" y="160"/>
                  </a:cubicBezTo>
                  <a:cubicBezTo>
                    <a:pt x="700" y="162"/>
                    <a:pt x="700" y="164"/>
                    <a:pt x="700" y="166"/>
                  </a:cubicBezTo>
                  <a:cubicBezTo>
                    <a:pt x="702" y="174"/>
                    <a:pt x="698" y="180"/>
                    <a:pt x="692" y="183"/>
                  </a:cubicBezTo>
                  <a:cubicBezTo>
                    <a:pt x="685" y="187"/>
                    <a:pt x="666" y="181"/>
                    <a:pt x="662" y="179"/>
                  </a:cubicBezTo>
                  <a:cubicBezTo>
                    <a:pt x="662" y="177"/>
                    <a:pt x="653" y="173"/>
                    <a:pt x="651" y="173"/>
                  </a:cubicBezTo>
                  <a:cubicBezTo>
                    <a:pt x="651" y="172"/>
                    <a:pt x="652" y="172"/>
                    <a:pt x="652" y="172"/>
                  </a:cubicBezTo>
                  <a:cubicBezTo>
                    <a:pt x="660" y="170"/>
                    <a:pt x="676" y="168"/>
                    <a:pt x="683" y="163"/>
                  </a:cubicBezTo>
                  <a:cubicBezTo>
                    <a:pt x="685" y="162"/>
                    <a:pt x="692" y="157"/>
                    <a:pt x="689" y="155"/>
                  </a:cubicBezTo>
                  <a:cubicBezTo>
                    <a:pt x="685" y="154"/>
                    <a:pt x="675" y="155"/>
                    <a:pt x="672" y="157"/>
                  </a:cubicBezTo>
                  <a:cubicBezTo>
                    <a:pt x="668" y="159"/>
                    <a:pt x="653" y="154"/>
                    <a:pt x="652" y="153"/>
                  </a:cubicBezTo>
                  <a:cubicBezTo>
                    <a:pt x="650" y="152"/>
                    <a:pt x="650" y="151"/>
                    <a:pt x="649" y="149"/>
                  </a:cubicBezTo>
                  <a:cubicBezTo>
                    <a:pt x="649" y="148"/>
                    <a:pt x="649" y="148"/>
                    <a:pt x="650" y="147"/>
                  </a:cubicBezTo>
                  <a:cubicBezTo>
                    <a:pt x="660" y="147"/>
                    <a:pt x="674" y="146"/>
                    <a:pt x="684" y="144"/>
                  </a:cubicBezTo>
                  <a:cubicBezTo>
                    <a:pt x="685" y="143"/>
                    <a:pt x="685" y="142"/>
                    <a:pt x="686" y="141"/>
                  </a:cubicBezTo>
                  <a:cubicBezTo>
                    <a:pt x="686" y="141"/>
                    <a:pt x="686" y="141"/>
                    <a:pt x="686" y="140"/>
                  </a:cubicBezTo>
                  <a:cubicBezTo>
                    <a:pt x="684" y="139"/>
                    <a:pt x="684" y="138"/>
                    <a:pt x="682" y="137"/>
                  </a:cubicBezTo>
                  <a:cubicBezTo>
                    <a:pt x="682" y="133"/>
                    <a:pt x="681" y="129"/>
                    <a:pt x="683" y="125"/>
                  </a:cubicBezTo>
                  <a:cubicBezTo>
                    <a:pt x="685" y="122"/>
                    <a:pt x="691" y="115"/>
                    <a:pt x="690" y="111"/>
                  </a:cubicBezTo>
                  <a:cubicBezTo>
                    <a:pt x="690" y="109"/>
                    <a:pt x="689" y="109"/>
                    <a:pt x="688" y="109"/>
                  </a:cubicBezTo>
                  <a:cubicBezTo>
                    <a:pt x="680" y="105"/>
                    <a:pt x="670" y="123"/>
                    <a:pt x="665" y="118"/>
                  </a:cubicBezTo>
                  <a:cubicBezTo>
                    <a:pt x="666" y="112"/>
                    <a:pt x="667" y="106"/>
                    <a:pt x="670" y="102"/>
                  </a:cubicBezTo>
                  <a:cubicBezTo>
                    <a:pt x="675" y="96"/>
                    <a:pt x="690" y="97"/>
                    <a:pt x="695" y="102"/>
                  </a:cubicBezTo>
                  <a:cubicBezTo>
                    <a:pt x="701" y="102"/>
                    <a:pt x="703" y="100"/>
                    <a:pt x="707" y="98"/>
                  </a:cubicBezTo>
                  <a:cubicBezTo>
                    <a:pt x="711" y="95"/>
                    <a:pt x="717" y="94"/>
                    <a:pt x="720" y="90"/>
                  </a:cubicBezTo>
                  <a:cubicBezTo>
                    <a:pt x="720" y="89"/>
                    <a:pt x="720" y="88"/>
                    <a:pt x="720" y="89"/>
                  </a:cubicBezTo>
                  <a:cubicBezTo>
                    <a:pt x="726" y="78"/>
                    <a:pt x="710" y="68"/>
                    <a:pt x="705" y="66"/>
                  </a:cubicBezTo>
                  <a:cubicBezTo>
                    <a:pt x="694" y="63"/>
                    <a:pt x="681" y="76"/>
                    <a:pt x="678" y="81"/>
                  </a:cubicBezTo>
                  <a:cubicBezTo>
                    <a:pt x="670" y="91"/>
                    <a:pt x="657" y="97"/>
                    <a:pt x="649" y="107"/>
                  </a:cubicBezTo>
                  <a:cubicBezTo>
                    <a:pt x="645" y="112"/>
                    <a:pt x="646" y="118"/>
                    <a:pt x="644" y="123"/>
                  </a:cubicBezTo>
                  <a:cubicBezTo>
                    <a:pt x="643" y="127"/>
                    <a:pt x="640" y="131"/>
                    <a:pt x="639" y="133"/>
                  </a:cubicBezTo>
                  <a:cubicBezTo>
                    <a:pt x="632" y="134"/>
                    <a:pt x="625" y="130"/>
                    <a:pt x="623" y="125"/>
                  </a:cubicBezTo>
                  <a:cubicBezTo>
                    <a:pt x="621" y="123"/>
                    <a:pt x="623" y="120"/>
                    <a:pt x="621" y="118"/>
                  </a:cubicBezTo>
                  <a:close/>
                  <a:moveTo>
                    <a:pt x="537" y="94"/>
                  </a:moveTo>
                  <a:cubicBezTo>
                    <a:pt x="538" y="94"/>
                    <a:pt x="540" y="93"/>
                    <a:pt x="540" y="92"/>
                  </a:cubicBezTo>
                  <a:cubicBezTo>
                    <a:pt x="541" y="91"/>
                    <a:pt x="540" y="90"/>
                    <a:pt x="540" y="89"/>
                  </a:cubicBezTo>
                  <a:cubicBezTo>
                    <a:pt x="539" y="90"/>
                    <a:pt x="539" y="90"/>
                    <a:pt x="539" y="90"/>
                  </a:cubicBezTo>
                  <a:cubicBezTo>
                    <a:pt x="538" y="91"/>
                    <a:pt x="538" y="93"/>
                    <a:pt x="537" y="94"/>
                  </a:cubicBezTo>
                  <a:close/>
                  <a:moveTo>
                    <a:pt x="503" y="79"/>
                  </a:moveTo>
                  <a:cubicBezTo>
                    <a:pt x="504" y="80"/>
                    <a:pt x="505" y="81"/>
                    <a:pt x="507" y="79"/>
                  </a:cubicBezTo>
                  <a:cubicBezTo>
                    <a:pt x="507" y="77"/>
                    <a:pt x="508" y="77"/>
                    <a:pt x="508" y="75"/>
                  </a:cubicBezTo>
                  <a:cubicBezTo>
                    <a:pt x="508" y="75"/>
                    <a:pt x="507" y="75"/>
                    <a:pt x="507" y="74"/>
                  </a:cubicBezTo>
                  <a:cubicBezTo>
                    <a:pt x="506" y="75"/>
                    <a:pt x="505" y="75"/>
                    <a:pt x="504" y="75"/>
                  </a:cubicBezTo>
                  <a:cubicBezTo>
                    <a:pt x="504" y="77"/>
                    <a:pt x="504" y="77"/>
                    <a:pt x="503" y="79"/>
                  </a:cubicBezTo>
                  <a:close/>
                  <a:moveTo>
                    <a:pt x="491" y="115"/>
                  </a:moveTo>
                  <a:cubicBezTo>
                    <a:pt x="496" y="117"/>
                    <a:pt x="504" y="111"/>
                    <a:pt x="507" y="108"/>
                  </a:cubicBezTo>
                  <a:cubicBezTo>
                    <a:pt x="506" y="107"/>
                    <a:pt x="506" y="105"/>
                    <a:pt x="506" y="104"/>
                  </a:cubicBezTo>
                  <a:cubicBezTo>
                    <a:pt x="505" y="104"/>
                    <a:pt x="505" y="103"/>
                    <a:pt x="504" y="103"/>
                  </a:cubicBezTo>
                  <a:cubicBezTo>
                    <a:pt x="501" y="105"/>
                    <a:pt x="494" y="109"/>
                    <a:pt x="491" y="113"/>
                  </a:cubicBezTo>
                  <a:cubicBezTo>
                    <a:pt x="491" y="113"/>
                    <a:pt x="491" y="114"/>
                    <a:pt x="491" y="115"/>
                  </a:cubicBezTo>
                  <a:close/>
                  <a:moveTo>
                    <a:pt x="460" y="78"/>
                  </a:moveTo>
                  <a:cubicBezTo>
                    <a:pt x="461" y="79"/>
                    <a:pt x="462" y="79"/>
                    <a:pt x="463" y="79"/>
                  </a:cubicBezTo>
                  <a:cubicBezTo>
                    <a:pt x="466" y="77"/>
                    <a:pt x="468" y="75"/>
                    <a:pt x="470" y="73"/>
                  </a:cubicBezTo>
                  <a:cubicBezTo>
                    <a:pt x="470" y="71"/>
                    <a:pt x="470" y="71"/>
                    <a:pt x="470" y="69"/>
                  </a:cubicBezTo>
                  <a:cubicBezTo>
                    <a:pt x="468" y="69"/>
                    <a:pt x="467" y="70"/>
                    <a:pt x="466" y="70"/>
                  </a:cubicBezTo>
                  <a:cubicBezTo>
                    <a:pt x="464" y="71"/>
                    <a:pt x="461" y="74"/>
                    <a:pt x="460" y="78"/>
                  </a:cubicBezTo>
                  <a:close/>
                  <a:moveTo>
                    <a:pt x="453" y="106"/>
                  </a:moveTo>
                  <a:cubicBezTo>
                    <a:pt x="454" y="106"/>
                    <a:pt x="454" y="106"/>
                    <a:pt x="455" y="106"/>
                  </a:cubicBezTo>
                  <a:cubicBezTo>
                    <a:pt x="457" y="103"/>
                    <a:pt x="473" y="90"/>
                    <a:pt x="469" y="87"/>
                  </a:cubicBezTo>
                  <a:cubicBezTo>
                    <a:pt x="458" y="82"/>
                    <a:pt x="453" y="96"/>
                    <a:pt x="453" y="106"/>
                  </a:cubicBezTo>
                  <a:close/>
                  <a:moveTo>
                    <a:pt x="438" y="93"/>
                  </a:moveTo>
                  <a:cubicBezTo>
                    <a:pt x="439" y="93"/>
                    <a:pt x="440" y="94"/>
                    <a:pt x="440" y="95"/>
                  </a:cubicBezTo>
                  <a:cubicBezTo>
                    <a:pt x="442" y="95"/>
                    <a:pt x="443" y="95"/>
                    <a:pt x="444" y="95"/>
                  </a:cubicBezTo>
                  <a:cubicBezTo>
                    <a:pt x="445" y="94"/>
                    <a:pt x="446" y="93"/>
                    <a:pt x="446" y="92"/>
                  </a:cubicBezTo>
                  <a:cubicBezTo>
                    <a:pt x="445" y="91"/>
                    <a:pt x="444" y="91"/>
                    <a:pt x="444" y="90"/>
                  </a:cubicBezTo>
                  <a:cubicBezTo>
                    <a:pt x="444" y="91"/>
                    <a:pt x="439" y="91"/>
                    <a:pt x="438" y="92"/>
                  </a:cubicBezTo>
                  <a:cubicBezTo>
                    <a:pt x="438" y="92"/>
                    <a:pt x="438" y="92"/>
                    <a:pt x="438" y="93"/>
                  </a:cubicBezTo>
                  <a:close/>
                  <a:moveTo>
                    <a:pt x="425" y="130"/>
                  </a:moveTo>
                  <a:cubicBezTo>
                    <a:pt x="429" y="129"/>
                    <a:pt x="448" y="117"/>
                    <a:pt x="439" y="112"/>
                  </a:cubicBezTo>
                  <a:cubicBezTo>
                    <a:pt x="438" y="112"/>
                    <a:pt x="438" y="112"/>
                    <a:pt x="437" y="112"/>
                  </a:cubicBezTo>
                  <a:cubicBezTo>
                    <a:pt x="435" y="119"/>
                    <a:pt x="428" y="123"/>
                    <a:pt x="425" y="130"/>
                  </a:cubicBezTo>
                  <a:close/>
                  <a:moveTo>
                    <a:pt x="398" y="150"/>
                  </a:moveTo>
                  <a:cubicBezTo>
                    <a:pt x="398" y="144"/>
                    <a:pt x="399" y="138"/>
                    <a:pt x="399" y="133"/>
                  </a:cubicBezTo>
                  <a:cubicBezTo>
                    <a:pt x="403" y="131"/>
                    <a:pt x="426" y="102"/>
                    <a:pt x="429" y="97"/>
                  </a:cubicBezTo>
                  <a:cubicBezTo>
                    <a:pt x="428" y="96"/>
                    <a:pt x="428" y="96"/>
                    <a:pt x="426" y="96"/>
                  </a:cubicBezTo>
                  <a:cubicBezTo>
                    <a:pt x="424" y="97"/>
                    <a:pt x="405" y="104"/>
                    <a:pt x="401" y="101"/>
                  </a:cubicBezTo>
                  <a:cubicBezTo>
                    <a:pt x="400" y="100"/>
                    <a:pt x="400" y="100"/>
                    <a:pt x="400" y="100"/>
                  </a:cubicBezTo>
                  <a:cubicBezTo>
                    <a:pt x="400" y="86"/>
                    <a:pt x="411" y="79"/>
                    <a:pt x="418" y="74"/>
                  </a:cubicBezTo>
                  <a:cubicBezTo>
                    <a:pt x="424" y="70"/>
                    <a:pt x="428" y="65"/>
                    <a:pt x="432" y="60"/>
                  </a:cubicBezTo>
                  <a:cubicBezTo>
                    <a:pt x="437" y="54"/>
                    <a:pt x="450" y="45"/>
                    <a:pt x="453" y="38"/>
                  </a:cubicBezTo>
                  <a:cubicBezTo>
                    <a:pt x="454" y="34"/>
                    <a:pt x="454" y="29"/>
                    <a:pt x="454" y="25"/>
                  </a:cubicBezTo>
                  <a:cubicBezTo>
                    <a:pt x="462" y="22"/>
                    <a:pt x="468" y="24"/>
                    <a:pt x="473" y="28"/>
                  </a:cubicBezTo>
                  <a:cubicBezTo>
                    <a:pt x="468" y="46"/>
                    <a:pt x="437" y="68"/>
                    <a:pt x="423" y="81"/>
                  </a:cubicBezTo>
                  <a:cubicBezTo>
                    <a:pt x="420" y="84"/>
                    <a:pt x="416" y="86"/>
                    <a:pt x="413" y="89"/>
                  </a:cubicBezTo>
                  <a:cubicBezTo>
                    <a:pt x="413" y="90"/>
                    <a:pt x="413" y="90"/>
                    <a:pt x="414" y="90"/>
                  </a:cubicBezTo>
                  <a:cubicBezTo>
                    <a:pt x="419" y="90"/>
                    <a:pt x="426" y="88"/>
                    <a:pt x="430" y="86"/>
                  </a:cubicBezTo>
                  <a:cubicBezTo>
                    <a:pt x="436" y="85"/>
                    <a:pt x="441" y="85"/>
                    <a:pt x="447" y="84"/>
                  </a:cubicBezTo>
                  <a:cubicBezTo>
                    <a:pt x="451" y="81"/>
                    <a:pt x="451" y="77"/>
                    <a:pt x="453" y="73"/>
                  </a:cubicBezTo>
                  <a:cubicBezTo>
                    <a:pt x="457" y="67"/>
                    <a:pt x="460" y="60"/>
                    <a:pt x="466" y="55"/>
                  </a:cubicBezTo>
                  <a:cubicBezTo>
                    <a:pt x="469" y="55"/>
                    <a:pt x="472" y="55"/>
                    <a:pt x="474" y="55"/>
                  </a:cubicBezTo>
                  <a:cubicBezTo>
                    <a:pt x="475" y="57"/>
                    <a:pt x="477" y="58"/>
                    <a:pt x="478" y="59"/>
                  </a:cubicBezTo>
                  <a:cubicBezTo>
                    <a:pt x="481" y="63"/>
                    <a:pt x="483" y="67"/>
                    <a:pt x="485" y="71"/>
                  </a:cubicBezTo>
                  <a:cubicBezTo>
                    <a:pt x="488" y="69"/>
                    <a:pt x="495" y="62"/>
                    <a:pt x="492" y="57"/>
                  </a:cubicBezTo>
                  <a:cubicBezTo>
                    <a:pt x="491" y="54"/>
                    <a:pt x="488" y="53"/>
                    <a:pt x="490" y="49"/>
                  </a:cubicBezTo>
                  <a:cubicBezTo>
                    <a:pt x="490" y="46"/>
                    <a:pt x="498" y="42"/>
                    <a:pt x="502" y="43"/>
                  </a:cubicBezTo>
                  <a:cubicBezTo>
                    <a:pt x="502" y="47"/>
                    <a:pt x="506" y="51"/>
                    <a:pt x="508" y="53"/>
                  </a:cubicBezTo>
                  <a:cubicBezTo>
                    <a:pt x="515" y="55"/>
                    <a:pt x="513" y="47"/>
                    <a:pt x="514" y="43"/>
                  </a:cubicBezTo>
                  <a:cubicBezTo>
                    <a:pt x="517" y="34"/>
                    <a:pt x="512" y="13"/>
                    <a:pt x="524" y="13"/>
                  </a:cubicBezTo>
                  <a:cubicBezTo>
                    <a:pt x="525" y="15"/>
                    <a:pt x="530" y="19"/>
                    <a:pt x="532" y="21"/>
                  </a:cubicBezTo>
                  <a:cubicBezTo>
                    <a:pt x="532" y="21"/>
                    <a:pt x="532" y="21"/>
                    <a:pt x="533" y="21"/>
                  </a:cubicBezTo>
                  <a:cubicBezTo>
                    <a:pt x="535" y="25"/>
                    <a:pt x="536" y="27"/>
                    <a:pt x="539" y="30"/>
                  </a:cubicBezTo>
                  <a:cubicBezTo>
                    <a:pt x="541" y="34"/>
                    <a:pt x="544" y="42"/>
                    <a:pt x="545" y="47"/>
                  </a:cubicBezTo>
                  <a:cubicBezTo>
                    <a:pt x="546" y="51"/>
                    <a:pt x="542" y="54"/>
                    <a:pt x="543" y="59"/>
                  </a:cubicBezTo>
                  <a:cubicBezTo>
                    <a:pt x="546" y="65"/>
                    <a:pt x="553" y="69"/>
                    <a:pt x="556" y="75"/>
                  </a:cubicBezTo>
                  <a:cubicBezTo>
                    <a:pt x="558" y="79"/>
                    <a:pt x="558" y="83"/>
                    <a:pt x="560" y="85"/>
                  </a:cubicBezTo>
                  <a:cubicBezTo>
                    <a:pt x="564" y="89"/>
                    <a:pt x="570" y="91"/>
                    <a:pt x="574" y="95"/>
                  </a:cubicBezTo>
                  <a:cubicBezTo>
                    <a:pt x="574" y="97"/>
                    <a:pt x="574" y="98"/>
                    <a:pt x="574" y="99"/>
                  </a:cubicBezTo>
                  <a:cubicBezTo>
                    <a:pt x="572" y="100"/>
                    <a:pt x="570" y="102"/>
                    <a:pt x="568" y="103"/>
                  </a:cubicBezTo>
                  <a:cubicBezTo>
                    <a:pt x="565" y="105"/>
                    <a:pt x="561" y="104"/>
                    <a:pt x="559" y="105"/>
                  </a:cubicBezTo>
                  <a:cubicBezTo>
                    <a:pt x="552" y="106"/>
                    <a:pt x="543" y="109"/>
                    <a:pt x="539" y="114"/>
                  </a:cubicBezTo>
                  <a:cubicBezTo>
                    <a:pt x="536" y="117"/>
                    <a:pt x="536" y="135"/>
                    <a:pt x="535" y="141"/>
                  </a:cubicBezTo>
                  <a:cubicBezTo>
                    <a:pt x="535" y="143"/>
                    <a:pt x="534" y="145"/>
                    <a:pt x="534" y="148"/>
                  </a:cubicBezTo>
                  <a:cubicBezTo>
                    <a:pt x="532" y="152"/>
                    <a:pt x="531" y="158"/>
                    <a:pt x="530" y="163"/>
                  </a:cubicBezTo>
                  <a:cubicBezTo>
                    <a:pt x="530" y="164"/>
                    <a:pt x="530" y="165"/>
                    <a:pt x="530" y="166"/>
                  </a:cubicBezTo>
                  <a:cubicBezTo>
                    <a:pt x="526" y="174"/>
                    <a:pt x="524" y="181"/>
                    <a:pt x="520" y="187"/>
                  </a:cubicBezTo>
                  <a:cubicBezTo>
                    <a:pt x="520" y="190"/>
                    <a:pt x="520" y="193"/>
                    <a:pt x="520" y="195"/>
                  </a:cubicBezTo>
                  <a:cubicBezTo>
                    <a:pt x="519" y="195"/>
                    <a:pt x="519" y="195"/>
                    <a:pt x="519" y="195"/>
                  </a:cubicBezTo>
                  <a:cubicBezTo>
                    <a:pt x="518" y="193"/>
                    <a:pt x="515" y="191"/>
                    <a:pt x="514" y="189"/>
                  </a:cubicBezTo>
                  <a:cubicBezTo>
                    <a:pt x="511" y="185"/>
                    <a:pt x="511" y="181"/>
                    <a:pt x="509" y="177"/>
                  </a:cubicBezTo>
                  <a:cubicBezTo>
                    <a:pt x="509" y="175"/>
                    <a:pt x="509" y="173"/>
                    <a:pt x="509" y="171"/>
                  </a:cubicBezTo>
                  <a:cubicBezTo>
                    <a:pt x="507" y="163"/>
                    <a:pt x="509" y="147"/>
                    <a:pt x="508" y="135"/>
                  </a:cubicBezTo>
                  <a:cubicBezTo>
                    <a:pt x="507" y="135"/>
                    <a:pt x="506" y="135"/>
                    <a:pt x="507" y="134"/>
                  </a:cubicBezTo>
                  <a:cubicBezTo>
                    <a:pt x="497" y="136"/>
                    <a:pt x="489" y="139"/>
                    <a:pt x="481" y="142"/>
                  </a:cubicBezTo>
                  <a:cubicBezTo>
                    <a:pt x="476" y="142"/>
                    <a:pt x="472" y="143"/>
                    <a:pt x="467" y="143"/>
                  </a:cubicBezTo>
                  <a:cubicBezTo>
                    <a:pt x="462" y="138"/>
                    <a:pt x="463" y="125"/>
                    <a:pt x="465" y="119"/>
                  </a:cubicBezTo>
                  <a:cubicBezTo>
                    <a:pt x="470" y="117"/>
                    <a:pt x="476" y="112"/>
                    <a:pt x="478" y="108"/>
                  </a:cubicBezTo>
                  <a:cubicBezTo>
                    <a:pt x="478" y="107"/>
                    <a:pt x="478" y="105"/>
                    <a:pt x="478" y="104"/>
                  </a:cubicBezTo>
                  <a:cubicBezTo>
                    <a:pt x="484" y="97"/>
                    <a:pt x="492" y="90"/>
                    <a:pt x="488" y="77"/>
                  </a:cubicBezTo>
                  <a:cubicBezTo>
                    <a:pt x="488" y="77"/>
                    <a:pt x="488" y="77"/>
                    <a:pt x="487" y="77"/>
                  </a:cubicBezTo>
                  <a:cubicBezTo>
                    <a:pt x="473" y="87"/>
                    <a:pt x="476" y="96"/>
                    <a:pt x="467" y="109"/>
                  </a:cubicBezTo>
                  <a:cubicBezTo>
                    <a:pt x="461" y="117"/>
                    <a:pt x="456" y="117"/>
                    <a:pt x="452" y="129"/>
                  </a:cubicBezTo>
                  <a:cubicBezTo>
                    <a:pt x="448" y="140"/>
                    <a:pt x="457" y="156"/>
                    <a:pt x="457" y="165"/>
                  </a:cubicBezTo>
                  <a:cubicBezTo>
                    <a:pt x="455" y="165"/>
                    <a:pt x="455" y="167"/>
                    <a:pt x="454" y="167"/>
                  </a:cubicBezTo>
                  <a:cubicBezTo>
                    <a:pt x="452" y="167"/>
                    <a:pt x="452" y="167"/>
                    <a:pt x="450" y="167"/>
                  </a:cubicBezTo>
                  <a:cubicBezTo>
                    <a:pt x="447" y="163"/>
                    <a:pt x="444" y="159"/>
                    <a:pt x="442" y="153"/>
                  </a:cubicBezTo>
                  <a:cubicBezTo>
                    <a:pt x="440" y="149"/>
                    <a:pt x="441" y="145"/>
                    <a:pt x="439" y="141"/>
                  </a:cubicBezTo>
                  <a:cubicBezTo>
                    <a:pt x="438" y="141"/>
                    <a:pt x="438" y="141"/>
                    <a:pt x="437" y="141"/>
                  </a:cubicBezTo>
                  <a:cubicBezTo>
                    <a:pt x="431" y="151"/>
                    <a:pt x="418" y="157"/>
                    <a:pt x="402" y="157"/>
                  </a:cubicBezTo>
                  <a:cubicBezTo>
                    <a:pt x="402" y="156"/>
                    <a:pt x="400" y="155"/>
                    <a:pt x="400" y="155"/>
                  </a:cubicBezTo>
                  <a:cubicBezTo>
                    <a:pt x="398" y="153"/>
                    <a:pt x="398" y="151"/>
                    <a:pt x="398" y="150"/>
                  </a:cubicBezTo>
                  <a:close/>
                  <a:moveTo>
                    <a:pt x="278" y="104"/>
                  </a:moveTo>
                  <a:cubicBezTo>
                    <a:pt x="279" y="106"/>
                    <a:pt x="280" y="109"/>
                    <a:pt x="281" y="111"/>
                  </a:cubicBezTo>
                  <a:cubicBezTo>
                    <a:pt x="282" y="111"/>
                    <a:pt x="282" y="111"/>
                    <a:pt x="282" y="111"/>
                  </a:cubicBezTo>
                  <a:cubicBezTo>
                    <a:pt x="283" y="108"/>
                    <a:pt x="286" y="101"/>
                    <a:pt x="283" y="99"/>
                  </a:cubicBezTo>
                  <a:cubicBezTo>
                    <a:pt x="283" y="99"/>
                    <a:pt x="282" y="99"/>
                    <a:pt x="282" y="98"/>
                  </a:cubicBezTo>
                  <a:cubicBezTo>
                    <a:pt x="281" y="98"/>
                    <a:pt x="280" y="98"/>
                    <a:pt x="279" y="99"/>
                  </a:cubicBezTo>
                  <a:cubicBezTo>
                    <a:pt x="279" y="102"/>
                    <a:pt x="278" y="101"/>
                    <a:pt x="278" y="104"/>
                  </a:cubicBezTo>
                  <a:close/>
                  <a:moveTo>
                    <a:pt x="257" y="97"/>
                  </a:moveTo>
                  <a:cubicBezTo>
                    <a:pt x="257" y="97"/>
                    <a:pt x="257" y="98"/>
                    <a:pt x="257" y="99"/>
                  </a:cubicBezTo>
                  <a:cubicBezTo>
                    <a:pt x="258" y="99"/>
                    <a:pt x="258" y="99"/>
                    <a:pt x="258" y="99"/>
                  </a:cubicBezTo>
                  <a:cubicBezTo>
                    <a:pt x="258" y="99"/>
                    <a:pt x="259" y="99"/>
                    <a:pt x="259" y="99"/>
                  </a:cubicBezTo>
                  <a:cubicBezTo>
                    <a:pt x="260" y="98"/>
                    <a:pt x="260" y="97"/>
                    <a:pt x="261" y="97"/>
                  </a:cubicBezTo>
                  <a:cubicBezTo>
                    <a:pt x="261" y="95"/>
                    <a:pt x="261" y="95"/>
                    <a:pt x="260" y="93"/>
                  </a:cubicBezTo>
                  <a:cubicBezTo>
                    <a:pt x="260" y="93"/>
                    <a:pt x="260" y="93"/>
                    <a:pt x="260" y="93"/>
                  </a:cubicBezTo>
                  <a:cubicBezTo>
                    <a:pt x="259" y="93"/>
                    <a:pt x="259" y="93"/>
                    <a:pt x="259" y="93"/>
                  </a:cubicBezTo>
                  <a:cubicBezTo>
                    <a:pt x="258" y="94"/>
                    <a:pt x="258" y="95"/>
                    <a:pt x="257" y="97"/>
                  </a:cubicBezTo>
                  <a:close/>
                  <a:moveTo>
                    <a:pt x="236" y="104"/>
                  </a:moveTo>
                  <a:cubicBezTo>
                    <a:pt x="236" y="105"/>
                    <a:pt x="237" y="105"/>
                    <a:pt x="238" y="105"/>
                  </a:cubicBezTo>
                  <a:cubicBezTo>
                    <a:pt x="241" y="104"/>
                    <a:pt x="242" y="102"/>
                    <a:pt x="245" y="100"/>
                  </a:cubicBezTo>
                  <a:cubicBezTo>
                    <a:pt x="245" y="99"/>
                    <a:pt x="245" y="98"/>
                    <a:pt x="245" y="97"/>
                  </a:cubicBezTo>
                  <a:cubicBezTo>
                    <a:pt x="244" y="97"/>
                    <a:pt x="244" y="97"/>
                    <a:pt x="244" y="97"/>
                  </a:cubicBezTo>
                  <a:cubicBezTo>
                    <a:pt x="244" y="97"/>
                    <a:pt x="243" y="97"/>
                    <a:pt x="242" y="97"/>
                  </a:cubicBezTo>
                  <a:cubicBezTo>
                    <a:pt x="240" y="99"/>
                    <a:pt x="238" y="101"/>
                    <a:pt x="236" y="104"/>
                  </a:cubicBezTo>
                  <a:close/>
                  <a:moveTo>
                    <a:pt x="216" y="151"/>
                  </a:moveTo>
                  <a:cubicBezTo>
                    <a:pt x="217" y="152"/>
                    <a:pt x="225" y="157"/>
                    <a:pt x="226" y="158"/>
                  </a:cubicBezTo>
                  <a:cubicBezTo>
                    <a:pt x="230" y="159"/>
                    <a:pt x="253" y="155"/>
                    <a:pt x="254" y="154"/>
                  </a:cubicBezTo>
                  <a:cubicBezTo>
                    <a:pt x="254" y="153"/>
                    <a:pt x="253" y="151"/>
                    <a:pt x="252" y="149"/>
                  </a:cubicBezTo>
                  <a:cubicBezTo>
                    <a:pt x="253" y="149"/>
                    <a:pt x="253" y="149"/>
                    <a:pt x="253" y="149"/>
                  </a:cubicBezTo>
                  <a:cubicBezTo>
                    <a:pt x="259" y="147"/>
                    <a:pt x="266" y="162"/>
                    <a:pt x="274" y="147"/>
                  </a:cubicBezTo>
                  <a:cubicBezTo>
                    <a:pt x="280" y="149"/>
                    <a:pt x="289" y="157"/>
                    <a:pt x="296" y="153"/>
                  </a:cubicBezTo>
                  <a:cubicBezTo>
                    <a:pt x="309" y="147"/>
                    <a:pt x="312" y="126"/>
                    <a:pt x="312" y="104"/>
                  </a:cubicBezTo>
                  <a:cubicBezTo>
                    <a:pt x="312" y="97"/>
                    <a:pt x="313" y="86"/>
                    <a:pt x="310" y="81"/>
                  </a:cubicBezTo>
                  <a:cubicBezTo>
                    <a:pt x="310" y="78"/>
                    <a:pt x="310" y="75"/>
                    <a:pt x="310" y="73"/>
                  </a:cubicBezTo>
                  <a:cubicBezTo>
                    <a:pt x="310" y="67"/>
                    <a:pt x="310" y="56"/>
                    <a:pt x="308" y="51"/>
                  </a:cubicBezTo>
                  <a:cubicBezTo>
                    <a:pt x="308" y="49"/>
                    <a:pt x="307" y="45"/>
                    <a:pt x="307" y="43"/>
                  </a:cubicBezTo>
                  <a:cubicBezTo>
                    <a:pt x="305" y="35"/>
                    <a:pt x="304" y="27"/>
                    <a:pt x="301" y="21"/>
                  </a:cubicBezTo>
                  <a:cubicBezTo>
                    <a:pt x="270" y="17"/>
                    <a:pt x="248" y="27"/>
                    <a:pt x="235" y="46"/>
                  </a:cubicBezTo>
                  <a:cubicBezTo>
                    <a:pt x="232" y="50"/>
                    <a:pt x="222" y="63"/>
                    <a:pt x="225" y="70"/>
                  </a:cubicBezTo>
                  <a:cubicBezTo>
                    <a:pt x="233" y="70"/>
                    <a:pt x="243" y="58"/>
                    <a:pt x="249" y="54"/>
                  </a:cubicBezTo>
                  <a:cubicBezTo>
                    <a:pt x="250" y="54"/>
                    <a:pt x="254" y="53"/>
                    <a:pt x="254" y="53"/>
                  </a:cubicBezTo>
                  <a:cubicBezTo>
                    <a:pt x="280" y="51"/>
                    <a:pt x="264" y="71"/>
                    <a:pt x="264" y="83"/>
                  </a:cubicBezTo>
                  <a:cubicBezTo>
                    <a:pt x="268" y="85"/>
                    <a:pt x="278" y="95"/>
                    <a:pt x="284" y="92"/>
                  </a:cubicBezTo>
                  <a:cubicBezTo>
                    <a:pt x="284" y="91"/>
                    <a:pt x="285" y="90"/>
                    <a:pt x="286" y="90"/>
                  </a:cubicBezTo>
                  <a:cubicBezTo>
                    <a:pt x="293" y="90"/>
                    <a:pt x="311" y="103"/>
                    <a:pt x="302" y="112"/>
                  </a:cubicBezTo>
                  <a:cubicBezTo>
                    <a:pt x="299" y="115"/>
                    <a:pt x="294" y="117"/>
                    <a:pt x="290" y="120"/>
                  </a:cubicBezTo>
                  <a:cubicBezTo>
                    <a:pt x="285" y="123"/>
                    <a:pt x="280" y="129"/>
                    <a:pt x="274" y="133"/>
                  </a:cubicBezTo>
                  <a:cubicBezTo>
                    <a:pt x="274" y="133"/>
                    <a:pt x="272" y="133"/>
                    <a:pt x="273" y="134"/>
                  </a:cubicBezTo>
                  <a:cubicBezTo>
                    <a:pt x="268" y="137"/>
                    <a:pt x="260" y="139"/>
                    <a:pt x="254" y="143"/>
                  </a:cubicBezTo>
                  <a:cubicBezTo>
                    <a:pt x="251" y="145"/>
                    <a:pt x="243" y="143"/>
                    <a:pt x="240" y="143"/>
                  </a:cubicBezTo>
                  <a:cubicBezTo>
                    <a:pt x="238" y="140"/>
                    <a:pt x="232" y="133"/>
                    <a:pt x="236" y="127"/>
                  </a:cubicBezTo>
                  <a:cubicBezTo>
                    <a:pt x="237" y="124"/>
                    <a:pt x="242" y="120"/>
                    <a:pt x="244" y="119"/>
                  </a:cubicBezTo>
                  <a:cubicBezTo>
                    <a:pt x="244" y="116"/>
                    <a:pt x="243" y="116"/>
                    <a:pt x="241" y="116"/>
                  </a:cubicBezTo>
                  <a:cubicBezTo>
                    <a:pt x="238" y="121"/>
                    <a:pt x="227" y="110"/>
                    <a:pt x="226" y="108"/>
                  </a:cubicBezTo>
                  <a:cubicBezTo>
                    <a:pt x="226" y="105"/>
                    <a:pt x="226" y="102"/>
                    <a:pt x="226" y="99"/>
                  </a:cubicBezTo>
                  <a:cubicBezTo>
                    <a:pt x="229" y="98"/>
                    <a:pt x="231" y="95"/>
                    <a:pt x="234" y="93"/>
                  </a:cubicBezTo>
                  <a:cubicBezTo>
                    <a:pt x="242" y="89"/>
                    <a:pt x="256" y="87"/>
                    <a:pt x="252" y="74"/>
                  </a:cubicBezTo>
                  <a:cubicBezTo>
                    <a:pt x="252" y="74"/>
                    <a:pt x="251" y="74"/>
                    <a:pt x="250" y="74"/>
                  </a:cubicBezTo>
                  <a:cubicBezTo>
                    <a:pt x="246" y="78"/>
                    <a:pt x="227" y="77"/>
                    <a:pt x="223" y="83"/>
                  </a:cubicBezTo>
                  <a:cubicBezTo>
                    <a:pt x="220" y="86"/>
                    <a:pt x="223" y="93"/>
                    <a:pt x="221" y="97"/>
                  </a:cubicBezTo>
                  <a:cubicBezTo>
                    <a:pt x="219" y="97"/>
                    <a:pt x="220" y="103"/>
                    <a:pt x="218" y="105"/>
                  </a:cubicBezTo>
                  <a:cubicBezTo>
                    <a:pt x="214" y="114"/>
                    <a:pt x="219" y="132"/>
                    <a:pt x="217" y="141"/>
                  </a:cubicBezTo>
                  <a:cubicBezTo>
                    <a:pt x="217" y="144"/>
                    <a:pt x="216" y="149"/>
                    <a:pt x="216" y="151"/>
                  </a:cubicBezTo>
                  <a:close/>
                  <a:moveTo>
                    <a:pt x="197" y="154"/>
                  </a:moveTo>
                  <a:cubicBezTo>
                    <a:pt x="197" y="141"/>
                    <a:pt x="202" y="127"/>
                    <a:pt x="205" y="115"/>
                  </a:cubicBezTo>
                  <a:cubicBezTo>
                    <a:pt x="205" y="113"/>
                    <a:pt x="205" y="110"/>
                    <a:pt x="205" y="107"/>
                  </a:cubicBezTo>
                  <a:cubicBezTo>
                    <a:pt x="205" y="93"/>
                    <a:pt x="199" y="79"/>
                    <a:pt x="201" y="66"/>
                  </a:cubicBezTo>
                  <a:cubicBezTo>
                    <a:pt x="205" y="39"/>
                    <a:pt x="229" y="25"/>
                    <a:pt x="252" y="17"/>
                  </a:cubicBezTo>
                  <a:cubicBezTo>
                    <a:pt x="261" y="15"/>
                    <a:pt x="289" y="6"/>
                    <a:pt x="300" y="13"/>
                  </a:cubicBezTo>
                  <a:cubicBezTo>
                    <a:pt x="302" y="13"/>
                    <a:pt x="306" y="13"/>
                    <a:pt x="308" y="15"/>
                  </a:cubicBezTo>
                  <a:cubicBezTo>
                    <a:pt x="330" y="29"/>
                    <a:pt x="324" y="79"/>
                    <a:pt x="325" y="113"/>
                  </a:cubicBezTo>
                  <a:cubicBezTo>
                    <a:pt x="325" y="129"/>
                    <a:pt x="328" y="154"/>
                    <a:pt x="320" y="163"/>
                  </a:cubicBezTo>
                  <a:cubicBezTo>
                    <a:pt x="318" y="166"/>
                    <a:pt x="294" y="183"/>
                    <a:pt x="287" y="179"/>
                  </a:cubicBezTo>
                  <a:cubicBezTo>
                    <a:pt x="280" y="175"/>
                    <a:pt x="274" y="165"/>
                    <a:pt x="264" y="164"/>
                  </a:cubicBezTo>
                  <a:cubicBezTo>
                    <a:pt x="261" y="163"/>
                    <a:pt x="257" y="167"/>
                    <a:pt x="254" y="168"/>
                  </a:cubicBezTo>
                  <a:cubicBezTo>
                    <a:pt x="252" y="169"/>
                    <a:pt x="230" y="173"/>
                    <a:pt x="226" y="171"/>
                  </a:cubicBezTo>
                  <a:cubicBezTo>
                    <a:pt x="221" y="170"/>
                    <a:pt x="220" y="167"/>
                    <a:pt x="216" y="164"/>
                  </a:cubicBezTo>
                  <a:cubicBezTo>
                    <a:pt x="216" y="164"/>
                    <a:pt x="216" y="164"/>
                    <a:pt x="216" y="164"/>
                  </a:cubicBezTo>
                  <a:cubicBezTo>
                    <a:pt x="213" y="166"/>
                    <a:pt x="211" y="170"/>
                    <a:pt x="206" y="170"/>
                  </a:cubicBezTo>
                  <a:cubicBezTo>
                    <a:pt x="204" y="168"/>
                    <a:pt x="202" y="166"/>
                    <a:pt x="201" y="164"/>
                  </a:cubicBezTo>
                  <a:cubicBezTo>
                    <a:pt x="199" y="161"/>
                    <a:pt x="199" y="158"/>
                    <a:pt x="197" y="154"/>
                  </a:cubicBezTo>
                  <a:close/>
                  <a:moveTo>
                    <a:pt x="83" y="79"/>
                  </a:moveTo>
                  <a:cubicBezTo>
                    <a:pt x="84" y="83"/>
                    <a:pt x="84" y="85"/>
                    <a:pt x="85" y="87"/>
                  </a:cubicBezTo>
                  <a:cubicBezTo>
                    <a:pt x="92" y="84"/>
                    <a:pt x="115" y="69"/>
                    <a:pt x="116" y="62"/>
                  </a:cubicBezTo>
                  <a:cubicBezTo>
                    <a:pt x="116" y="62"/>
                    <a:pt x="116" y="62"/>
                    <a:pt x="115" y="62"/>
                  </a:cubicBezTo>
                  <a:cubicBezTo>
                    <a:pt x="111" y="60"/>
                    <a:pt x="105" y="62"/>
                    <a:pt x="101" y="63"/>
                  </a:cubicBezTo>
                  <a:cubicBezTo>
                    <a:pt x="98" y="63"/>
                    <a:pt x="96" y="63"/>
                    <a:pt x="93" y="63"/>
                  </a:cubicBezTo>
                  <a:cubicBezTo>
                    <a:pt x="84" y="65"/>
                    <a:pt x="82" y="70"/>
                    <a:pt x="83" y="79"/>
                  </a:cubicBezTo>
                  <a:close/>
                  <a:moveTo>
                    <a:pt x="32" y="97"/>
                  </a:moveTo>
                  <a:cubicBezTo>
                    <a:pt x="36" y="101"/>
                    <a:pt x="36" y="104"/>
                    <a:pt x="36" y="112"/>
                  </a:cubicBezTo>
                  <a:cubicBezTo>
                    <a:pt x="38" y="113"/>
                    <a:pt x="38" y="113"/>
                    <a:pt x="38" y="114"/>
                  </a:cubicBezTo>
                  <a:cubicBezTo>
                    <a:pt x="41" y="114"/>
                    <a:pt x="44" y="114"/>
                    <a:pt x="46" y="113"/>
                  </a:cubicBezTo>
                  <a:cubicBezTo>
                    <a:pt x="47" y="111"/>
                    <a:pt x="50" y="108"/>
                    <a:pt x="50" y="106"/>
                  </a:cubicBezTo>
                  <a:cubicBezTo>
                    <a:pt x="52" y="100"/>
                    <a:pt x="53" y="86"/>
                    <a:pt x="49" y="83"/>
                  </a:cubicBezTo>
                  <a:cubicBezTo>
                    <a:pt x="49" y="83"/>
                    <a:pt x="49" y="82"/>
                    <a:pt x="48" y="82"/>
                  </a:cubicBezTo>
                  <a:cubicBezTo>
                    <a:pt x="42" y="82"/>
                    <a:pt x="34" y="89"/>
                    <a:pt x="32" y="94"/>
                  </a:cubicBezTo>
                  <a:cubicBezTo>
                    <a:pt x="32" y="95"/>
                    <a:pt x="32" y="96"/>
                    <a:pt x="32" y="97"/>
                  </a:cubicBezTo>
                  <a:close/>
                  <a:moveTo>
                    <a:pt x="3" y="66"/>
                  </a:moveTo>
                  <a:cubicBezTo>
                    <a:pt x="9" y="66"/>
                    <a:pt x="12" y="70"/>
                    <a:pt x="14" y="73"/>
                  </a:cubicBezTo>
                  <a:cubicBezTo>
                    <a:pt x="16" y="73"/>
                    <a:pt x="18" y="73"/>
                    <a:pt x="19" y="73"/>
                  </a:cubicBezTo>
                  <a:cubicBezTo>
                    <a:pt x="22" y="71"/>
                    <a:pt x="24" y="69"/>
                    <a:pt x="26" y="67"/>
                  </a:cubicBezTo>
                  <a:cubicBezTo>
                    <a:pt x="31" y="64"/>
                    <a:pt x="38" y="63"/>
                    <a:pt x="44" y="60"/>
                  </a:cubicBezTo>
                  <a:cubicBezTo>
                    <a:pt x="48" y="57"/>
                    <a:pt x="51" y="59"/>
                    <a:pt x="54" y="55"/>
                  </a:cubicBezTo>
                  <a:cubicBezTo>
                    <a:pt x="57" y="47"/>
                    <a:pt x="51" y="40"/>
                    <a:pt x="54" y="31"/>
                  </a:cubicBezTo>
                  <a:cubicBezTo>
                    <a:pt x="55" y="26"/>
                    <a:pt x="56" y="23"/>
                    <a:pt x="57" y="17"/>
                  </a:cubicBezTo>
                  <a:cubicBezTo>
                    <a:pt x="57" y="17"/>
                    <a:pt x="56" y="5"/>
                    <a:pt x="58" y="7"/>
                  </a:cubicBezTo>
                  <a:cubicBezTo>
                    <a:pt x="58" y="6"/>
                    <a:pt x="58" y="6"/>
                    <a:pt x="59" y="6"/>
                  </a:cubicBezTo>
                  <a:cubicBezTo>
                    <a:pt x="69" y="5"/>
                    <a:pt x="83" y="21"/>
                    <a:pt x="92" y="27"/>
                  </a:cubicBezTo>
                  <a:cubicBezTo>
                    <a:pt x="92" y="35"/>
                    <a:pt x="89" y="43"/>
                    <a:pt x="90" y="51"/>
                  </a:cubicBezTo>
                  <a:cubicBezTo>
                    <a:pt x="100" y="55"/>
                    <a:pt x="115" y="50"/>
                    <a:pt x="126" y="48"/>
                  </a:cubicBezTo>
                  <a:cubicBezTo>
                    <a:pt x="130" y="48"/>
                    <a:pt x="134" y="48"/>
                    <a:pt x="138" y="49"/>
                  </a:cubicBezTo>
                  <a:cubicBezTo>
                    <a:pt x="140" y="50"/>
                    <a:pt x="142" y="53"/>
                    <a:pt x="144" y="53"/>
                  </a:cubicBezTo>
                  <a:cubicBezTo>
                    <a:pt x="144" y="53"/>
                    <a:pt x="144" y="55"/>
                    <a:pt x="144" y="55"/>
                  </a:cubicBezTo>
                  <a:cubicBezTo>
                    <a:pt x="140" y="59"/>
                    <a:pt x="136" y="64"/>
                    <a:pt x="133" y="68"/>
                  </a:cubicBezTo>
                  <a:cubicBezTo>
                    <a:pt x="130" y="71"/>
                    <a:pt x="120" y="76"/>
                    <a:pt x="114" y="79"/>
                  </a:cubicBezTo>
                  <a:cubicBezTo>
                    <a:pt x="110" y="82"/>
                    <a:pt x="104" y="83"/>
                    <a:pt x="104" y="90"/>
                  </a:cubicBezTo>
                  <a:cubicBezTo>
                    <a:pt x="105" y="91"/>
                    <a:pt x="106" y="91"/>
                    <a:pt x="106" y="92"/>
                  </a:cubicBezTo>
                  <a:cubicBezTo>
                    <a:pt x="114" y="95"/>
                    <a:pt x="125" y="91"/>
                    <a:pt x="128" y="99"/>
                  </a:cubicBezTo>
                  <a:cubicBezTo>
                    <a:pt x="129" y="101"/>
                    <a:pt x="130" y="103"/>
                    <a:pt x="129" y="105"/>
                  </a:cubicBezTo>
                  <a:cubicBezTo>
                    <a:pt x="124" y="112"/>
                    <a:pt x="112" y="106"/>
                    <a:pt x="105" y="111"/>
                  </a:cubicBezTo>
                  <a:cubicBezTo>
                    <a:pt x="99" y="115"/>
                    <a:pt x="94" y="120"/>
                    <a:pt x="89" y="124"/>
                  </a:cubicBezTo>
                  <a:cubicBezTo>
                    <a:pt x="84" y="127"/>
                    <a:pt x="79" y="125"/>
                    <a:pt x="76" y="130"/>
                  </a:cubicBezTo>
                  <a:cubicBezTo>
                    <a:pt x="72" y="136"/>
                    <a:pt x="76" y="147"/>
                    <a:pt x="74" y="153"/>
                  </a:cubicBezTo>
                  <a:cubicBezTo>
                    <a:pt x="74" y="155"/>
                    <a:pt x="73" y="156"/>
                    <a:pt x="73" y="157"/>
                  </a:cubicBezTo>
                  <a:cubicBezTo>
                    <a:pt x="64" y="159"/>
                    <a:pt x="66" y="177"/>
                    <a:pt x="59" y="183"/>
                  </a:cubicBezTo>
                  <a:cubicBezTo>
                    <a:pt x="57" y="172"/>
                    <a:pt x="50" y="162"/>
                    <a:pt x="48" y="152"/>
                  </a:cubicBezTo>
                  <a:cubicBezTo>
                    <a:pt x="48" y="147"/>
                    <a:pt x="50" y="142"/>
                    <a:pt x="46" y="139"/>
                  </a:cubicBezTo>
                  <a:cubicBezTo>
                    <a:pt x="44" y="138"/>
                    <a:pt x="40" y="139"/>
                    <a:pt x="38" y="138"/>
                  </a:cubicBezTo>
                  <a:cubicBezTo>
                    <a:pt x="36" y="132"/>
                    <a:pt x="34" y="123"/>
                    <a:pt x="26" y="121"/>
                  </a:cubicBezTo>
                  <a:cubicBezTo>
                    <a:pt x="23" y="120"/>
                    <a:pt x="22" y="122"/>
                    <a:pt x="17" y="122"/>
                  </a:cubicBezTo>
                  <a:cubicBezTo>
                    <a:pt x="16" y="120"/>
                    <a:pt x="15" y="116"/>
                    <a:pt x="14" y="114"/>
                  </a:cubicBezTo>
                  <a:cubicBezTo>
                    <a:pt x="12" y="111"/>
                    <a:pt x="7" y="110"/>
                    <a:pt x="5" y="107"/>
                  </a:cubicBezTo>
                  <a:cubicBezTo>
                    <a:pt x="5" y="107"/>
                    <a:pt x="5" y="107"/>
                    <a:pt x="5" y="107"/>
                  </a:cubicBezTo>
                  <a:cubicBezTo>
                    <a:pt x="3" y="102"/>
                    <a:pt x="5" y="99"/>
                    <a:pt x="4" y="96"/>
                  </a:cubicBezTo>
                  <a:cubicBezTo>
                    <a:pt x="4" y="94"/>
                    <a:pt x="1" y="93"/>
                    <a:pt x="0" y="90"/>
                  </a:cubicBezTo>
                  <a:cubicBezTo>
                    <a:pt x="4" y="85"/>
                    <a:pt x="3" y="76"/>
                    <a:pt x="3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37"/>
            <p:cNvSpPr>
              <a:spLocks noEditPoints="1"/>
            </p:cNvSpPr>
            <p:nvPr userDrawn="1"/>
          </p:nvSpPr>
          <p:spPr bwMode="auto">
            <a:xfrm>
              <a:off x="8798004" y="4643720"/>
              <a:ext cx="334964" cy="325436"/>
            </a:xfrm>
            <a:custGeom>
              <a:avLst/>
              <a:gdLst>
                <a:gd name="T0" fmla="*/ 218 w 225"/>
                <a:gd name="T1" fmla="*/ 76 h 216"/>
                <a:gd name="T2" fmla="*/ 170 w 225"/>
                <a:gd name="T3" fmla="*/ 32 h 216"/>
                <a:gd name="T4" fmla="*/ 113 w 225"/>
                <a:gd name="T5" fmla="*/ 0 h 216"/>
                <a:gd name="T6" fmla="*/ 56 w 225"/>
                <a:gd name="T7" fmla="*/ 32 h 216"/>
                <a:gd name="T8" fmla="*/ 8 w 225"/>
                <a:gd name="T9" fmla="*/ 76 h 216"/>
                <a:gd name="T10" fmla="*/ 21 w 225"/>
                <a:gd name="T11" fmla="*/ 140 h 216"/>
                <a:gd name="T12" fmla="*/ 48 w 225"/>
                <a:gd name="T13" fmla="*/ 200 h 216"/>
                <a:gd name="T14" fmla="*/ 112 w 225"/>
                <a:gd name="T15" fmla="*/ 207 h 216"/>
                <a:gd name="T16" fmla="*/ 177 w 225"/>
                <a:gd name="T17" fmla="*/ 200 h 216"/>
                <a:gd name="T18" fmla="*/ 204 w 225"/>
                <a:gd name="T19" fmla="*/ 140 h 216"/>
                <a:gd name="T20" fmla="*/ 218 w 225"/>
                <a:gd name="T21" fmla="*/ 76 h 216"/>
                <a:gd name="T22" fmla="*/ 113 w 225"/>
                <a:gd name="T23" fmla="*/ 201 h 216"/>
                <a:gd name="T24" fmla="*/ 22 w 225"/>
                <a:gd name="T25" fmla="*/ 110 h 216"/>
                <a:gd name="T26" fmla="*/ 113 w 225"/>
                <a:gd name="T27" fmla="*/ 20 h 216"/>
                <a:gd name="T28" fmla="*/ 204 w 225"/>
                <a:gd name="T29" fmla="*/ 111 h 216"/>
                <a:gd name="T30" fmla="*/ 113 w 225"/>
                <a:gd name="T31" fmla="*/ 201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25" h="216">
                  <a:moveTo>
                    <a:pt x="218" y="76"/>
                  </a:moveTo>
                  <a:cubicBezTo>
                    <a:pt x="210" y="53"/>
                    <a:pt x="191" y="37"/>
                    <a:pt x="170" y="32"/>
                  </a:cubicBezTo>
                  <a:cubicBezTo>
                    <a:pt x="158" y="13"/>
                    <a:pt x="137" y="0"/>
                    <a:pt x="113" y="0"/>
                  </a:cubicBezTo>
                  <a:cubicBezTo>
                    <a:pt x="89" y="0"/>
                    <a:pt x="68" y="13"/>
                    <a:pt x="56" y="32"/>
                  </a:cubicBezTo>
                  <a:cubicBezTo>
                    <a:pt x="34" y="37"/>
                    <a:pt x="15" y="53"/>
                    <a:pt x="8" y="76"/>
                  </a:cubicBezTo>
                  <a:cubicBezTo>
                    <a:pt x="0" y="99"/>
                    <a:pt x="6" y="123"/>
                    <a:pt x="21" y="140"/>
                  </a:cubicBezTo>
                  <a:cubicBezTo>
                    <a:pt x="18" y="163"/>
                    <a:pt x="28" y="185"/>
                    <a:pt x="48" y="200"/>
                  </a:cubicBezTo>
                  <a:cubicBezTo>
                    <a:pt x="67" y="214"/>
                    <a:pt x="92" y="216"/>
                    <a:pt x="112" y="207"/>
                  </a:cubicBezTo>
                  <a:cubicBezTo>
                    <a:pt x="133" y="216"/>
                    <a:pt x="158" y="214"/>
                    <a:pt x="177" y="200"/>
                  </a:cubicBezTo>
                  <a:cubicBezTo>
                    <a:pt x="197" y="186"/>
                    <a:pt x="206" y="163"/>
                    <a:pt x="204" y="140"/>
                  </a:cubicBezTo>
                  <a:cubicBezTo>
                    <a:pt x="220" y="123"/>
                    <a:pt x="225" y="99"/>
                    <a:pt x="218" y="76"/>
                  </a:cubicBezTo>
                  <a:close/>
                  <a:moveTo>
                    <a:pt x="113" y="201"/>
                  </a:moveTo>
                  <a:cubicBezTo>
                    <a:pt x="63" y="201"/>
                    <a:pt x="22" y="160"/>
                    <a:pt x="22" y="110"/>
                  </a:cubicBezTo>
                  <a:cubicBezTo>
                    <a:pt x="22" y="60"/>
                    <a:pt x="62" y="20"/>
                    <a:pt x="113" y="20"/>
                  </a:cubicBezTo>
                  <a:cubicBezTo>
                    <a:pt x="163" y="20"/>
                    <a:pt x="204" y="61"/>
                    <a:pt x="204" y="111"/>
                  </a:cubicBezTo>
                  <a:cubicBezTo>
                    <a:pt x="204" y="161"/>
                    <a:pt x="163" y="201"/>
                    <a:pt x="113" y="20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38"/>
            <p:cNvSpPr>
              <a:spLocks noEditPoints="1"/>
            </p:cNvSpPr>
            <p:nvPr userDrawn="1"/>
          </p:nvSpPr>
          <p:spPr bwMode="auto">
            <a:xfrm>
              <a:off x="8872617" y="4775483"/>
              <a:ext cx="84138" cy="26988"/>
            </a:xfrm>
            <a:custGeom>
              <a:avLst/>
              <a:gdLst>
                <a:gd name="T0" fmla="*/ 4 w 56"/>
                <a:gd name="T1" fmla="*/ 17 h 18"/>
                <a:gd name="T2" fmla="*/ 0 w 56"/>
                <a:gd name="T3" fmla="*/ 7 h 18"/>
                <a:gd name="T4" fmla="*/ 3 w 56"/>
                <a:gd name="T5" fmla="*/ 2 h 18"/>
                <a:gd name="T6" fmla="*/ 8 w 56"/>
                <a:gd name="T7" fmla="*/ 0 h 18"/>
                <a:gd name="T8" fmla="*/ 15 w 56"/>
                <a:gd name="T9" fmla="*/ 13 h 18"/>
                <a:gd name="T10" fmla="*/ 19 w 56"/>
                <a:gd name="T11" fmla="*/ 14 h 18"/>
                <a:gd name="T12" fmla="*/ 22 w 56"/>
                <a:gd name="T13" fmla="*/ 14 h 18"/>
                <a:gd name="T14" fmla="*/ 20 w 56"/>
                <a:gd name="T15" fmla="*/ 12 h 18"/>
                <a:gd name="T16" fmla="*/ 14 w 56"/>
                <a:gd name="T17" fmla="*/ 6 h 18"/>
                <a:gd name="T18" fmla="*/ 20 w 56"/>
                <a:gd name="T19" fmla="*/ 0 h 18"/>
                <a:gd name="T20" fmla="*/ 26 w 56"/>
                <a:gd name="T21" fmla="*/ 8 h 18"/>
                <a:gd name="T22" fmla="*/ 19 w 56"/>
                <a:gd name="T23" fmla="*/ 18 h 18"/>
                <a:gd name="T24" fmla="*/ 15 w 56"/>
                <a:gd name="T25" fmla="*/ 13 h 18"/>
                <a:gd name="T26" fmla="*/ 22 w 56"/>
                <a:gd name="T27" fmla="*/ 3 h 18"/>
                <a:gd name="T28" fmla="*/ 18 w 56"/>
                <a:gd name="T29" fmla="*/ 3 h 18"/>
                <a:gd name="T30" fmla="*/ 18 w 56"/>
                <a:gd name="T31" fmla="*/ 8 h 18"/>
                <a:gd name="T32" fmla="*/ 22 w 56"/>
                <a:gd name="T33" fmla="*/ 8 h 18"/>
                <a:gd name="T34" fmla="*/ 30 w 56"/>
                <a:gd name="T35" fmla="*/ 13 h 18"/>
                <a:gd name="T36" fmla="*/ 34 w 56"/>
                <a:gd name="T37" fmla="*/ 14 h 18"/>
                <a:gd name="T38" fmla="*/ 38 w 56"/>
                <a:gd name="T39" fmla="*/ 14 h 18"/>
                <a:gd name="T40" fmla="*/ 38 w 56"/>
                <a:gd name="T41" fmla="*/ 9 h 18"/>
                <a:gd name="T42" fmla="*/ 33 w 56"/>
                <a:gd name="T43" fmla="*/ 10 h 18"/>
                <a:gd name="T44" fmla="*/ 32 w 56"/>
                <a:gd name="T45" fmla="*/ 0 h 18"/>
                <a:gd name="T46" fmla="*/ 41 w 56"/>
                <a:gd name="T47" fmla="*/ 3 h 18"/>
                <a:gd name="T48" fmla="*/ 34 w 56"/>
                <a:gd name="T49" fmla="*/ 6 h 18"/>
                <a:gd name="T50" fmla="*/ 41 w 56"/>
                <a:gd name="T51" fmla="*/ 8 h 18"/>
                <a:gd name="T52" fmla="*/ 41 w 56"/>
                <a:gd name="T53" fmla="*/ 16 h 18"/>
                <a:gd name="T54" fmla="*/ 32 w 56"/>
                <a:gd name="T55" fmla="*/ 17 h 18"/>
                <a:gd name="T56" fmla="*/ 48 w 56"/>
                <a:gd name="T57" fmla="*/ 8 h 18"/>
                <a:gd name="T58" fmla="*/ 45 w 56"/>
                <a:gd name="T59" fmla="*/ 4 h 18"/>
                <a:gd name="T60" fmla="*/ 50 w 56"/>
                <a:gd name="T61" fmla="*/ 0 h 18"/>
                <a:gd name="T62" fmla="*/ 56 w 56"/>
                <a:gd name="T63" fmla="*/ 4 h 18"/>
                <a:gd name="T64" fmla="*/ 53 w 56"/>
                <a:gd name="T65" fmla="*/ 8 h 18"/>
                <a:gd name="T66" fmla="*/ 56 w 56"/>
                <a:gd name="T67" fmla="*/ 12 h 18"/>
                <a:gd name="T68" fmla="*/ 50 w 56"/>
                <a:gd name="T69" fmla="*/ 18 h 18"/>
                <a:gd name="T70" fmla="*/ 44 w 56"/>
                <a:gd name="T71" fmla="*/ 13 h 18"/>
                <a:gd name="T72" fmla="*/ 48 w 56"/>
                <a:gd name="T73" fmla="*/ 8 h 18"/>
                <a:gd name="T74" fmla="*/ 49 w 56"/>
                <a:gd name="T75" fmla="*/ 6 h 18"/>
                <a:gd name="T76" fmla="*/ 52 w 56"/>
                <a:gd name="T77" fmla="*/ 6 h 18"/>
                <a:gd name="T78" fmla="*/ 52 w 56"/>
                <a:gd name="T79" fmla="*/ 3 h 18"/>
                <a:gd name="T80" fmla="*/ 49 w 56"/>
                <a:gd name="T81" fmla="*/ 3 h 18"/>
                <a:gd name="T82" fmla="*/ 48 w 56"/>
                <a:gd name="T83" fmla="*/ 12 h 18"/>
                <a:gd name="T84" fmla="*/ 51 w 56"/>
                <a:gd name="T85" fmla="*/ 15 h 18"/>
                <a:gd name="T86" fmla="*/ 54 w 56"/>
                <a:gd name="T87" fmla="*/ 12 h 18"/>
                <a:gd name="T88" fmla="*/ 51 w 56"/>
                <a:gd name="T89" fmla="*/ 9 h 18"/>
                <a:gd name="T90" fmla="*/ 48 w 56"/>
                <a:gd name="T91" fmla="*/ 12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6" h="18">
                  <a:moveTo>
                    <a:pt x="8" y="17"/>
                  </a:moveTo>
                  <a:cubicBezTo>
                    <a:pt x="4" y="17"/>
                    <a:pt x="4" y="17"/>
                    <a:pt x="4" y="17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6"/>
                    <a:pt x="2" y="6"/>
                    <a:pt x="0" y="7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4"/>
                    <a:pt x="2" y="3"/>
                    <a:pt x="3" y="2"/>
                  </a:cubicBezTo>
                  <a:cubicBezTo>
                    <a:pt x="4" y="2"/>
                    <a:pt x="4" y="1"/>
                    <a:pt x="5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7"/>
                    <a:pt x="8" y="17"/>
                    <a:pt x="8" y="17"/>
                  </a:cubicBezTo>
                  <a:close/>
                  <a:moveTo>
                    <a:pt x="15" y="13"/>
                  </a:moveTo>
                  <a:cubicBezTo>
                    <a:pt x="18" y="13"/>
                    <a:pt x="18" y="13"/>
                    <a:pt x="18" y="13"/>
                  </a:cubicBezTo>
                  <a:cubicBezTo>
                    <a:pt x="18" y="14"/>
                    <a:pt x="18" y="14"/>
                    <a:pt x="19" y="14"/>
                  </a:cubicBezTo>
                  <a:cubicBezTo>
                    <a:pt x="19" y="15"/>
                    <a:pt x="20" y="15"/>
                    <a:pt x="20" y="15"/>
                  </a:cubicBezTo>
                  <a:cubicBezTo>
                    <a:pt x="21" y="15"/>
                    <a:pt x="21" y="14"/>
                    <a:pt x="22" y="14"/>
                  </a:cubicBezTo>
                  <a:cubicBezTo>
                    <a:pt x="22" y="13"/>
                    <a:pt x="23" y="12"/>
                    <a:pt x="23" y="10"/>
                  </a:cubicBezTo>
                  <a:cubicBezTo>
                    <a:pt x="22" y="11"/>
                    <a:pt x="21" y="12"/>
                    <a:pt x="20" y="12"/>
                  </a:cubicBezTo>
                  <a:cubicBezTo>
                    <a:pt x="18" y="12"/>
                    <a:pt x="17" y="11"/>
                    <a:pt x="16" y="10"/>
                  </a:cubicBezTo>
                  <a:cubicBezTo>
                    <a:pt x="15" y="9"/>
                    <a:pt x="14" y="8"/>
                    <a:pt x="14" y="6"/>
                  </a:cubicBezTo>
                  <a:cubicBezTo>
                    <a:pt x="14" y="4"/>
                    <a:pt x="15" y="2"/>
                    <a:pt x="16" y="1"/>
                  </a:cubicBezTo>
                  <a:cubicBezTo>
                    <a:pt x="17" y="0"/>
                    <a:pt x="18" y="0"/>
                    <a:pt x="20" y="0"/>
                  </a:cubicBezTo>
                  <a:cubicBezTo>
                    <a:pt x="22" y="0"/>
                    <a:pt x="23" y="0"/>
                    <a:pt x="24" y="2"/>
                  </a:cubicBezTo>
                  <a:cubicBezTo>
                    <a:pt x="26" y="3"/>
                    <a:pt x="26" y="5"/>
                    <a:pt x="26" y="8"/>
                  </a:cubicBezTo>
                  <a:cubicBezTo>
                    <a:pt x="26" y="12"/>
                    <a:pt x="25" y="14"/>
                    <a:pt x="24" y="16"/>
                  </a:cubicBezTo>
                  <a:cubicBezTo>
                    <a:pt x="23" y="17"/>
                    <a:pt x="21" y="18"/>
                    <a:pt x="19" y="18"/>
                  </a:cubicBezTo>
                  <a:cubicBezTo>
                    <a:pt x="18" y="18"/>
                    <a:pt x="17" y="17"/>
                    <a:pt x="16" y="16"/>
                  </a:cubicBezTo>
                  <a:cubicBezTo>
                    <a:pt x="16" y="16"/>
                    <a:pt x="15" y="15"/>
                    <a:pt x="15" y="13"/>
                  </a:cubicBezTo>
                  <a:close/>
                  <a:moveTo>
                    <a:pt x="22" y="6"/>
                  </a:moveTo>
                  <a:cubicBezTo>
                    <a:pt x="22" y="4"/>
                    <a:pt x="22" y="4"/>
                    <a:pt x="22" y="3"/>
                  </a:cubicBezTo>
                  <a:cubicBezTo>
                    <a:pt x="21" y="2"/>
                    <a:pt x="21" y="2"/>
                    <a:pt x="20" y="2"/>
                  </a:cubicBezTo>
                  <a:cubicBezTo>
                    <a:pt x="19" y="2"/>
                    <a:pt x="19" y="3"/>
                    <a:pt x="18" y="3"/>
                  </a:cubicBezTo>
                  <a:cubicBezTo>
                    <a:pt x="18" y="4"/>
                    <a:pt x="18" y="4"/>
                    <a:pt x="18" y="6"/>
                  </a:cubicBezTo>
                  <a:cubicBezTo>
                    <a:pt x="18" y="7"/>
                    <a:pt x="18" y="8"/>
                    <a:pt x="18" y="8"/>
                  </a:cubicBezTo>
                  <a:cubicBezTo>
                    <a:pt x="19" y="8"/>
                    <a:pt x="20" y="9"/>
                    <a:pt x="20" y="9"/>
                  </a:cubicBezTo>
                  <a:cubicBezTo>
                    <a:pt x="21" y="9"/>
                    <a:pt x="21" y="8"/>
                    <a:pt x="22" y="8"/>
                  </a:cubicBezTo>
                  <a:cubicBezTo>
                    <a:pt x="22" y="8"/>
                    <a:pt x="22" y="7"/>
                    <a:pt x="22" y="6"/>
                  </a:cubicBezTo>
                  <a:close/>
                  <a:moveTo>
                    <a:pt x="30" y="13"/>
                  </a:moveTo>
                  <a:cubicBezTo>
                    <a:pt x="34" y="12"/>
                    <a:pt x="34" y="12"/>
                    <a:pt x="34" y="12"/>
                  </a:cubicBezTo>
                  <a:cubicBezTo>
                    <a:pt x="34" y="13"/>
                    <a:pt x="34" y="14"/>
                    <a:pt x="34" y="14"/>
                  </a:cubicBezTo>
                  <a:cubicBezTo>
                    <a:pt x="35" y="15"/>
                    <a:pt x="36" y="15"/>
                    <a:pt x="36" y="15"/>
                  </a:cubicBezTo>
                  <a:cubicBezTo>
                    <a:pt x="37" y="15"/>
                    <a:pt x="37" y="15"/>
                    <a:pt x="38" y="14"/>
                  </a:cubicBezTo>
                  <a:cubicBezTo>
                    <a:pt x="38" y="14"/>
                    <a:pt x="39" y="13"/>
                    <a:pt x="39" y="12"/>
                  </a:cubicBezTo>
                  <a:cubicBezTo>
                    <a:pt x="39" y="10"/>
                    <a:pt x="38" y="10"/>
                    <a:pt x="38" y="9"/>
                  </a:cubicBezTo>
                  <a:cubicBezTo>
                    <a:pt x="38" y="9"/>
                    <a:pt x="37" y="8"/>
                    <a:pt x="36" y="8"/>
                  </a:cubicBezTo>
                  <a:cubicBezTo>
                    <a:pt x="35" y="8"/>
                    <a:pt x="34" y="9"/>
                    <a:pt x="33" y="10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3"/>
                    <a:pt x="41" y="3"/>
                    <a:pt x="41" y="3"/>
                  </a:cubicBezTo>
                  <a:cubicBezTo>
                    <a:pt x="35" y="3"/>
                    <a:pt x="35" y="3"/>
                    <a:pt x="35" y="3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5" y="6"/>
                    <a:pt x="36" y="6"/>
                    <a:pt x="37" y="6"/>
                  </a:cubicBezTo>
                  <a:cubicBezTo>
                    <a:pt x="38" y="6"/>
                    <a:pt x="40" y="6"/>
                    <a:pt x="41" y="8"/>
                  </a:cubicBezTo>
                  <a:cubicBezTo>
                    <a:pt x="42" y="9"/>
                    <a:pt x="42" y="10"/>
                    <a:pt x="42" y="12"/>
                  </a:cubicBezTo>
                  <a:cubicBezTo>
                    <a:pt x="42" y="14"/>
                    <a:pt x="42" y="15"/>
                    <a:pt x="41" y="16"/>
                  </a:cubicBezTo>
                  <a:cubicBezTo>
                    <a:pt x="40" y="18"/>
                    <a:pt x="38" y="18"/>
                    <a:pt x="36" y="18"/>
                  </a:cubicBezTo>
                  <a:cubicBezTo>
                    <a:pt x="35" y="18"/>
                    <a:pt x="33" y="18"/>
                    <a:pt x="32" y="17"/>
                  </a:cubicBezTo>
                  <a:cubicBezTo>
                    <a:pt x="31" y="16"/>
                    <a:pt x="30" y="14"/>
                    <a:pt x="30" y="13"/>
                  </a:cubicBezTo>
                  <a:close/>
                  <a:moveTo>
                    <a:pt x="48" y="8"/>
                  </a:moveTo>
                  <a:cubicBezTo>
                    <a:pt x="47" y="7"/>
                    <a:pt x="46" y="7"/>
                    <a:pt x="46" y="6"/>
                  </a:cubicBezTo>
                  <a:cubicBezTo>
                    <a:pt x="46" y="5"/>
                    <a:pt x="45" y="5"/>
                    <a:pt x="45" y="4"/>
                  </a:cubicBezTo>
                  <a:cubicBezTo>
                    <a:pt x="45" y="3"/>
                    <a:pt x="46" y="2"/>
                    <a:pt x="46" y="1"/>
                  </a:cubicBezTo>
                  <a:cubicBezTo>
                    <a:pt x="47" y="0"/>
                    <a:pt x="49" y="0"/>
                    <a:pt x="50" y="0"/>
                  </a:cubicBezTo>
                  <a:cubicBezTo>
                    <a:pt x="52" y="0"/>
                    <a:pt x="54" y="0"/>
                    <a:pt x="54" y="1"/>
                  </a:cubicBezTo>
                  <a:cubicBezTo>
                    <a:pt x="55" y="2"/>
                    <a:pt x="56" y="3"/>
                    <a:pt x="56" y="4"/>
                  </a:cubicBezTo>
                  <a:cubicBezTo>
                    <a:pt x="56" y="5"/>
                    <a:pt x="56" y="6"/>
                    <a:pt x="55" y="6"/>
                  </a:cubicBezTo>
                  <a:cubicBezTo>
                    <a:pt x="55" y="7"/>
                    <a:pt x="54" y="8"/>
                    <a:pt x="53" y="8"/>
                  </a:cubicBezTo>
                  <a:cubicBezTo>
                    <a:pt x="54" y="8"/>
                    <a:pt x="55" y="9"/>
                    <a:pt x="56" y="10"/>
                  </a:cubicBezTo>
                  <a:cubicBezTo>
                    <a:pt x="56" y="10"/>
                    <a:pt x="56" y="11"/>
                    <a:pt x="56" y="12"/>
                  </a:cubicBezTo>
                  <a:cubicBezTo>
                    <a:pt x="56" y="14"/>
                    <a:pt x="56" y="15"/>
                    <a:pt x="55" y="16"/>
                  </a:cubicBezTo>
                  <a:cubicBezTo>
                    <a:pt x="54" y="18"/>
                    <a:pt x="52" y="18"/>
                    <a:pt x="50" y="18"/>
                  </a:cubicBezTo>
                  <a:cubicBezTo>
                    <a:pt x="49" y="18"/>
                    <a:pt x="48" y="18"/>
                    <a:pt x="46" y="17"/>
                  </a:cubicBezTo>
                  <a:cubicBezTo>
                    <a:pt x="45" y="16"/>
                    <a:pt x="44" y="14"/>
                    <a:pt x="44" y="13"/>
                  </a:cubicBezTo>
                  <a:cubicBezTo>
                    <a:pt x="44" y="12"/>
                    <a:pt x="45" y="11"/>
                    <a:pt x="45" y="10"/>
                  </a:cubicBezTo>
                  <a:cubicBezTo>
                    <a:pt x="46" y="9"/>
                    <a:pt x="47" y="8"/>
                    <a:pt x="48" y="8"/>
                  </a:cubicBezTo>
                  <a:close/>
                  <a:moveTo>
                    <a:pt x="49" y="4"/>
                  </a:moveTo>
                  <a:cubicBezTo>
                    <a:pt x="49" y="5"/>
                    <a:pt x="49" y="6"/>
                    <a:pt x="49" y="6"/>
                  </a:cubicBezTo>
                  <a:cubicBezTo>
                    <a:pt x="50" y="6"/>
                    <a:pt x="50" y="6"/>
                    <a:pt x="51" y="6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3" y="6"/>
                    <a:pt x="53" y="5"/>
                    <a:pt x="53" y="4"/>
                  </a:cubicBezTo>
                  <a:cubicBezTo>
                    <a:pt x="53" y="4"/>
                    <a:pt x="53" y="3"/>
                    <a:pt x="52" y="3"/>
                  </a:cubicBezTo>
                  <a:cubicBezTo>
                    <a:pt x="52" y="2"/>
                    <a:pt x="52" y="2"/>
                    <a:pt x="51" y="2"/>
                  </a:cubicBezTo>
                  <a:cubicBezTo>
                    <a:pt x="50" y="2"/>
                    <a:pt x="50" y="2"/>
                    <a:pt x="49" y="3"/>
                  </a:cubicBezTo>
                  <a:cubicBezTo>
                    <a:pt x="49" y="3"/>
                    <a:pt x="49" y="4"/>
                    <a:pt x="49" y="4"/>
                  </a:cubicBezTo>
                  <a:close/>
                  <a:moveTo>
                    <a:pt x="48" y="12"/>
                  </a:moveTo>
                  <a:cubicBezTo>
                    <a:pt x="48" y="13"/>
                    <a:pt x="49" y="14"/>
                    <a:pt x="49" y="14"/>
                  </a:cubicBezTo>
                  <a:cubicBezTo>
                    <a:pt x="50" y="15"/>
                    <a:pt x="50" y="15"/>
                    <a:pt x="51" y="15"/>
                  </a:cubicBezTo>
                  <a:cubicBezTo>
                    <a:pt x="52" y="15"/>
                    <a:pt x="52" y="15"/>
                    <a:pt x="53" y="14"/>
                  </a:cubicBezTo>
                  <a:cubicBezTo>
                    <a:pt x="53" y="14"/>
                    <a:pt x="54" y="13"/>
                    <a:pt x="54" y="12"/>
                  </a:cubicBezTo>
                  <a:cubicBezTo>
                    <a:pt x="54" y="11"/>
                    <a:pt x="53" y="10"/>
                    <a:pt x="53" y="10"/>
                  </a:cubicBezTo>
                  <a:cubicBezTo>
                    <a:pt x="52" y="10"/>
                    <a:pt x="52" y="9"/>
                    <a:pt x="51" y="9"/>
                  </a:cubicBezTo>
                  <a:cubicBezTo>
                    <a:pt x="50" y="9"/>
                    <a:pt x="50" y="10"/>
                    <a:pt x="49" y="10"/>
                  </a:cubicBezTo>
                  <a:cubicBezTo>
                    <a:pt x="49" y="11"/>
                    <a:pt x="48" y="11"/>
                    <a:pt x="4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39"/>
            <p:cNvSpPr>
              <a:spLocks noEditPoints="1"/>
            </p:cNvSpPr>
            <p:nvPr userDrawn="1"/>
          </p:nvSpPr>
          <p:spPr bwMode="auto">
            <a:xfrm>
              <a:off x="8729742" y="4570696"/>
              <a:ext cx="474664" cy="477836"/>
            </a:xfrm>
            <a:custGeom>
              <a:avLst/>
              <a:gdLst>
                <a:gd name="T0" fmla="*/ 159 w 318"/>
                <a:gd name="T1" fmla="*/ 0 h 318"/>
                <a:gd name="T2" fmla="*/ 0 w 318"/>
                <a:gd name="T3" fmla="*/ 159 h 318"/>
                <a:gd name="T4" fmla="*/ 159 w 318"/>
                <a:gd name="T5" fmla="*/ 318 h 318"/>
                <a:gd name="T6" fmla="*/ 318 w 318"/>
                <a:gd name="T7" fmla="*/ 159 h 318"/>
                <a:gd name="T8" fmla="*/ 159 w 318"/>
                <a:gd name="T9" fmla="*/ 0 h 318"/>
                <a:gd name="T10" fmla="*/ 159 w 318"/>
                <a:gd name="T11" fmla="*/ 312 h 318"/>
                <a:gd name="T12" fmla="*/ 6 w 318"/>
                <a:gd name="T13" fmla="*/ 159 h 318"/>
                <a:gd name="T14" fmla="*/ 159 w 318"/>
                <a:gd name="T15" fmla="*/ 6 h 318"/>
                <a:gd name="T16" fmla="*/ 312 w 318"/>
                <a:gd name="T17" fmla="*/ 160 h 318"/>
                <a:gd name="T18" fmla="*/ 159 w 318"/>
                <a:gd name="T19" fmla="*/ 312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8" h="318">
                  <a:moveTo>
                    <a:pt x="159" y="0"/>
                  </a:moveTo>
                  <a:cubicBezTo>
                    <a:pt x="71" y="0"/>
                    <a:pt x="0" y="72"/>
                    <a:pt x="0" y="159"/>
                  </a:cubicBezTo>
                  <a:cubicBezTo>
                    <a:pt x="0" y="247"/>
                    <a:pt x="71" y="318"/>
                    <a:pt x="159" y="318"/>
                  </a:cubicBezTo>
                  <a:cubicBezTo>
                    <a:pt x="246" y="318"/>
                    <a:pt x="318" y="247"/>
                    <a:pt x="318" y="159"/>
                  </a:cubicBezTo>
                  <a:cubicBezTo>
                    <a:pt x="317" y="72"/>
                    <a:pt x="246" y="0"/>
                    <a:pt x="159" y="0"/>
                  </a:cubicBezTo>
                  <a:close/>
                  <a:moveTo>
                    <a:pt x="159" y="312"/>
                  </a:moveTo>
                  <a:cubicBezTo>
                    <a:pt x="74" y="312"/>
                    <a:pt x="6" y="244"/>
                    <a:pt x="6" y="159"/>
                  </a:cubicBezTo>
                  <a:cubicBezTo>
                    <a:pt x="6" y="75"/>
                    <a:pt x="74" y="6"/>
                    <a:pt x="159" y="6"/>
                  </a:cubicBezTo>
                  <a:cubicBezTo>
                    <a:pt x="243" y="6"/>
                    <a:pt x="312" y="75"/>
                    <a:pt x="312" y="160"/>
                  </a:cubicBezTo>
                  <a:cubicBezTo>
                    <a:pt x="312" y="244"/>
                    <a:pt x="243" y="312"/>
                    <a:pt x="159" y="3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40"/>
            <p:cNvSpPr>
              <a:spLocks noEditPoints="1"/>
            </p:cNvSpPr>
            <p:nvPr userDrawn="1"/>
          </p:nvSpPr>
          <p:spPr bwMode="auto">
            <a:xfrm>
              <a:off x="8763079" y="4810405"/>
              <a:ext cx="407989" cy="204787"/>
            </a:xfrm>
            <a:custGeom>
              <a:avLst/>
              <a:gdLst>
                <a:gd name="T0" fmla="*/ 258 w 274"/>
                <a:gd name="T1" fmla="*/ 63 h 137"/>
                <a:gd name="T2" fmla="*/ 1 w 274"/>
                <a:gd name="T3" fmla="*/ 12 h 137"/>
                <a:gd name="T4" fmla="*/ 14 w 274"/>
                <a:gd name="T5" fmla="*/ 9 h 137"/>
                <a:gd name="T6" fmla="*/ 1 w 274"/>
                <a:gd name="T7" fmla="*/ 17 h 137"/>
                <a:gd name="T8" fmla="*/ 16 w 274"/>
                <a:gd name="T9" fmla="*/ 29 h 137"/>
                <a:gd name="T10" fmla="*/ 11 w 274"/>
                <a:gd name="T11" fmla="*/ 27 h 137"/>
                <a:gd name="T12" fmla="*/ 14 w 274"/>
                <a:gd name="T13" fmla="*/ 36 h 137"/>
                <a:gd name="T14" fmla="*/ 18 w 274"/>
                <a:gd name="T15" fmla="*/ 47 h 137"/>
                <a:gd name="T16" fmla="*/ 21 w 274"/>
                <a:gd name="T17" fmla="*/ 57 h 137"/>
                <a:gd name="T18" fmla="*/ 21 w 274"/>
                <a:gd name="T19" fmla="*/ 55 h 137"/>
                <a:gd name="T20" fmla="*/ 19 w 274"/>
                <a:gd name="T21" fmla="*/ 66 h 137"/>
                <a:gd name="T22" fmla="*/ 22 w 274"/>
                <a:gd name="T23" fmla="*/ 62 h 137"/>
                <a:gd name="T24" fmla="*/ 22 w 274"/>
                <a:gd name="T25" fmla="*/ 71 h 137"/>
                <a:gd name="T26" fmla="*/ 30 w 274"/>
                <a:gd name="T27" fmla="*/ 71 h 137"/>
                <a:gd name="T28" fmla="*/ 30 w 274"/>
                <a:gd name="T29" fmla="*/ 86 h 137"/>
                <a:gd name="T30" fmla="*/ 36 w 274"/>
                <a:gd name="T31" fmla="*/ 79 h 137"/>
                <a:gd name="T32" fmla="*/ 47 w 274"/>
                <a:gd name="T33" fmla="*/ 90 h 137"/>
                <a:gd name="T34" fmla="*/ 58 w 274"/>
                <a:gd name="T35" fmla="*/ 96 h 137"/>
                <a:gd name="T36" fmla="*/ 51 w 274"/>
                <a:gd name="T37" fmla="*/ 95 h 137"/>
                <a:gd name="T38" fmla="*/ 58 w 274"/>
                <a:gd name="T39" fmla="*/ 105 h 137"/>
                <a:gd name="T40" fmla="*/ 67 w 274"/>
                <a:gd name="T41" fmla="*/ 106 h 137"/>
                <a:gd name="T42" fmla="*/ 76 w 274"/>
                <a:gd name="T43" fmla="*/ 112 h 137"/>
                <a:gd name="T44" fmla="*/ 82 w 274"/>
                <a:gd name="T45" fmla="*/ 111 h 137"/>
                <a:gd name="T46" fmla="*/ 78 w 274"/>
                <a:gd name="T47" fmla="*/ 113 h 137"/>
                <a:gd name="T48" fmla="*/ 83 w 274"/>
                <a:gd name="T49" fmla="*/ 123 h 137"/>
                <a:gd name="T50" fmla="*/ 97 w 274"/>
                <a:gd name="T51" fmla="*/ 121 h 137"/>
                <a:gd name="T52" fmla="*/ 100 w 274"/>
                <a:gd name="T53" fmla="*/ 125 h 137"/>
                <a:gd name="T54" fmla="*/ 108 w 274"/>
                <a:gd name="T55" fmla="*/ 126 h 137"/>
                <a:gd name="T56" fmla="*/ 113 w 274"/>
                <a:gd name="T57" fmla="*/ 126 h 137"/>
                <a:gd name="T58" fmla="*/ 132 w 274"/>
                <a:gd name="T59" fmla="*/ 136 h 137"/>
                <a:gd name="T60" fmla="*/ 126 w 274"/>
                <a:gd name="T61" fmla="*/ 130 h 137"/>
                <a:gd name="T62" fmla="*/ 128 w 274"/>
                <a:gd name="T63" fmla="*/ 135 h 137"/>
                <a:gd name="T64" fmla="*/ 135 w 274"/>
                <a:gd name="T65" fmla="*/ 135 h 137"/>
                <a:gd name="T66" fmla="*/ 149 w 274"/>
                <a:gd name="T67" fmla="*/ 136 h 137"/>
                <a:gd name="T68" fmla="*/ 152 w 274"/>
                <a:gd name="T69" fmla="*/ 133 h 137"/>
                <a:gd name="T70" fmla="*/ 167 w 274"/>
                <a:gd name="T71" fmla="*/ 131 h 137"/>
                <a:gd name="T72" fmla="*/ 180 w 274"/>
                <a:gd name="T73" fmla="*/ 128 h 137"/>
                <a:gd name="T74" fmla="*/ 175 w 274"/>
                <a:gd name="T75" fmla="*/ 122 h 137"/>
                <a:gd name="T76" fmla="*/ 187 w 274"/>
                <a:gd name="T77" fmla="*/ 119 h 137"/>
                <a:gd name="T78" fmla="*/ 192 w 274"/>
                <a:gd name="T79" fmla="*/ 117 h 137"/>
                <a:gd name="T80" fmla="*/ 199 w 274"/>
                <a:gd name="T81" fmla="*/ 119 h 137"/>
                <a:gd name="T82" fmla="*/ 203 w 274"/>
                <a:gd name="T83" fmla="*/ 119 h 137"/>
                <a:gd name="T84" fmla="*/ 217 w 274"/>
                <a:gd name="T85" fmla="*/ 111 h 137"/>
                <a:gd name="T86" fmla="*/ 217 w 274"/>
                <a:gd name="T87" fmla="*/ 106 h 137"/>
                <a:gd name="T88" fmla="*/ 232 w 274"/>
                <a:gd name="T89" fmla="*/ 96 h 137"/>
                <a:gd name="T90" fmla="*/ 231 w 274"/>
                <a:gd name="T91" fmla="*/ 97 h 137"/>
                <a:gd name="T92" fmla="*/ 238 w 274"/>
                <a:gd name="T93" fmla="*/ 95 h 137"/>
                <a:gd name="T94" fmla="*/ 234 w 274"/>
                <a:gd name="T95" fmla="*/ 85 h 137"/>
                <a:gd name="T96" fmla="*/ 242 w 274"/>
                <a:gd name="T97" fmla="*/ 73 h 137"/>
                <a:gd name="T98" fmla="*/ 238 w 274"/>
                <a:gd name="T99" fmla="*/ 77 h 137"/>
                <a:gd name="T100" fmla="*/ 252 w 274"/>
                <a:gd name="T101" fmla="*/ 71 h 137"/>
                <a:gd name="T102" fmla="*/ 266 w 274"/>
                <a:gd name="T103" fmla="*/ 40 h 137"/>
                <a:gd name="T104" fmla="*/ 258 w 274"/>
                <a:gd name="T105" fmla="*/ 48 h 137"/>
                <a:gd name="T106" fmla="*/ 268 w 274"/>
                <a:gd name="T107" fmla="*/ 35 h 137"/>
                <a:gd name="T108" fmla="*/ 259 w 274"/>
                <a:gd name="T109" fmla="*/ 22 h 137"/>
                <a:gd name="T110" fmla="*/ 262 w 274"/>
                <a:gd name="T111" fmla="*/ 27 h 137"/>
                <a:gd name="T112" fmla="*/ 273 w 274"/>
                <a:gd name="T113" fmla="*/ 17 h 137"/>
                <a:gd name="T114" fmla="*/ 273 w 274"/>
                <a:gd name="T115" fmla="*/ 12 h 137"/>
                <a:gd name="T116" fmla="*/ 266 w 274"/>
                <a:gd name="T117" fmla="*/ 7 h 137"/>
                <a:gd name="T118" fmla="*/ 269 w 274"/>
                <a:gd name="T119" fmla="*/ 7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74" h="137">
                  <a:moveTo>
                    <a:pt x="250" y="51"/>
                  </a:moveTo>
                  <a:cubicBezTo>
                    <a:pt x="250" y="51"/>
                    <a:pt x="250" y="51"/>
                    <a:pt x="250" y="51"/>
                  </a:cubicBezTo>
                  <a:cubicBezTo>
                    <a:pt x="250" y="52"/>
                    <a:pt x="250" y="52"/>
                    <a:pt x="250" y="52"/>
                  </a:cubicBezTo>
                  <a:cubicBezTo>
                    <a:pt x="250" y="53"/>
                    <a:pt x="250" y="53"/>
                    <a:pt x="249" y="53"/>
                  </a:cubicBezTo>
                  <a:cubicBezTo>
                    <a:pt x="249" y="53"/>
                    <a:pt x="248" y="53"/>
                    <a:pt x="248" y="53"/>
                  </a:cubicBezTo>
                  <a:cubicBezTo>
                    <a:pt x="248" y="53"/>
                    <a:pt x="248" y="53"/>
                    <a:pt x="248" y="53"/>
                  </a:cubicBezTo>
                  <a:cubicBezTo>
                    <a:pt x="248" y="54"/>
                    <a:pt x="248" y="54"/>
                    <a:pt x="249" y="55"/>
                  </a:cubicBezTo>
                  <a:cubicBezTo>
                    <a:pt x="251" y="56"/>
                    <a:pt x="251" y="56"/>
                    <a:pt x="251" y="56"/>
                  </a:cubicBezTo>
                  <a:cubicBezTo>
                    <a:pt x="252" y="53"/>
                    <a:pt x="252" y="53"/>
                    <a:pt x="252" y="53"/>
                  </a:cubicBezTo>
                  <a:cubicBezTo>
                    <a:pt x="253" y="54"/>
                    <a:pt x="253" y="54"/>
                    <a:pt x="253" y="54"/>
                  </a:cubicBezTo>
                  <a:cubicBezTo>
                    <a:pt x="252" y="56"/>
                    <a:pt x="252" y="56"/>
                    <a:pt x="252" y="56"/>
                  </a:cubicBezTo>
                  <a:cubicBezTo>
                    <a:pt x="258" y="59"/>
                    <a:pt x="258" y="59"/>
                    <a:pt x="258" y="59"/>
                  </a:cubicBezTo>
                  <a:cubicBezTo>
                    <a:pt x="258" y="60"/>
                    <a:pt x="259" y="59"/>
                    <a:pt x="260" y="58"/>
                  </a:cubicBezTo>
                  <a:cubicBezTo>
                    <a:pt x="260" y="58"/>
                    <a:pt x="260" y="58"/>
                    <a:pt x="260" y="58"/>
                  </a:cubicBezTo>
                  <a:cubicBezTo>
                    <a:pt x="258" y="63"/>
                    <a:pt x="258" y="63"/>
                    <a:pt x="258" y="63"/>
                  </a:cubicBezTo>
                  <a:cubicBezTo>
                    <a:pt x="257" y="63"/>
                    <a:pt x="257" y="63"/>
                    <a:pt x="257" y="63"/>
                  </a:cubicBezTo>
                  <a:cubicBezTo>
                    <a:pt x="258" y="62"/>
                    <a:pt x="258" y="62"/>
                    <a:pt x="257" y="61"/>
                  </a:cubicBezTo>
                  <a:cubicBezTo>
                    <a:pt x="251" y="58"/>
                    <a:pt x="251" y="58"/>
                    <a:pt x="251" y="58"/>
                  </a:cubicBezTo>
                  <a:cubicBezTo>
                    <a:pt x="250" y="60"/>
                    <a:pt x="250" y="60"/>
                    <a:pt x="250" y="60"/>
                  </a:cubicBezTo>
                  <a:cubicBezTo>
                    <a:pt x="250" y="59"/>
                    <a:pt x="250" y="59"/>
                    <a:pt x="250" y="59"/>
                  </a:cubicBezTo>
                  <a:cubicBezTo>
                    <a:pt x="250" y="58"/>
                    <a:pt x="250" y="58"/>
                    <a:pt x="250" y="58"/>
                  </a:cubicBezTo>
                  <a:cubicBezTo>
                    <a:pt x="250" y="57"/>
                    <a:pt x="250" y="57"/>
                    <a:pt x="250" y="57"/>
                  </a:cubicBezTo>
                  <a:cubicBezTo>
                    <a:pt x="249" y="57"/>
                    <a:pt x="248" y="56"/>
                    <a:pt x="248" y="55"/>
                  </a:cubicBezTo>
                  <a:cubicBezTo>
                    <a:pt x="247" y="54"/>
                    <a:pt x="247" y="53"/>
                    <a:pt x="248" y="52"/>
                  </a:cubicBezTo>
                  <a:cubicBezTo>
                    <a:pt x="248" y="52"/>
                    <a:pt x="249" y="51"/>
                    <a:pt x="250" y="51"/>
                  </a:cubicBezTo>
                  <a:cubicBezTo>
                    <a:pt x="250" y="51"/>
                    <a:pt x="250" y="51"/>
                    <a:pt x="250" y="51"/>
                  </a:cubicBezTo>
                  <a:close/>
                  <a:moveTo>
                    <a:pt x="14" y="15"/>
                  </a:moveTo>
                  <a:cubicBezTo>
                    <a:pt x="14" y="14"/>
                    <a:pt x="14" y="13"/>
                    <a:pt x="12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4" y="13"/>
                    <a:pt x="2" y="13"/>
                    <a:pt x="1" y="12"/>
                  </a:cubicBezTo>
                  <a:cubicBezTo>
                    <a:pt x="0" y="11"/>
                    <a:pt x="0" y="10"/>
                    <a:pt x="0" y="8"/>
                  </a:cubicBezTo>
                  <a:cubicBezTo>
                    <a:pt x="0" y="7"/>
                    <a:pt x="0" y="5"/>
                    <a:pt x="1" y="5"/>
                  </a:cubicBezTo>
                  <a:cubicBezTo>
                    <a:pt x="2" y="3"/>
                    <a:pt x="3" y="3"/>
                    <a:pt x="5" y="3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3" y="2"/>
                    <a:pt x="13" y="1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5"/>
                    <a:pt x="13" y="4"/>
                    <a:pt x="12" y="4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4" y="5"/>
                    <a:pt x="3" y="5"/>
                    <a:pt x="2" y="5"/>
                  </a:cubicBezTo>
                  <a:cubicBezTo>
                    <a:pt x="1" y="6"/>
                    <a:pt x="1" y="7"/>
                    <a:pt x="1" y="8"/>
                  </a:cubicBezTo>
                  <a:cubicBezTo>
                    <a:pt x="1" y="11"/>
                    <a:pt x="3" y="12"/>
                    <a:pt x="6" y="12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4" y="11"/>
                    <a:pt x="14" y="11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4" y="15"/>
                    <a:pt x="14" y="15"/>
                    <a:pt x="14" y="15"/>
                  </a:cubicBezTo>
                  <a:close/>
                  <a:moveTo>
                    <a:pt x="3" y="27"/>
                  </a:move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3" y="24"/>
                    <a:pt x="4" y="24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3"/>
                    <a:pt x="10" y="23"/>
                    <a:pt x="10" y="22"/>
                  </a:cubicBezTo>
                  <a:cubicBezTo>
                    <a:pt x="11" y="22"/>
                    <a:pt x="11" y="21"/>
                    <a:pt x="10" y="21"/>
                  </a:cubicBezTo>
                  <a:cubicBezTo>
                    <a:pt x="10" y="20"/>
                    <a:pt x="10" y="19"/>
                    <a:pt x="9" y="19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2" y="20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8"/>
                    <a:pt x="2" y="18"/>
                    <a:pt x="3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7"/>
                    <a:pt x="9" y="17"/>
                    <a:pt x="9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1" y="20"/>
                    <a:pt x="12" y="21"/>
                    <a:pt x="12" y="22"/>
                  </a:cubicBezTo>
                  <a:cubicBezTo>
                    <a:pt x="12" y="23"/>
                    <a:pt x="11" y="24"/>
                    <a:pt x="9" y="25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3" y="26"/>
                    <a:pt x="3" y="26"/>
                    <a:pt x="3" y="27"/>
                  </a:cubicBezTo>
                  <a:cubicBezTo>
                    <a:pt x="3" y="27"/>
                    <a:pt x="3" y="27"/>
                    <a:pt x="3" y="27"/>
                  </a:cubicBezTo>
                  <a:close/>
                  <a:moveTo>
                    <a:pt x="16" y="29"/>
                  </a:moveTo>
                  <a:cubicBezTo>
                    <a:pt x="16" y="29"/>
                    <a:pt x="16" y="29"/>
                    <a:pt x="16" y="29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5" y="27"/>
                    <a:pt x="16" y="27"/>
                    <a:pt x="16" y="27"/>
                  </a:cubicBezTo>
                  <a:cubicBezTo>
                    <a:pt x="16" y="27"/>
                    <a:pt x="16" y="27"/>
                    <a:pt x="17" y="27"/>
                  </a:cubicBezTo>
                  <a:cubicBezTo>
                    <a:pt x="17" y="27"/>
                    <a:pt x="17" y="28"/>
                    <a:pt x="17" y="28"/>
                  </a:cubicBezTo>
                  <a:cubicBezTo>
                    <a:pt x="17" y="29"/>
                    <a:pt x="17" y="29"/>
                    <a:pt x="17" y="29"/>
                  </a:cubicBezTo>
                  <a:cubicBezTo>
                    <a:pt x="17" y="29"/>
                    <a:pt x="17" y="29"/>
                    <a:pt x="16" y="29"/>
                  </a:cubicBezTo>
                  <a:close/>
                  <a:moveTo>
                    <a:pt x="4" y="33"/>
                  </a:moveTo>
                  <a:cubicBezTo>
                    <a:pt x="3" y="29"/>
                    <a:pt x="3" y="29"/>
                    <a:pt x="3" y="29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4" y="30"/>
                    <a:pt x="4" y="30"/>
                    <a:pt x="5" y="30"/>
                  </a:cubicBezTo>
                  <a:cubicBezTo>
                    <a:pt x="10" y="29"/>
                    <a:pt x="10" y="29"/>
                    <a:pt x="10" y="29"/>
                  </a:cubicBezTo>
                  <a:cubicBezTo>
                    <a:pt x="11" y="29"/>
                    <a:pt x="11" y="28"/>
                    <a:pt x="11" y="28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5" y="32"/>
                    <a:pt x="5" y="32"/>
                    <a:pt x="5" y="32"/>
                  </a:cubicBezTo>
                  <a:cubicBezTo>
                    <a:pt x="5" y="32"/>
                    <a:pt x="4" y="33"/>
                    <a:pt x="4" y="33"/>
                  </a:cubicBezTo>
                  <a:cubicBezTo>
                    <a:pt x="4" y="33"/>
                    <a:pt x="4" y="33"/>
                    <a:pt x="4" y="33"/>
                  </a:cubicBezTo>
                  <a:close/>
                  <a:moveTo>
                    <a:pt x="16" y="42"/>
                  </a:moveTo>
                  <a:cubicBezTo>
                    <a:pt x="16" y="41"/>
                    <a:pt x="15" y="41"/>
                    <a:pt x="14" y="41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13" y="35"/>
                    <a:pt x="13" y="35"/>
                    <a:pt x="13" y="35"/>
                  </a:cubicBezTo>
                  <a:cubicBezTo>
                    <a:pt x="14" y="34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4" y="36"/>
                    <a:pt x="14" y="36"/>
                  </a:cubicBezTo>
                  <a:cubicBezTo>
                    <a:pt x="14" y="36"/>
                    <a:pt x="14" y="36"/>
                    <a:pt x="13" y="37"/>
                  </a:cubicBezTo>
                  <a:cubicBezTo>
                    <a:pt x="9" y="40"/>
                    <a:pt x="9" y="40"/>
                    <a:pt x="9" y="40"/>
                  </a:cubicBezTo>
                  <a:cubicBezTo>
                    <a:pt x="14" y="40"/>
                    <a:pt x="14" y="40"/>
                    <a:pt x="14" y="40"/>
                  </a:cubicBezTo>
                  <a:cubicBezTo>
                    <a:pt x="14" y="40"/>
                    <a:pt x="15" y="40"/>
                    <a:pt x="15" y="40"/>
                  </a:cubicBezTo>
                  <a:cubicBezTo>
                    <a:pt x="16" y="40"/>
                    <a:pt x="16" y="40"/>
                    <a:pt x="16" y="39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6" y="42"/>
                    <a:pt x="16" y="42"/>
                    <a:pt x="16" y="42"/>
                  </a:cubicBezTo>
                  <a:cubicBezTo>
                    <a:pt x="16" y="42"/>
                    <a:pt x="16" y="42"/>
                    <a:pt x="16" y="42"/>
                  </a:cubicBezTo>
                  <a:close/>
                  <a:moveTo>
                    <a:pt x="14" y="53"/>
                  </a:moveTo>
                  <a:cubicBezTo>
                    <a:pt x="13" y="53"/>
                    <a:pt x="12" y="53"/>
                    <a:pt x="11" y="52"/>
                  </a:cubicBezTo>
                  <a:cubicBezTo>
                    <a:pt x="10" y="51"/>
                    <a:pt x="10" y="51"/>
                    <a:pt x="9" y="50"/>
                  </a:cubicBezTo>
                  <a:cubicBezTo>
                    <a:pt x="9" y="49"/>
                    <a:pt x="9" y="48"/>
                    <a:pt x="9" y="47"/>
                  </a:cubicBezTo>
                  <a:cubicBezTo>
                    <a:pt x="10" y="46"/>
                    <a:pt x="11" y="45"/>
                    <a:pt x="12" y="45"/>
                  </a:cubicBezTo>
                  <a:cubicBezTo>
                    <a:pt x="13" y="44"/>
                    <a:pt x="14" y="44"/>
                    <a:pt x="16" y="45"/>
                  </a:cubicBezTo>
                  <a:cubicBezTo>
                    <a:pt x="17" y="45"/>
                    <a:pt x="18" y="46"/>
                    <a:pt x="18" y="47"/>
                  </a:cubicBezTo>
                  <a:cubicBezTo>
                    <a:pt x="18" y="48"/>
                    <a:pt x="18" y="49"/>
                    <a:pt x="18" y="50"/>
                  </a:cubicBezTo>
                  <a:cubicBezTo>
                    <a:pt x="18" y="51"/>
                    <a:pt x="17" y="51"/>
                    <a:pt x="16" y="52"/>
                  </a:cubicBezTo>
                  <a:cubicBezTo>
                    <a:pt x="14" y="46"/>
                    <a:pt x="14" y="46"/>
                    <a:pt x="14" y="46"/>
                  </a:cubicBezTo>
                  <a:cubicBezTo>
                    <a:pt x="12" y="46"/>
                    <a:pt x="12" y="47"/>
                    <a:pt x="11" y="48"/>
                  </a:cubicBezTo>
                  <a:cubicBezTo>
                    <a:pt x="10" y="49"/>
                    <a:pt x="10" y="49"/>
                    <a:pt x="10" y="51"/>
                  </a:cubicBezTo>
                  <a:cubicBezTo>
                    <a:pt x="11" y="51"/>
                    <a:pt x="11" y="52"/>
                    <a:pt x="12" y="52"/>
                  </a:cubicBezTo>
                  <a:cubicBezTo>
                    <a:pt x="13" y="52"/>
                    <a:pt x="14" y="52"/>
                    <a:pt x="14" y="53"/>
                  </a:cubicBezTo>
                  <a:cubicBezTo>
                    <a:pt x="14" y="53"/>
                    <a:pt x="14" y="53"/>
                    <a:pt x="14" y="53"/>
                  </a:cubicBezTo>
                  <a:close/>
                  <a:moveTo>
                    <a:pt x="16" y="49"/>
                  </a:moveTo>
                  <a:cubicBezTo>
                    <a:pt x="18" y="49"/>
                    <a:pt x="18" y="48"/>
                    <a:pt x="18" y="47"/>
                  </a:cubicBezTo>
                  <a:cubicBezTo>
                    <a:pt x="17" y="45"/>
                    <a:pt x="16" y="45"/>
                    <a:pt x="14" y="45"/>
                  </a:cubicBezTo>
                  <a:cubicBezTo>
                    <a:pt x="16" y="49"/>
                    <a:pt x="16" y="49"/>
                    <a:pt x="16" y="49"/>
                  </a:cubicBezTo>
                  <a:close/>
                  <a:moveTo>
                    <a:pt x="22" y="58"/>
                  </a:moveTo>
                  <a:cubicBezTo>
                    <a:pt x="22" y="58"/>
                    <a:pt x="21" y="58"/>
                    <a:pt x="21" y="57"/>
                  </a:cubicBezTo>
                  <a:cubicBezTo>
                    <a:pt x="21" y="57"/>
                    <a:pt x="21" y="57"/>
                    <a:pt x="21" y="57"/>
                  </a:cubicBezTo>
                  <a:cubicBezTo>
                    <a:pt x="21" y="56"/>
                    <a:pt x="21" y="56"/>
                    <a:pt x="21" y="56"/>
                  </a:cubicBezTo>
                  <a:cubicBezTo>
                    <a:pt x="21" y="55"/>
                    <a:pt x="21" y="55"/>
                    <a:pt x="20" y="55"/>
                  </a:cubicBezTo>
                  <a:cubicBezTo>
                    <a:pt x="20" y="55"/>
                    <a:pt x="20" y="55"/>
                    <a:pt x="19" y="55"/>
                  </a:cubicBezTo>
                  <a:cubicBezTo>
                    <a:pt x="15" y="57"/>
                    <a:pt x="15" y="57"/>
                    <a:pt x="15" y="57"/>
                  </a:cubicBezTo>
                  <a:cubicBezTo>
                    <a:pt x="14" y="58"/>
                    <a:pt x="14" y="59"/>
                    <a:pt x="14" y="59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3" y="56"/>
                    <a:pt x="14" y="56"/>
                    <a:pt x="14" y="56"/>
                  </a:cubicBezTo>
                  <a:cubicBezTo>
                    <a:pt x="19" y="54"/>
                    <a:pt x="19" y="54"/>
                    <a:pt x="19" y="54"/>
                  </a:cubicBezTo>
                  <a:cubicBezTo>
                    <a:pt x="20" y="53"/>
                    <a:pt x="20" y="53"/>
                    <a:pt x="20" y="53"/>
                  </a:cubicBezTo>
                  <a:cubicBezTo>
                    <a:pt x="20" y="53"/>
                    <a:pt x="20" y="52"/>
                    <a:pt x="20" y="52"/>
                  </a:cubicBezTo>
                  <a:cubicBezTo>
                    <a:pt x="20" y="52"/>
                    <a:pt x="20" y="52"/>
                    <a:pt x="20" y="52"/>
                  </a:cubicBezTo>
                  <a:cubicBezTo>
                    <a:pt x="22" y="54"/>
                    <a:pt x="22" y="54"/>
                    <a:pt x="22" y="54"/>
                  </a:cubicBezTo>
                  <a:cubicBezTo>
                    <a:pt x="21" y="55"/>
                    <a:pt x="21" y="55"/>
                    <a:pt x="21" y="55"/>
                  </a:cubicBezTo>
                  <a:cubicBezTo>
                    <a:pt x="22" y="55"/>
                    <a:pt x="23" y="56"/>
                    <a:pt x="24" y="57"/>
                  </a:cubicBezTo>
                  <a:cubicBezTo>
                    <a:pt x="24" y="57"/>
                    <a:pt x="24" y="57"/>
                    <a:pt x="24" y="57"/>
                  </a:cubicBezTo>
                  <a:cubicBezTo>
                    <a:pt x="23" y="58"/>
                    <a:pt x="22" y="58"/>
                    <a:pt x="22" y="58"/>
                  </a:cubicBezTo>
                  <a:close/>
                  <a:moveTo>
                    <a:pt x="21" y="67"/>
                  </a:moveTo>
                  <a:cubicBezTo>
                    <a:pt x="20" y="68"/>
                    <a:pt x="19" y="68"/>
                    <a:pt x="18" y="67"/>
                  </a:cubicBezTo>
                  <a:cubicBezTo>
                    <a:pt x="18" y="67"/>
                    <a:pt x="17" y="67"/>
                    <a:pt x="17" y="66"/>
                  </a:cubicBezTo>
                  <a:cubicBezTo>
                    <a:pt x="17" y="65"/>
                    <a:pt x="16" y="65"/>
                    <a:pt x="16" y="65"/>
                  </a:cubicBezTo>
                  <a:cubicBezTo>
                    <a:pt x="16" y="64"/>
                    <a:pt x="16" y="64"/>
                    <a:pt x="16" y="63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18" y="61"/>
                    <a:pt x="18" y="61"/>
                    <a:pt x="18" y="61"/>
                  </a:cubicBezTo>
                  <a:cubicBezTo>
                    <a:pt x="18" y="61"/>
                    <a:pt x="18" y="61"/>
                    <a:pt x="18" y="61"/>
                  </a:cubicBezTo>
                  <a:cubicBezTo>
                    <a:pt x="17" y="63"/>
                    <a:pt x="16" y="64"/>
                    <a:pt x="17" y="65"/>
                  </a:cubicBezTo>
                  <a:cubicBezTo>
                    <a:pt x="18" y="65"/>
                    <a:pt x="18" y="66"/>
                    <a:pt x="18" y="66"/>
                  </a:cubicBezTo>
                  <a:cubicBezTo>
                    <a:pt x="18" y="66"/>
                    <a:pt x="19" y="66"/>
                    <a:pt x="19" y="66"/>
                  </a:cubicBezTo>
                  <a:cubicBezTo>
                    <a:pt x="20" y="65"/>
                    <a:pt x="20" y="65"/>
                    <a:pt x="20" y="63"/>
                  </a:cubicBezTo>
                  <a:cubicBezTo>
                    <a:pt x="20" y="62"/>
                    <a:pt x="20" y="62"/>
                    <a:pt x="20" y="62"/>
                  </a:cubicBezTo>
                  <a:cubicBezTo>
                    <a:pt x="20" y="61"/>
                    <a:pt x="20" y="60"/>
                    <a:pt x="21" y="59"/>
                  </a:cubicBezTo>
                  <a:cubicBezTo>
                    <a:pt x="22" y="59"/>
                    <a:pt x="22" y="59"/>
                    <a:pt x="23" y="59"/>
                  </a:cubicBezTo>
                  <a:cubicBezTo>
                    <a:pt x="24" y="59"/>
                    <a:pt x="24" y="60"/>
                    <a:pt x="25" y="61"/>
                  </a:cubicBezTo>
                  <a:cubicBezTo>
                    <a:pt x="25" y="61"/>
                    <a:pt x="25" y="61"/>
                    <a:pt x="25" y="62"/>
                  </a:cubicBezTo>
                  <a:cubicBezTo>
                    <a:pt x="25" y="62"/>
                    <a:pt x="25" y="63"/>
                    <a:pt x="26" y="63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24" y="64"/>
                    <a:pt x="24" y="64"/>
                    <a:pt x="24" y="64"/>
                  </a:cubicBezTo>
                  <a:cubicBezTo>
                    <a:pt x="24" y="64"/>
                    <a:pt x="24" y="64"/>
                    <a:pt x="24" y="64"/>
                  </a:cubicBezTo>
                  <a:cubicBezTo>
                    <a:pt x="25" y="63"/>
                    <a:pt x="25" y="61"/>
                    <a:pt x="25" y="61"/>
                  </a:cubicBezTo>
                  <a:cubicBezTo>
                    <a:pt x="25" y="60"/>
                    <a:pt x="24" y="60"/>
                    <a:pt x="24" y="60"/>
                  </a:cubicBezTo>
                  <a:cubicBezTo>
                    <a:pt x="24" y="60"/>
                    <a:pt x="23" y="60"/>
                    <a:pt x="23" y="60"/>
                  </a:cubicBezTo>
                  <a:cubicBezTo>
                    <a:pt x="22" y="60"/>
                    <a:pt x="22" y="61"/>
                    <a:pt x="22" y="62"/>
                  </a:cubicBezTo>
                  <a:cubicBezTo>
                    <a:pt x="22" y="64"/>
                    <a:pt x="22" y="64"/>
                    <a:pt x="22" y="64"/>
                  </a:cubicBezTo>
                  <a:cubicBezTo>
                    <a:pt x="22" y="66"/>
                    <a:pt x="22" y="67"/>
                    <a:pt x="21" y="67"/>
                  </a:cubicBezTo>
                  <a:close/>
                  <a:moveTo>
                    <a:pt x="33" y="67"/>
                  </a:moveTo>
                  <a:cubicBezTo>
                    <a:pt x="32" y="67"/>
                    <a:pt x="32" y="67"/>
                    <a:pt x="32" y="67"/>
                  </a:cubicBezTo>
                  <a:cubicBezTo>
                    <a:pt x="32" y="67"/>
                    <a:pt x="32" y="66"/>
                    <a:pt x="31" y="66"/>
                  </a:cubicBezTo>
                  <a:cubicBezTo>
                    <a:pt x="31" y="66"/>
                    <a:pt x="31" y="66"/>
                    <a:pt x="31" y="65"/>
                  </a:cubicBezTo>
                  <a:cubicBezTo>
                    <a:pt x="31" y="65"/>
                    <a:pt x="32" y="65"/>
                    <a:pt x="32" y="65"/>
                  </a:cubicBezTo>
                  <a:cubicBezTo>
                    <a:pt x="32" y="65"/>
                    <a:pt x="32" y="64"/>
                    <a:pt x="32" y="65"/>
                  </a:cubicBezTo>
                  <a:cubicBezTo>
                    <a:pt x="33" y="65"/>
                    <a:pt x="33" y="65"/>
                    <a:pt x="33" y="65"/>
                  </a:cubicBezTo>
                  <a:cubicBezTo>
                    <a:pt x="33" y="65"/>
                    <a:pt x="34" y="65"/>
                    <a:pt x="33" y="66"/>
                  </a:cubicBezTo>
                  <a:cubicBezTo>
                    <a:pt x="33" y="66"/>
                    <a:pt x="33" y="66"/>
                    <a:pt x="33" y="67"/>
                  </a:cubicBezTo>
                  <a:close/>
                  <a:moveTo>
                    <a:pt x="22" y="75"/>
                  </a:moveTo>
                  <a:cubicBezTo>
                    <a:pt x="20" y="71"/>
                    <a:pt x="20" y="71"/>
                    <a:pt x="20" y="71"/>
                  </a:cubicBezTo>
                  <a:cubicBezTo>
                    <a:pt x="20" y="71"/>
                    <a:pt x="20" y="71"/>
                    <a:pt x="20" y="71"/>
                  </a:cubicBezTo>
                  <a:cubicBezTo>
                    <a:pt x="21" y="71"/>
                    <a:pt x="22" y="72"/>
                    <a:pt x="22" y="71"/>
                  </a:cubicBezTo>
                  <a:cubicBezTo>
                    <a:pt x="27" y="69"/>
                    <a:pt x="27" y="69"/>
                    <a:pt x="27" y="69"/>
                  </a:cubicBezTo>
                  <a:cubicBezTo>
                    <a:pt x="28" y="68"/>
                    <a:pt x="28" y="68"/>
                    <a:pt x="28" y="67"/>
                  </a:cubicBezTo>
                  <a:cubicBezTo>
                    <a:pt x="27" y="67"/>
                    <a:pt x="27" y="67"/>
                    <a:pt x="27" y="67"/>
                  </a:cubicBezTo>
                  <a:cubicBezTo>
                    <a:pt x="28" y="67"/>
                    <a:pt x="28" y="67"/>
                    <a:pt x="28" y="67"/>
                  </a:cubicBezTo>
                  <a:cubicBezTo>
                    <a:pt x="30" y="69"/>
                    <a:pt x="30" y="69"/>
                    <a:pt x="30" y="69"/>
                  </a:cubicBezTo>
                  <a:cubicBezTo>
                    <a:pt x="24" y="73"/>
                    <a:pt x="24" y="73"/>
                    <a:pt x="24" y="73"/>
                  </a:cubicBezTo>
                  <a:cubicBezTo>
                    <a:pt x="22" y="73"/>
                    <a:pt x="22" y="73"/>
                    <a:pt x="22" y="75"/>
                  </a:cubicBezTo>
                  <a:cubicBezTo>
                    <a:pt x="22" y="75"/>
                    <a:pt x="22" y="75"/>
                    <a:pt x="22" y="75"/>
                  </a:cubicBezTo>
                  <a:close/>
                  <a:moveTo>
                    <a:pt x="28" y="80"/>
                  </a:moveTo>
                  <a:cubicBezTo>
                    <a:pt x="27" y="80"/>
                    <a:pt x="26" y="80"/>
                    <a:pt x="26" y="79"/>
                  </a:cubicBezTo>
                  <a:cubicBezTo>
                    <a:pt x="26" y="79"/>
                    <a:pt x="25" y="79"/>
                    <a:pt x="25" y="79"/>
                  </a:cubicBezTo>
                  <a:cubicBezTo>
                    <a:pt x="24" y="78"/>
                    <a:pt x="24" y="77"/>
                    <a:pt x="26" y="76"/>
                  </a:cubicBezTo>
                  <a:cubicBezTo>
                    <a:pt x="31" y="73"/>
                    <a:pt x="31" y="73"/>
                    <a:pt x="31" y="73"/>
                  </a:cubicBezTo>
                  <a:cubicBezTo>
                    <a:pt x="30" y="71"/>
                    <a:pt x="30" y="71"/>
                    <a:pt x="30" y="71"/>
                  </a:cubicBezTo>
                  <a:cubicBezTo>
                    <a:pt x="30" y="71"/>
                    <a:pt x="30" y="71"/>
                    <a:pt x="30" y="71"/>
                  </a:cubicBezTo>
                  <a:cubicBezTo>
                    <a:pt x="30" y="71"/>
                    <a:pt x="30" y="71"/>
                    <a:pt x="30" y="71"/>
                  </a:cubicBezTo>
                  <a:cubicBezTo>
                    <a:pt x="31" y="72"/>
                    <a:pt x="32" y="72"/>
                    <a:pt x="34" y="72"/>
                  </a:cubicBezTo>
                  <a:cubicBezTo>
                    <a:pt x="34" y="72"/>
                    <a:pt x="34" y="72"/>
                    <a:pt x="34" y="72"/>
                  </a:cubicBezTo>
                  <a:cubicBezTo>
                    <a:pt x="32" y="73"/>
                    <a:pt x="32" y="73"/>
                    <a:pt x="32" y="73"/>
                  </a:cubicBezTo>
                  <a:cubicBezTo>
                    <a:pt x="33" y="75"/>
                    <a:pt x="33" y="75"/>
                    <a:pt x="33" y="75"/>
                  </a:cubicBezTo>
                  <a:cubicBezTo>
                    <a:pt x="33" y="75"/>
                    <a:pt x="33" y="75"/>
                    <a:pt x="33" y="75"/>
                  </a:cubicBezTo>
                  <a:cubicBezTo>
                    <a:pt x="32" y="74"/>
                    <a:pt x="32" y="74"/>
                    <a:pt x="32" y="74"/>
                  </a:cubicBezTo>
                  <a:cubicBezTo>
                    <a:pt x="27" y="77"/>
                    <a:pt x="27" y="77"/>
                    <a:pt x="27" y="77"/>
                  </a:cubicBezTo>
                  <a:cubicBezTo>
                    <a:pt x="26" y="78"/>
                    <a:pt x="26" y="79"/>
                    <a:pt x="26" y="79"/>
                  </a:cubicBezTo>
                  <a:cubicBezTo>
                    <a:pt x="27" y="79"/>
                    <a:pt x="27" y="79"/>
                    <a:pt x="28" y="80"/>
                  </a:cubicBezTo>
                  <a:cubicBezTo>
                    <a:pt x="28" y="80"/>
                    <a:pt x="28" y="80"/>
                    <a:pt x="28" y="80"/>
                  </a:cubicBezTo>
                  <a:close/>
                  <a:moveTo>
                    <a:pt x="40" y="84"/>
                  </a:moveTo>
                  <a:cubicBezTo>
                    <a:pt x="40" y="84"/>
                    <a:pt x="40" y="83"/>
                    <a:pt x="40" y="83"/>
                  </a:cubicBezTo>
                  <a:cubicBezTo>
                    <a:pt x="39" y="83"/>
                    <a:pt x="39" y="83"/>
                    <a:pt x="39" y="83"/>
                  </a:cubicBezTo>
                  <a:cubicBezTo>
                    <a:pt x="30" y="86"/>
                    <a:pt x="30" y="86"/>
                    <a:pt x="30" y="86"/>
                  </a:cubicBezTo>
                  <a:cubicBezTo>
                    <a:pt x="28" y="87"/>
                    <a:pt x="26" y="87"/>
                    <a:pt x="25" y="86"/>
                  </a:cubicBezTo>
                  <a:cubicBezTo>
                    <a:pt x="24" y="85"/>
                    <a:pt x="25" y="84"/>
                    <a:pt x="25" y="84"/>
                  </a:cubicBezTo>
                  <a:cubicBezTo>
                    <a:pt x="25" y="84"/>
                    <a:pt x="26" y="84"/>
                    <a:pt x="26" y="84"/>
                  </a:cubicBezTo>
                  <a:cubicBezTo>
                    <a:pt x="26" y="84"/>
                    <a:pt x="26" y="84"/>
                    <a:pt x="26" y="84"/>
                  </a:cubicBezTo>
                  <a:cubicBezTo>
                    <a:pt x="26" y="84"/>
                    <a:pt x="27" y="85"/>
                    <a:pt x="27" y="85"/>
                  </a:cubicBezTo>
                  <a:cubicBezTo>
                    <a:pt x="27" y="85"/>
                    <a:pt x="27" y="85"/>
                    <a:pt x="27" y="85"/>
                  </a:cubicBezTo>
                  <a:cubicBezTo>
                    <a:pt x="28" y="86"/>
                    <a:pt x="29" y="86"/>
                    <a:pt x="31" y="85"/>
                  </a:cubicBezTo>
                  <a:cubicBezTo>
                    <a:pt x="34" y="78"/>
                    <a:pt x="34" y="78"/>
                    <a:pt x="34" y="78"/>
                  </a:cubicBezTo>
                  <a:cubicBezTo>
                    <a:pt x="35" y="77"/>
                    <a:pt x="35" y="77"/>
                    <a:pt x="35" y="77"/>
                  </a:cubicBezTo>
                  <a:cubicBezTo>
                    <a:pt x="35" y="77"/>
                    <a:pt x="35" y="77"/>
                    <a:pt x="34" y="76"/>
                  </a:cubicBezTo>
                  <a:cubicBezTo>
                    <a:pt x="35" y="76"/>
                    <a:pt x="35" y="76"/>
                    <a:pt x="35" y="76"/>
                  </a:cubicBezTo>
                  <a:cubicBezTo>
                    <a:pt x="38" y="79"/>
                    <a:pt x="38" y="79"/>
                    <a:pt x="38" y="79"/>
                  </a:cubicBezTo>
                  <a:cubicBezTo>
                    <a:pt x="37" y="79"/>
                    <a:pt x="37" y="79"/>
                    <a:pt x="37" y="79"/>
                  </a:cubicBezTo>
                  <a:cubicBezTo>
                    <a:pt x="37" y="79"/>
                    <a:pt x="36" y="79"/>
                    <a:pt x="36" y="79"/>
                  </a:cubicBezTo>
                  <a:cubicBezTo>
                    <a:pt x="36" y="79"/>
                    <a:pt x="36" y="79"/>
                    <a:pt x="36" y="79"/>
                  </a:cubicBezTo>
                  <a:cubicBezTo>
                    <a:pt x="33" y="84"/>
                    <a:pt x="33" y="84"/>
                    <a:pt x="33" y="84"/>
                  </a:cubicBezTo>
                  <a:cubicBezTo>
                    <a:pt x="38" y="83"/>
                    <a:pt x="38" y="83"/>
                    <a:pt x="38" y="83"/>
                  </a:cubicBezTo>
                  <a:cubicBezTo>
                    <a:pt x="38" y="83"/>
                    <a:pt x="39" y="82"/>
                    <a:pt x="39" y="82"/>
                  </a:cubicBezTo>
                  <a:cubicBezTo>
                    <a:pt x="39" y="82"/>
                    <a:pt x="39" y="82"/>
                    <a:pt x="39" y="82"/>
                  </a:cubicBezTo>
                  <a:cubicBezTo>
                    <a:pt x="39" y="81"/>
                    <a:pt x="39" y="81"/>
                    <a:pt x="38" y="81"/>
                  </a:cubicBezTo>
                  <a:cubicBezTo>
                    <a:pt x="39" y="81"/>
                    <a:pt x="39" y="81"/>
                    <a:pt x="39" y="81"/>
                  </a:cubicBezTo>
                  <a:cubicBezTo>
                    <a:pt x="40" y="84"/>
                    <a:pt x="40" y="84"/>
                    <a:pt x="40" y="84"/>
                  </a:cubicBezTo>
                  <a:cubicBezTo>
                    <a:pt x="40" y="84"/>
                    <a:pt x="40" y="84"/>
                    <a:pt x="40" y="84"/>
                  </a:cubicBezTo>
                  <a:close/>
                  <a:moveTo>
                    <a:pt x="47" y="97"/>
                  </a:moveTo>
                  <a:cubicBezTo>
                    <a:pt x="46" y="97"/>
                    <a:pt x="45" y="98"/>
                    <a:pt x="44" y="98"/>
                  </a:cubicBezTo>
                  <a:cubicBezTo>
                    <a:pt x="42" y="98"/>
                    <a:pt x="41" y="98"/>
                    <a:pt x="40" y="97"/>
                  </a:cubicBezTo>
                  <a:cubicBezTo>
                    <a:pt x="40" y="96"/>
                    <a:pt x="39" y="95"/>
                    <a:pt x="39" y="94"/>
                  </a:cubicBezTo>
                  <a:cubicBezTo>
                    <a:pt x="39" y="93"/>
                    <a:pt x="40" y="91"/>
                    <a:pt x="41" y="91"/>
                  </a:cubicBezTo>
                  <a:cubicBezTo>
                    <a:pt x="42" y="90"/>
                    <a:pt x="43" y="89"/>
                    <a:pt x="44" y="89"/>
                  </a:cubicBezTo>
                  <a:cubicBezTo>
                    <a:pt x="45" y="89"/>
                    <a:pt x="46" y="89"/>
                    <a:pt x="47" y="90"/>
                  </a:cubicBezTo>
                  <a:cubicBezTo>
                    <a:pt x="48" y="91"/>
                    <a:pt x="49" y="92"/>
                    <a:pt x="49" y="93"/>
                  </a:cubicBezTo>
                  <a:cubicBezTo>
                    <a:pt x="49" y="95"/>
                    <a:pt x="48" y="95"/>
                    <a:pt x="47" y="97"/>
                  </a:cubicBezTo>
                  <a:close/>
                  <a:moveTo>
                    <a:pt x="45" y="96"/>
                  </a:moveTo>
                  <a:cubicBezTo>
                    <a:pt x="46" y="95"/>
                    <a:pt x="47" y="94"/>
                    <a:pt x="47" y="93"/>
                  </a:cubicBezTo>
                  <a:cubicBezTo>
                    <a:pt x="48" y="92"/>
                    <a:pt x="47" y="91"/>
                    <a:pt x="47" y="90"/>
                  </a:cubicBezTo>
                  <a:cubicBezTo>
                    <a:pt x="46" y="90"/>
                    <a:pt x="46" y="89"/>
                    <a:pt x="45" y="90"/>
                  </a:cubicBezTo>
                  <a:cubicBezTo>
                    <a:pt x="44" y="90"/>
                    <a:pt x="44" y="91"/>
                    <a:pt x="43" y="91"/>
                  </a:cubicBezTo>
                  <a:cubicBezTo>
                    <a:pt x="42" y="92"/>
                    <a:pt x="41" y="93"/>
                    <a:pt x="41" y="94"/>
                  </a:cubicBezTo>
                  <a:cubicBezTo>
                    <a:pt x="40" y="95"/>
                    <a:pt x="40" y="96"/>
                    <a:pt x="41" y="97"/>
                  </a:cubicBezTo>
                  <a:cubicBezTo>
                    <a:pt x="42" y="97"/>
                    <a:pt x="42" y="97"/>
                    <a:pt x="43" y="97"/>
                  </a:cubicBezTo>
                  <a:cubicBezTo>
                    <a:pt x="44" y="97"/>
                    <a:pt x="44" y="97"/>
                    <a:pt x="45" y="96"/>
                  </a:cubicBezTo>
                  <a:close/>
                  <a:moveTo>
                    <a:pt x="60" y="97"/>
                  </a:moveTo>
                  <a:cubicBezTo>
                    <a:pt x="59" y="97"/>
                    <a:pt x="59" y="97"/>
                    <a:pt x="59" y="97"/>
                  </a:cubicBezTo>
                  <a:cubicBezTo>
                    <a:pt x="59" y="97"/>
                    <a:pt x="59" y="97"/>
                    <a:pt x="59" y="97"/>
                  </a:cubicBezTo>
                  <a:cubicBezTo>
                    <a:pt x="58" y="97"/>
                    <a:pt x="58" y="97"/>
                    <a:pt x="58" y="96"/>
                  </a:cubicBezTo>
                  <a:cubicBezTo>
                    <a:pt x="58" y="96"/>
                    <a:pt x="58" y="95"/>
                    <a:pt x="58" y="95"/>
                  </a:cubicBezTo>
                  <a:cubicBezTo>
                    <a:pt x="58" y="95"/>
                    <a:pt x="58" y="95"/>
                    <a:pt x="58" y="95"/>
                  </a:cubicBezTo>
                  <a:cubicBezTo>
                    <a:pt x="58" y="94"/>
                    <a:pt x="57" y="94"/>
                    <a:pt x="56" y="95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6" y="99"/>
                    <a:pt x="56" y="99"/>
                    <a:pt x="56" y="99"/>
                  </a:cubicBezTo>
                  <a:cubicBezTo>
                    <a:pt x="56" y="99"/>
                    <a:pt x="56" y="99"/>
                    <a:pt x="56" y="99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0" y="103"/>
                    <a:pt x="50" y="103"/>
                    <a:pt x="50" y="103"/>
                  </a:cubicBezTo>
                  <a:cubicBezTo>
                    <a:pt x="49" y="103"/>
                    <a:pt x="49" y="104"/>
                    <a:pt x="50" y="105"/>
                  </a:cubicBezTo>
                  <a:cubicBezTo>
                    <a:pt x="50" y="105"/>
                    <a:pt x="50" y="105"/>
                    <a:pt x="50" y="105"/>
                  </a:cubicBezTo>
                  <a:cubicBezTo>
                    <a:pt x="46" y="102"/>
                    <a:pt x="46" y="102"/>
                    <a:pt x="46" y="102"/>
                  </a:cubicBezTo>
                  <a:cubicBezTo>
                    <a:pt x="46" y="101"/>
                    <a:pt x="46" y="101"/>
                    <a:pt x="46" y="101"/>
                  </a:cubicBezTo>
                  <a:cubicBezTo>
                    <a:pt x="47" y="102"/>
                    <a:pt x="48" y="102"/>
                    <a:pt x="48" y="101"/>
                  </a:cubicBezTo>
                  <a:cubicBezTo>
                    <a:pt x="52" y="96"/>
                    <a:pt x="52" y="96"/>
                    <a:pt x="52" y="96"/>
                  </a:cubicBezTo>
                  <a:cubicBezTo>
                    <a:pt x="51" y="95"/>
                    <a:pt x="51" y="95"/>
                    <a:pt x="51" y="95"/>
                  </a:cubicBezTo>
                  <a:cubicBezTo>
                    <a:pt x="52" y="95"/>
                    <a:pt x="52" y="95"/>
                    <a:pt x="52" y="95"/>
                  </a:cubicBezTo>
                  <a:cubicBezTo>
                    <a:pt x="53" y="96"/>
                    <a:pt x="53" y="96"/>
                    <a:pt x="53" y="96"/>
                  </a:cubicBezTo>
                  <a:cubicBezTo>
                    <a:pt x="53" y="95"/>
                    <a:pt x="53" y="95"/>
                    <a:pt x="53" y="95"/>
                  </a:cubicBezTo>
                  <a:cubicBezTo>
                    <a:pt x="54" y="95"/>
                    <a:pt x="55" y="94"/>
                    <a:pt x="56" y="94"/>
                  </a:cubicBezTo>
                  <a:cubicBezTo>
                    <a:pt x="57" y="94"/>
                    <a:pt x="58" y="94"/>
                    <a:pt x="59" y="95"/>
                  </a:cubicBezTo>
                  <a:cubicBezTo>
                    <a:pt x="59" y="95"/>
                    <a:pt x="60" y="95"/>
                    <a:pt x="60" y="96"/>
                  </a:cubicBezTo>
                  <a:cubicBezTo>
                    <a:pt x="60" y="96"/>
                    <a:pt x="60" y="96"/>
                    <a:pt x="60" y="97"/>
                  </a:cubicBezTo>
                  <a:close/>
                  <a:moveTo>
                    <a:pt x="65" y="111"/>
                  </a:moveTo>
                  <a:cubicBezTo>
                    <a:pt x="64" y="113"/>
                    <a:pt x="63" y="113"/>
                    <a:pt x="62" y="113"/>
                  </a:cubicBezTo>
                  <a:cubicBezTo>
                    <a:pt x="61" y="113"/>
                    <a:pt x="60" y="113"/>
                    <a:pt x="59" y="112"/>
                  </a:cubicBezTo>
                  <a:cubicBezTo>
                    <a:pt x="58" y="112"/>
                    <a:pt x="58" y="111"/>
                    <a:pt x="58" y="111"/>
                  </a:cubicBezTo>
                  <a:cubicBezTo>
                    <a:pt x="57" y="111"/>
                    <a:pt x="57" y="110"/>
                    <a:pt x="57" y="110"/>
                  </a:cubicBezTo>
                  <a:cubicBezTo>
                    <a:pt x="56" y="109"/>
                    <a:pt x="56" y="110"/>
                    <a:pt x="56" y="110"/>
                  </a:cubicBezTo>
                  <a:cubicBezTo>
                    <a:pt x="56" y="109"/>
                    <a:pt x="56" y="109"/>
                    <a:pt x="56" y="109"/>
                  </a:cubicBezTo>
                  <a:cubicBezTo>
                    <a:pt x="58" y="105"/>
                    <a:pt x="58" y="105"/>
                    <a:pt x="58" y="105"/>
                  </a:cubicBezTo>
                  <a:cubicBezTo>
                    <a:pt x="58" y="106"/>
                    <a:pt x="58" y="106"/>
                    <a:pt x="58" y="106"/>
                  </a:cubicBezTo>
                  <a:cubicBezTo>
                    <a:pt x="57" y="108"/>
                    <a:pt x="58" y="110"/>
                    <a:pt x="59" y="111"/>
                  </a:cubicBezTo>
                  <a:cubicBezTo>
                    <a:pt x="60" y="112"/>
                    <a:pt x="60" y="112"/>
                    <a:pt x="61" y="112"/>
                  </a:cubicBezTo>
                  <a:cubicBezTo>
                    <a:pt x="62" y="112"/>
                    <a:pt x="62" y="111"/>
                    <a:pt x="62" y="111"/>
                  </a:cubicBezTo>
                  <a:cubicBezTo>
                    <a:pt x="63" y="110"/>
                    <a:pt x="63" y="109"/>
                    <a:pt x="62" y="107"/>
                  </a:cubicBezTo>
                  <a:cubicBezTo>
                    <a:pt x="62" y="105"/>
                    <a:pt x="62" y="105"/>
                    <a:pt x="62" y="105"/>
                  </a:cubicBezTo>
                  <a:cubicBezTo>
                    <a:pt x="61" y="104"/>
                    <a:pt x="61" y="102"/>
                    <a:pt x="62" y="101"/>
                  </a:cubicBezTo>
                  <a:cubicBezTo>
                    <a:pt x="62" y="100"/>
                    <a:pt x="63" y="100"/>
                    <a:pt x="64" y="99"/>
                  </a:cubicBezTo>
                  <a:cubicBezTo>
                    <a:pt x="65" y="99"/>
                    <a:pt x="66" y="99"/>
                    <a:pt x="67" y="100"/>
                  </a:cubicBezTo>
                  <a:cubicBezTo>
                    <a:pt x="67" y="101"/>
                    <a:pt x="68" y="101"/>
                    <a:pt x="68" y="101"/>
                  </a:cubicBezTo>
                  <a:cubicBezTo>
                    <a:pt x="68" y="102"/>
                    <a:pt x="68" y="102"/>
                    <a:pt x="69" y="102"/>
                  </a:cubicBezTo>
                  <a:cubicBezTo>
                    <a:pt x="69" y="102"/>
                    <a:pt x="69" y="102"/>
                    <a:pt x="70" y="102"/>
                  </a:cubicBezTo>
                  <a:cubicBezTo>
                    <a:pt x="70" y="103"/>
                    <a:pt x="70" y="103"/>
                    <a:pt x="70" y="103"/>
                  </a:cubicBezTo>
                  <a:cubicBezTo>
                    <a:pt x="68" y="107"/>
                    <a:pt x="68" y="107"/>
                    <a:pt x="68" y="107"/>
                  </a:cubicBezTo>
                  <a:cubicBezTo>
                    <a:pt x="67" y="106"/>
                    <a:pt x="67" y="106"/>
                    <a:pt x="67" y="106"/>
                  </a:cubicBezTo>
                  <a:cubicBezTo>
                    <a:pt x="68" y="104"/>
                    <a:pt x="68" y="102"/>
                    <a:pt x="66" y="101"/>
                  </a:cubicBezTo>
                  <a:cubicBezTo>
                    <a:pt x="66" y="101"/>
                    <a:pt x="65" y="101"/>
                    <a:pt x="64" y="101"/>
                  </a:cubicBezTo>
                  <a:cubicBezTo>
                    <a:pt x="64" y="101"/>
                    <a:pt x="64" y="101"/>
                    <a:pt x="63" y="101"/>
                  </a:cubicBezTo>
                  <a:cubicBezTo>
                    <a:pt x="63" y="102"/>
                    <a:pt x="63" y="102"/>
                    <a:pt x="63" y="103"/>
                  </a:cubicBezTo>
                  <a:cubicBezTo>
                    <a:pt x="63" y="103"/>
                    <a:pt x="63" y="104"/>
                    <a:pt x="64" y="105"/>
                  </a:cubicBezTo>
                  <a:cubicBezTo>
                    <a:pt x="64" y="107"/>
                    <a:pt x="64" y="107"/>
                    <a:pt x="64" y="107"/>
                  </a:cubicBezTo>
                  <a:cubicBezTo>
                    <a:pt x="66" y="109"/>
                    <a:pt x="66" y="111"/>
                    <a:pt x="65" y="111"/>
                  </a:cubicBezTo>
                  <a:close/>
                  <a:moveTo>
                    <a:pt x="74" y="117"/>
                  </a:moveTo>
                  <a:cubicBezTo>
                    <a:pt x="73" y="118"/>
                    <a:pt x="72" y="119"/>
                    <a:pt x="71" y="119"/>
                  </a:cubicBezTo>
                  <a:cubicBezTo>
                    <a:pt x="70" y="119"/>
                    <a:pt x="69" y="119"/>
                    <a:pt x="68" y="118"/>
                  </a:cubicBezTo>
                  <a:cubicBezTo>
                    <a:pt x="68" y="118"/>
                    <a:pt x="67" y="117"/>
                    <a:pt x="67" y="116"/>
                  </a:cubicBezTo>
                  <a:cubicBezTo>
                    <a:pt x="66" y="115"/>
                    <a:pt x="67" y="113"/>
                    <a:pt x="68" y="112"/>
                  </a:cubicBezTo>
                  <a:cubicBezTo>
                    <a:pt x="68" y="111"/>
                    <a:pt x="69" y="110"/>
                    <a:pt x="70" y="110"/>
                  </a:cubicBezTo>
                  <a:cubicBezTo>
                    <a:pt x="72" y="109"/>
                    <a:pt x="73" y="109"/>
                    <a:pt x="74" y="110"/>
                  </a:cubicBezTo>
                  <a:cubicBezTo>
                    <a:pt x="75" y="111"/>
                    <a:pt x="75" y="111"/>
                    <a:pt x="76" y="112"/>
                  </a:cubicBezTo>
                  <a:cubicBezTo>
                    <a:pt x="76" y="113"/>
                    <a:pt x="76" y="113"/>
                    <a:pt x="76" y="113"/>
                  </a:cubicBezTo>
                  <a:cubicBezTo>
                    <a:pt x="76" y="114"/>
                    <a:pt x="75" y="114"/>
                    <a:pt x="75" y="114"/>
                  </a:cubicBezTo>
                  <a:cubicBezTo>
                    <a:pt x="75" y="114"/>
                    <a:pt x="75" y="114"/>
                    <a:pt x="74" y="114"/>
                  </a:cubicBezTo>
                  <a:cubicBezTo>
                    <a:pt x="74" y="114"/>
                    <a:pt x="74" y="113"/>
                    <a:pt x="74" y="113"/>
                  </a:cubicBezTo>
                  <a:cubicBezTo>
                    <a:pt x="74" y="113"/>
                    <a:pt x="74" y="113"/>
                    <a:pt x="74" y="113"/>
                  </a:cubicBezTo>
                  <a:cubicBezTo>
                    <a:pt x="74" y="112"/>
                    <a:pt x="74" y="112"/>
                    <a:pt x="74" y="111"/>
                  </a:cubicBezTo>
                  <a:cubicBezTo>
                    <a:pt x="74" y="111"/>
                    <a:pt x="74" y="111"/>
                    <a:pt x="73" y="111"/>
                  </a:cubicBezTo>
                  <a:cubicBezTo>
                    <a:pt x="72" y="110"/>
                    <a:pt x="72" y="110"/>
                    <a:pt x="70" y="111"/>
                  </a:cubicBezTo>
                  <a:cubicBezTo>
                    <a:pt x="70" y="111"/>
                    <a:pt x="69" y="111"/>
                    <a:pt x="69" y="112"/>
                  </a:cubicBezTo>
                  <a:cubicBezTo>
                    <a:pt x="68" y="113"/>
                    <a:pt x="68" y="114"/>
                    <a:pt x="68" y="115"/>
                  </a:cubicBezTo>
                  <a:cubicBezTo>
                    <a:pt x="68" y="116"/>
                    <a:pt x="68" y="117"/>
                    <a:pt x="69" y="117"/>
                  </a:cubicBezTo>
                  <a:cubicBezTo>
                    <a:pt x="71" y="118"/>
                    <a:pt x="72" y="118"/>
                    <a:pt x="74" y="117"/>
                  </a:cubicBezTo>
                  <a:cubicBezTo>
                    <a:pt x="74" y="117"/>
                    <a:pt x="74" y="117"/>
                    <a:pt x="74" y="117"/>
                  </a:cubicBezTo>
                  <a:close/>
                  <a:moveTo>
                    <a:pt x="83" y="111"/>
                  </a:moveTo>
                  <a:cubicBezTo>
                    <a:pt x="83" y="111"/>
                    <a:pt x="82" y="111"/>
                    <a:pt x="82" y="111"/>
                  </a:cubicBezTo>
                  <a:cubicBezTo>
                    <a:pt x="82" y="111"/>
                    <a:pt x="82" y="111"/>
                    <a:pt x="81" y="111"/>
                  </a:cubicBezTo>
                  <a:cubicBezTo>
                    <a:pt x="81" y="111"/>
                    <a:pt x="81" y="111"/>
                    <a:pt x="81" y="111"/>
                  </a:cubicBezTo>
                  <a:cubicBezTo>
                    <a:pt x="81" y="110"/>
                    <a:pt x="81" y="110"/>
                    <a:pt x="81" y="110"/>
                  </a:cubicBezTo>
                  <a:cubicBezTo>
                    <a:pt x="81" y="109"/>
                    <a:pt x="81" y="109"/>
                    <a:pt x="82" y="109"/>
                  </a:cubicBezTo>
                  <a:cubicBezTo>
                    <a:pt x="82" y="109"/>
                    <a:pt x="82" y="109"/>
                    <a:pt x="82" y="109"/>
                  </a:cubicBezTo>
                  <a:cubicBezTo>
                    <a:pt x="83" y="109"/>
                    <a:pt x="83" y="110"/>
                    <a:pt x="83" y="110"/>
                  </a:cubicBezTo>
                  <a:cubicBezTo>
                    <a:pt x="83" y="111"/>
                    <a:pt x="83" y="111"/>
                    <a:pt x="83" y="111"/>
                  </a:cubicBezTo>
                  <a:close/>
                  <a:moveTo>
                    <a:pt x="78" y="123"/>
                  </a:moveTo>
                  <a:cubicBezTo>
                    <a:pt x="74" y="121"/>
                    <a:pt x="74" y="121"/>
                    <a:pt x="74" y="121"/>
                  </a:cubicBezTo>
                  <a:cubicBezTo>
                    <a:pt x="74" y="121"/>
                    <a:pt x="74" y="121"/>
                    <a:pt x="74" y="121"/>
                  </a:cubicBezTo>
                  <a:cubicBezTo>
                    <a:pt x="75" y="121"/>
                    <a:pt x="76" y="121"/>
                    <a:pt x="76" y="120"/>
                  </a:cubicBezTo>
                  <a:cubicBezTo>
                    <a:pt x="78" y="115"/>
                    <a:pt x="78" y="115"/>
                    <a:pt x="78" y="115"/>
                  </a:cubicBezTo>
                  <a:cubicBezTo>
                    <a:pt x="79" y="115"/>
                    <a:pt x="79" y="114"/>
                    <a:pt x="78" y="114"/>
                  </a:cubicBezTo>
                  <a:cubicBezTo>
                    <a:pt x="78" y="114"/>
                    <a:pt x="78" y="114"/>
                    <a:pt x="78" y="114"/>
                  </a:cubicBezTo>
                  <a:cubicBezTo>
                    <a:pt x="78" y="113"/>
                    <a:pt x="78" y="113"/>
                    <a:pt x="78" y="113"/>
                  </a:cubicBezTo>
                  <a:cubicBezTo>
                    <a:pt x="81" y="114"/>
                    <a:pt x="81" y="114"/>
                    <a:pt x="81" y="114"/>
                  </a:cubicBezTo>
                  <a:cubicBezTo>
                    <a:pt x="78" y="121"/>
                    <a:pt x="78" y="121"/>
                    <a:pt x="78" y="121"/>
                  </a:cubicBezTo>
                  <a:cubicBezTo>
                    <a:pt x="77" y="122"/>
                    <a:pt x="78" y="123"/>
                    <a:pt x="78" y="123"/>
                  </a:cubicBezTo>
                  <a:cubicBezTo>
                    <a:pt x="78" y="123"/>
                    <a:pt x="78" y="123"/>
                    <a:pt x="78" y="123"/>
                  </a:cubicBezTo>
                  <a:close/>
                  <a:moveTo>
                    <a:pt x="89" y="124"/>
                  </a:moveTo>
                  <a:cubicBezTo>
                    <a:pt x="88" y="125"/>
                    <a:pt x="87" y="125"/>
                    <a:pt x="86" y="126"/>
                  </a:cubicBezTo>
                  <a:cubicBezTo>
                    <a:pt x="85" y="126"/>
                    <a:pt x="84" y="126"/>
                    <a:pt x="84" y="126"/>
                  </a:cubicBezTo>
                  <a:cubicBezTo>
                    <a:pt x="82" y="125"/>
                    <a:pt x="82" y="125"/>
                    <a:pt x="82" y="124"/>
                  </a:cubicBezTo>
                  <a:cubicBezTo>
                    <a:pt x="81" y="123"/>
                    <a:pt x="81" y="121"/>
                    <a:pt x="82" y="120"/>
                  </a:cubicBezTo>
                  <a:cubicBezTo>
                    <a:pt x="82" y="119"/>
                    <a:pt x="83" y="118"/>
                    <a:pt x="84" y="117"/>
                  </a:cubicBezTo>
                  <a:cubicBezTo>
                    <a:pt x="85" y="117"/>
                    <a:pt x="86" y="117"/>
                    <a:pt x="87" y="117"/>
                  </a:cubicBezTo>
                  <a:cubicBezTo>
                    <a:pt x="88" y="118"/>
                    <a:pt x="89" y="119"/>
                    <a:pt x="89" y="119"/>
                  </a:cubicBezTo>
                  <a:cubicBezTo>
                    <a:pt x="90" y="120"/>
                    <a:pt x="90" y="121"/>
                    <a:pt x="89" y="122"/>
                  </a:cubicBezTo>
                  <a:cubicBezTo>
                    <a:pt x="83" y="119"/>
                    <a:pt x="83" y="119"/>
                    <a:pt x="83" y="119"/>
                  </a:cubicBezTo>
                  <a:cubicBezTo>
                    <a:pt x="83" y="121"/>
                    <a:pt x="83" y="122"/>
                    <a:pt x="83" y="123"/>
                  </a:cubicBezTo>
                  <a:cubicBezTo>
                    <a:pt x="83" y="124"/>
                    <a:pt x="84" y="124"/>
                    <a:pt x="84" y="125"/>
                  </a:cubicBezTo>
                  <a:cubicBezTo>
                    <a:pt x="85" y="125"/>
                    <a:pt x="86" y="125"/>
                    <a:pt x="86" y="125"/>
                  </a:cubicBezTo>
                  <a:cubicBezTo>
                    <a:pt x="88" y="125"/>
                    <a:pt x="88" y="124"/>
                    <a:pt x="89" y="124"/>
                  </a:cubicBezTo>
                  <a:cubicBezTo>
                    <a:pt x="89" y="124"/>
                    <a:pt x="89" y="124"/>
                    <a:pt x="89" y="124"/>
                  </a:cubicBezTo>
                  <a:close/>
                  <a:moveTo>
                    <a:pt x="88" y="120"/>
                  </a:moveTo>
                  <a:cubicBezTo>
                    <a:pt x="88" y="119"/>
                    <a:pt x="88" y="118"/>
                    <a:pt x="87" y="117"/>
                  </a:cubicBezTo>
                  <a:cubicBezTo>
                    <a:pt x="86" y="117"/>
                    <a:pt x="84" y="117"/>
                    <a:pt x="84" y="119"/>
                  </a:cubicBezTo>
                  <a:cubicBezTo>
                    <a:pt x="88" y="120"/>
                    <a:pt x="88" y="120"/>
                    <a:pt x="88" y="120"/>
                  </a:cubicBezTo>
                  <a:close/>
                  <a:moveTo>
                    <a:pt x="98" y="131"/>
                  </a:moveTo>
                  <a:cubicBezTo>
                    <a:pt x="94" y="129"/>
                    <a:pt x="94" y="129"/>
                    <a:pt x="94" y="129"/>
                  </a:cubicBezTo>
                  <a:cubicBezTo>
                    <a:pt x="94" y="129"/>
                    <a:pt x="94" y="129"/>
                    <a:pt x="94" y="129"/>
                  </a:cubicBezTo>
                  <a:cubicBezTo>
                    <a:pt x="95" y="129"/>
                    <a:pt x="96" y="129"/>
                    <a:pt x="96" y="128"/>
                  </a:cubicBezTo>
                  <a:cubicBezTo>
                    <a:pt x="98" y="123"/>
                    <a:pt x="98" y="123"/>
                    <a:pt x="98" y="123"/>
                  </a:cubicBezTo>
                  <a:cubicBezTo>
                    <a:pt x="98" y="123"/>
                    <a:pt x="98" y="123"/>
                    <a:pt x="98" y="122"/>
                  </a:cubicBezTo>
                  <a:cubicBezTo>
                    <a:pt x="98" y="122"/>
                    <a:pt x="97" y="122"/>
                    <a:pt x="97" y="121"/>
                  </a:cubicBezTo>
                  <a:cubicBezTo>
                    <a:pt x="96" y="121"/>
                    <a:pt x="95" y="121"/>
                    <a:pt x="94" y="122"/>
                  </a:cubicBezTo>
                  <a:cubicBezTo>
                    <a:pt x="93" y="127"/>
                    <a:pt x="93" y="127"/>
                    <a:pt x="93" y="127"/>
                  </a:cubicBezTo>
                  <a:cubicBezTo>
                    <a:pt x="92" y="128"/>
                    <a:pt x="93" y="129"/>
                    <a:pt x="94" y="129"/>
                  </a:cubicBezTo>
                  <a:cubicBezTo>
                    <a:pt x="94" y="129"/>
                    <a:pt x="94" y="129"/>
                    <a:pt x="94" y="129"/>
                  </a:cubicBezTo>
                  <a:cubicBezTo>
                    <a:pt x="90" y="128"/>
                    <a:pt x="90" y="128"/>
                    <a:pt x="90" y="128"/>
                  </a:cubicBezTo>
                  <a:cubicBezTo>
                    <a:pt x="90" y="127"/>
                    <a:pt x="90" y="127"/>
                    <a:pt x="90" y="127"/>
                  </a:cubicBezTo>
                  <a:cubicBezTo>
                    <a:pt x="90" y="128"/>
                    <a:pt x="91" y="127"/>
                    <a:pt x="91" y="127"/>
                  </a:cubicBezTo>
                  <a:cubicBezTo>
                    <a:pt x="93" y="121"/>
                    <a:pt x="93" y="121"/>
                    <a:pt x="93" y="121"/>
                  </a:cubicBezTo>
                  <a:cubicBezTo>
                    <a:pt x="93" y="121"/>
                    <a:pt x="93" y="121"/>
                    <a:pt x="93" y="121"/>
                  </a:cubicBezTo>
                  <a:cubicBezTo>
                    <a:pt x="93" y="121"/>
                    <a:pt x="93" y="120"/>
                    <a:pt x="92" y="120"/>
                  </a:cubicBezTo>
                  <a:cubicBezTo>
                    <a:pt x="92" y="120"/>
                    <a:pt x="92" y="120"/>
                    <a:pt x="92" y="120"/>
                  </a:cubicBezTo>
                  <a:cubicBezTo>
                    <a:pt x="96" y="120"/>
                    <a:pt x="96" y="120"/>
                    <a:pt x="96" y="120"/>
                  </a:cubicBezTo>
                  <a:cubicBezTo>
                    <a:pt x="95" y="121"/>
                    <a:pt x="95" y="121"/>
                    <a:pt x="95" y="121"/>
                  </a:cubicBezTo>
                  <a:cubicBezTo>
                    <a:pt x="96" y="121"/>
                    <a:pt x="98" y="121"/>
                    <a:pt x="99" y="121"/>
                  </a:cubicBezTo>
                  <a:cubicBezTo>
                    <a:pt x="100" y="121"/>
                    <a:pt x="101" y="123"/>
                    <a:pt x="100" y="125"/>
                  </a:cubicBezTo>
                  <a:cubicBezTo>
                    <a:pt x="98" y="129"/>
                    <a:pt x="98" y="129"/>
                    <a:pt x="98" y="129"/>
                  </a:cubicBezTo>
                  <a:cubicBezTo>
                    <a:pt x="98" y="130"/>
                    <a:pt x="98" y="131"/>
                    <a:pt x="98" y="131"/>
                  </a:cubicBezTo>
                  <a:cubicBezTo>
                    <a:pt x="98" y="131"/>
                    <a:pt x="98" y="131"/>
                    <a:pt x="98" y="131"/>
                  </a:cubicBezTo>
                  <a:close/>
                  <a:moveTo>
                    <a:pt x="109" y="130"/>
                  </a:moveTo>
                  <a:cubicBezTo>
                    <a:pt x="108" y="131"/>
                    <a:pt x="107" y="132"/>
                    <a:pt x="107" y="132"/>
                  </a:cubicBezTo>
                  <a:cubicBezTo>
                    <a:pt x="106" y="133"/>
                    <a:pt x="105" y="133"/>
                    <a:pt x="104" y="133"/>
                  </a:cubicBezTo>
                  <a:cubicBezTo>
                    <a:pt x="103" y="132"/>
                    <a:pt x="102" y="132"/>
                    <a:pt x="102" y="131"/>
                  </a:cubicBezTo>
                  <a:cubicBezTo>
                    <a:pt x="101" y="129"/>
                    <a:pt x="101" y="128"/>
                    <a:pt x="101" y="127"/>
                  </a:cubicBezTo>
                  <a:cubicBezTo>
                    <a:pt x="102" y="126"/>
                    <a:pt x="102" y="125"/>
                    <a:pt x="103" y="124"/>
                  </a:cubicBezTo>
                  <a:cubicBezTo>
                    <a:pt x="104" y="123"/>
                    <a:pt x="106" y="123"/>
                    <a:pt x="107" y="123"/>
                  </a:cubicBezTo>
                  <a:cubicBezTo>
                    <a:pt x="108" y="123"/>
                    <a:pt x="108" y="123"/>
                    <a:pt x="109" y="124"/>
                  </a:cubicBezTo>
                  <a:cubicBezTo>
                    <a:pt x="109" y="125"/>
                    <a:pt x="110" y="125"/>
                    <a:pt x="109" y="126"/>
                  </a:cubicBezTo>
                  <a:cubicBezTo>
                    <a:pt x="109" y="126"/>
                    <a:pt x="109" y="126"/>
                    <a:pt x="109" y="126"/>
                  </a:cubicBezTo>
                  <a:cubicBezTo>
                    <a:pt x="108" y="126"/>
                    <a:pt x="108" y="126"/>
                    <a:pt x="108" y="126"/>
                  </a:cubicBezTo>
                  <a:cubicBezTo>
                    <a:pt x="108" y="126"/>
                    <a:pt x="108" y="126"/>
                    <a:pt x="108" y="126"/>
                  </a:cubicBezTo>
                  <a:cubicBezTo>
                    <a:pt x="108" y="125"/>
                    <a:pt x="108" y="125"/>
                    <a:pt x="108" y="125"/>
                  </a:cubicBezTo>
                  <a:cubicBezTo>
                    <a:pt x="108" y="125"/>
                    <a:pt x="108" y="124"/>
                    <a:pt x="108" y="124"/>
                  </a:cubicBezTo>
                  <a:cubicBezTo>
                    <a:pt x="107" y="123"/>
                    <a:pt x="107" y="123"/>
                    <a:pt x="107" y="123"/>
                  </a:cubicBezTo>
                  <a:cubicBezTo>
                    <a:pt x="106" y="123"/>
                    <a:pt x="105" y="123"/>
                    <a:pt x="104" y="124"/>
                  </a:cubicBezTo>
                  <a:cubicBezTo>
                    <a:pt x="104" y="124"/>
                    <a:pt x="104" y="125"/>
                    <a:pt x="103" y="126"/>
                  </a:cubicBezTo>
                  <a:cubicBezTo>
                    <a:pt x="103" y="127"/>
                    <a:pt x="103" y="128"/>
                    <a:pt x="104" y="129"/>
                  </a:cubicBezTo>
                  <a:cubicBezTo>
                    <a:pt x="104" y="129"/>
                    <a:pt x="105" y="130"/>
                    <a:pt x="106" y="130"/>
                  </a:cubicBezTo>
                  <a:cubicBezTo>
                    <a:pt x="106" y="131"/>
                    <a:pt x="107" y="131"/>
                    <a:pt x="109" y="130"/>
                  </a:cubicBezTo>
                  <a:cubicBezTo>
                    <a:pt x="109" y="130"/>
                    <a:pt x="109" y="130"/>
                    <a:pt x="109" y="130"/>
                  </a:cubicBezTo>
                  <a:close/>
                  <a:moveTo>
                    <a:pt x="119" y="132"/>
                  </a:moveTo>
                  <a:cubicBezTo>
                    <a:pt x="118" y="133"/>
                    <a:pt x="118" y="133"/>
                    <a:pt x="117" y="134"/>
                  </a:cubicBezTo>
                  <a:cubicBezTo>
                    <a:pt x="116" y="134"/>
                    <a:pt x="115" y="135"/>
                    <a:pt x="114" y="134"/>
                  </a:cubicBezTo>
                  <a:cubicBezTo>
                    <a:pt x="113" y="134"/>
                    <a:pt x="112" y="133"/>
                    <a:pt x="112" y="133"/>
                  </a:cubicBezTo>
                  <a:cubicBezTo>
                    <a:pt x="111" y="131"/>
                    <a:pt x="111" y="130"/>
                    <a:pt x="111" y="129"/>
                  </a:cubicBezTo>
                  <a:cubicBezTo>
                    <a:pt x="112" y="128"/>
                    <a:pt x="112" y="127"/>
                    <a:pt x="113" y="126"/>
                  </a:cubicBezTo>
                  <a:cubicBezTo>
                    <a:pt x="114" y="125"/>
                    <a:pt x="115" y="125"/>
                    <a:pt x="116" y="125"/>
                  </a:cubicBezTo>
                  <a:cubicBezTo>
                    <a:pt x="118" y="125"/>
                    <a:pt x="118" y="126"/>
                    <a:pt x="119" y="127"/>
                  </a:cubicBezTo>
                  <a:cubicBezTo>
                    <a:pt x="119" y="127"/>
                    <a:pt x="120" y="128"/>
                    <a:pt x="119" y="129"/>
                  </a:cubicBezTo>
                  <a:cubicBezTo>
                    <a:pt x="113" y="128"/>
                    <a:pt x="113" y="128"/>
                    <a:pt x="113" y="128"/>
                  </a:cubicBezTo>
                  <a:cubicBezTo>
                    <a:pt x="112" y="129"/>
                    <a:pt x="113" y="131"/>
                    <a:pt x="113" y="131"/>
                  </a:cubicBezTo>
                  <a:cubicBezTo>
                    <a:pt x="114" y="132"/>
                    <a:pt x="114" y="133"/>
                    <a:pt x="115" y="133"/>
                  </a:cubicBezTo>
                  <a:cubicBezTo>
                    <a:pt x="116" y="133"/>
                    <a:pt x="116" y="133"/>
                    <a:pt x="117" y="133"/>
                  </a:cubicBezTo>
                  <a:cubicBezTo>
                    <a:pt x="118" y="133"/>
                    <a:pt x="118" y="132"/>
                    <a:pt x="119" y="132"/>
                  </a:cubicBezTo>
                  <a:cubicBezTo>
                    <a:pt x="119" y="132"/>
                    <a:pt x="119" y="132"/>
                    <a:pt x="119" y="132"/>
                  </a:cubicBezTo>
                  <a:close/>
                  <a:moveTo>
                    <a:pt x="117" y="129"/>
                  </a:moveTo>
                  <a:cubicBezTo>
                    <a:pt x="117" y="127"/>
                    <a:pt x="116" y="126"/>
                    <a:pt x="115" y="126"/>
                  </a:cubicBezTo>
                  <a:cubicBezTo>
                    <a:pt x="114" y="125"/>
                    <a:pt x="113" y="126"/>
                    <a:pt x="112" y="128"/>
                  </a:cubicBezTo>
                  <a:cubicBezTo>
                    <a:pt x="117" y="129"/>
                    <a:pt x="117" y="129"/>
                    <a:pt x="117" y="129"/>
                  </a:cubicBezTo>
                  <a:close/>
                  <a:moveTo>
                    <a:pt x="133" y="135"/>
                  </a:moveTo>
                  <a:cubicBezTo>
                    <a:pt x="132" y="136"/>
                    <a:pt x="132" y="136"/>
                    <a:pt x="132" y="136"/>
                  </a:cubicBezTo>
                  <a:cubicBezTo>
                    <a:pt x="132" y="137"/>
                    <a:pt x="131" y="137"/>
                    <a:pt x="131" y="137"/>
                  </a:cubicBezTo>
                  <a:cubicBezTo>
                    <a:pt x="130" y="137"/>
                    <a:pt x="130" y="136"/>
                    <a:pt x="130" y="135"/>
                  </a:cubicBezTo>
                  <a:cubicBezTo>
                    <a:pt x="130" y="135"/>
                    <a:pt x="129" y="136"/>
                    <a:pt x="128" y="136"/>
                  </a:cubicBezTo>
                  <a:cubicBezTo>
                    <a:pt x="128" y="136"/>
                    <a:pt x="127" y="136"/>
                    <a:pt x="127" y="136"/>
                  </a:cubicBezTo>
                  <a:cubicBezTo>
                    <a:pt x="126" y="136"/>
                    <a:pt x="126" y="136"/>
                    <a:pt x="125" y="135"/>
                  </a:cubicBezTo>
                  <a:cubicBezTo>
                    <a:pt x="125" y="135"/>
                    <a:pt x="125" y="135"/>
                    <a:pt x="125" y="134"/>
                  </a:cubicBezTo>
                  <a:cubicBezTo>
                    <a:pt x="125" y="133"/>
                    <a:pt x="126" y="132"/>
                    <a:pt x="127" y="131"/>
                  </a:cubicBezTo>
                  <a:cubicBezTo>
                    <a:pt x="128" y="131"/>
                    <a:pt x="129" y="130"/>
                    <a:pt x="130" y="130"/>
                  </a:cubicBezTo>
                  <a:cubicBezTo>
                    <a:pt x="130" y="129"/>
                    <a:pt x="130" y="129"/>
                    <a:pt x="130" y="129"/>
                  </a:cubicBezTo>
                  <a:cubicBezTo>
                    <a:pt x="130" y="128"/>
                    <a:pt x="130" y="127"/>
                    <a:pt x="129" y="127"/>
                  </a:cubicBezTo>
                  <a:cubicBezTo>
                    <a:pt x="128" y="127"/>
                    <a:pt x="128" y="127"/>
                    <a:pt x="128" y="128"/>
                  </a:cubicBezTo>
                  <a:cubicBezTo>
                    <a:pt x="128" y="128"/>
                    <a:pt x="128" y="128"/>
                    <a:pt x="128" y="128"/>
                  </a:cubicBezTo>
                  <a:cubicBezTo>
                    <a:pt x="128" y="129"/>
                    <a:pt x="128" y="129"/>
                    <a:pt x="128" y="129"/>
                  </a:cubicBezTo>
                  <a:cubicBezTo>
                    <a:pt x="128" y="129"/>
                    <a:pt x="128" y="129"/>
                    <a:pt x="127" y="129"/>
                  </a:cubicBezTo>
                  <a:cubicBezTo>
                    <a:pt x="127" y="130"/>
                    <a:pt x="127" y="130"/>
                    <a:pt x="126" y="130"/>
                  </a:cubicBezTo>
                  <a:cubicBezTo>
                    <a:pt x="126" y="130"/>
                    <a:pt x="126" y="130"/>
                    <a:pt x="126" y="129"/>
                  </a:cubicBezTo>
                  <a:cubicBezTo>
                    <a:pt x="125" y="129"/>
                    <a:pt x="125" y="129"/>
                    <a:pt x="126" y="129"/>
                  </a:cubicBezTo>
                  <a:cubicBezTo>
                    <a:pt x="126" y="128"/>
                    <a:pt x="126" y="128"/>
                    <a:pt x="127" y="127"/>
                  </a:cubicBezTo>
                  <a:cubicBezTo>
                    <a:pt x="128" y="127"/>
                    <a:pt x="128" y="127"/>
                    <a:pt x="129" y="127"/>
                  </a:cubicBezTo>
                  <a:cubicBezTo>
                    <a:pt x="130" y="127"/>
                    <a:pt x="131" y="127"/>
                    <a:pt x="132" y="128"/>
                  </a:cubicBezTo>
                  <a:cubicBezTo>
                    <a:pt x="132" y="128"/>
                    <a:pt x="132" y="129"/>
                    <a:pt x="132" y="130"/>
                  </a:cubicBezTo>
                  <a:cubicBezTo>
                    <a:pt x="132" y="135"/>
                    <a:pt x="132" y="135"/>
                    <a:pt x="132" y="135"/>
                  </a:cubicBezTo>
                  <a:cubicBezTo>
                    <a:pt x="132" y="135"/>
                    <a:pt x="132" y="135"/>
                    <a:pt x="132" y="135"/>
                  </a:cubicBezTo>
                  <a:cubicBezTo>
                    <a:pt x="132" y="135"/>
                    <a:pt x="132" y="135"/>
                    <a:pt x="133" y="135"/>
                  </a:cubicBezTo>
                  <a:cubicBezTo>
                    <a:pt x="133" y="135"/>
                    <a:pt x="133" y="135"/>
                    <a:pt x="133" y="135"/>
                  </a:cubicBezTo>
                  <a:close/>
                  <a:moveTo>
                    <a:pt x="130" y="134"/>
                  </a:moveTo>
                  <a:cubicBezTo>
                    <a:pt x="130" y="131"/>
                    <a:pt x="130" y="131"/>
                    <a:pt x="130" y="131"/>
                  </a:cubicBezTo>
                  <a:cubicBezTo>
                    <a:pt x="129" y="131"/>
                    <a:pt x="128" y="131"/>
                    <a:pt x="128" y="131"/>
                  </a:cubicBezTo>
                  <a:cubicBezTo>
                    <a:pt x="127" y="132"/>
                    <a:pt x="126" y="132"/>
                    <a:pt x="126" y="133"/>
                  </a:cubicBezTo>
                  <a:cubicBezTo>
                    <a:pt x="126" y="134"/>
                    <a:pt x="127" y="135"/>
                    <a:pt x="128" y="135"/>
                  </a:cubicBezTo>
                  <a:cubicBezTo>
                    <a:pt x="128" y="135"/>
                    <a:pt x="129" y="135"/>
                    <a:pt x="130" y="134"/>
                  </a:cubicBezTo>
                  <a:close/>
                  <a:moveTo>
                    <a:pt x="144" y="136"/>
                  </a:moveTo>
                  <a:cubicBezTo>
                    <a:pt x="140" y="136"/>
                    <a:pt x="140" y="136"/>
                    <a:pt x="140" y="136"/>
                  </a:cubicBezTo>
                  <a:cubicBezTo>
                    <a:pt x="140" y="136"/>
                    <a:pt x="140" y="136"/>
                    <a:pt x="140" y="136"/>
                  </a:cubicBezTo>
                  <a:cubicBezTo>
                    <a:pt x="140" y="136"/>
                    <a:pt x="141" y="135"/>
                    <a:pt x="141" y="135"/>
                  </a:cubicBezTo>
                  <a:cubicBezTo>
                    <a:pt x="141" y="129"/>
                    <a:pt x="141" y="129"/>
                    <a:pt x="141" y="129"/>
                  </a:cubicBezTo>
                  <a:cubicBezTo>
                    <a:pt x="141" y="129"/>
                    <a:pt x="141" y="129"/>
                    <a:pt x="140" y="128"/>
                  </a:cubicBezTo>
                  <a:cubicBezTo>
                    <a:pt x="140" y="128"/>
                    <a:pt x="140" y="128"/>
                    <a:pt x="139" y="128"/>
                  </a:cubicBezTo>
                  <a:cubicBezTo>
                    <a:pt x="138" y="128"/>
                    <a:pt x="138" y="128"/>
                    <a:pt x="137" y="129"/>
                  </a:cubicBezTo>
                  <a:cubicBezTo>
                    <a:pt x="137" y="135"/>
                    <a:pt x="137" y="135"/>
                    <a:pt x="137" y="135"/>
                  </a:cubicBezTo>
                  <a:cubicBezTo>
                    <a:pt x="137" y="135"/>
                    <a:pt x="137" y="136"/>
                    <a:pt x="138" y="136"/>
                  </a:cubicBezTo>
                  <a:cubicBezTo>
                    <a:pt x="138" y="136"/>
                    <a:pt x="138" y="136"/>
                    <a:pt x="138" y="136"/>
                  </a:cubicBezTo>
                  <a:cubicBezTo>
                    <a:pt x="134" y="136"/>
                    <a:pt x="134" y="136"/>
                    <a:pt x="134" y="136"/>
                  </a:cubicBezTo>
                  <a:cubicBezTo>
                    <a:pt x="134" y="136"/>
                    <a:pt x="134" y="136"/>
                    <a:pt x="134" y="136"/>
                  </a:cubicBezTo>
                  <a:cubicBezTo>
                    <a:pt x="134" y="136"/>
                    <a:pt x="135" y="135"/>
                    <a:pt x="135" y="135"/>
                  </a:cubicBezTo>
                  <a:cubicBezTo>
                    <a:pt x="135" y="129"/>
                    <a:pt x="135" y="129"/>
                    <a:pt x="135" y="129"/>
                  </a:cubicBezTo>
                  <a:cubicBezTo>
                    <a:pt x="135" y="129"/>
                    <a:pt x="135" y="128"/>
                    <a:pt x="134" y="128"/>
                  </a:cubicBezTo>
                  <a:cubicBezTo>
                    <a:pt x="134" y="128"/>
                    <a:pt x="134" y="128"/>
                    <a:pt x="133" y="128"/>
                  </a:cubicBezTo>
                  <a:cubicBezTo>
                    <a:pt x="133" y="128"/>
                    <a:pt x="133" y="128"/>
                    <a:pt x="133" y="128"/>
                  </a:cubicBezTo>
                  <a:cubicBezTo>
                    <a:pt x="136" y="127"/>
                    <a:pt x="136" y="127"/>
                    <a:pt x="136" y="127"/>
                  </a:cubicBezTo>
                  <a:cubicBezTo>
                    <a:pt x="136" y="128"/>
                    <a:pt x="136" y="128"/>
                    <a:pt x="136" y="128"/>
                  </a:cubicBezTo>
                  <a:cubicBezTo>
                    <a:pt x="137" y="127"/>
                    <a:pt x="138" y="127"/>
                    <a:pt x="140" y="127"/>
                  </a:cubicBezTo>
                  <a:cubicBezTo>
                    <a:pt x="141" y="127"/>
                    <a:pt x="142" y="127"/>
                    <a:pt x="142" y="130"/>
                  </a:cubicBezTo>
                  <a:cubicBezTo>
                    <a:pt x="142" y="135"/>
                    <a:pt x="142" y="135"/>
                    <a:pt x="142" y="135"/>
                  </a:cubicBezTo>
                  <a:cubicBezTo>
                    <a:pt x="143" y="135"/>
                    <a:pt x="143" y="136"/>
                    <a:pt x="144" y="136"/>
                  </a:cubicBezTo>
                  <a:cubicBezTo>
                    <a:pt x="144" y="136"/>
                    <a:pt x="144" y="136"/>
                    <a:pt x="144" y="136"/>
                  </a:cubicBezTo>
                  <a:close/>
                  <a:moveTo>
                    <a:pt x="155" y="134"/>
                  </a:moveTo>
                  <a:cubicBezTo>
                    <a:pt x="154" y="135"/>
                    <a:pt x="153" y="135"/>
                    <a:pt x="152" y="136"/>
                  </a:cubicBezTo>
                  <a:cubicBezTo>
                    <a:pt x="152" y="134"/>
                    <a:pt x="152" y="134"/>
                    <a:pt x="152" y="134"/>
                  </a:cubicBezTo>
                  <a:cubicBezTo>
                    <a:pt x="151" y="135"/>
                    <a:pt x="150" y="136"/>
                    <a:pt x="149" y="136"/>
                  </a:cubicBezTo>
                  <a:cubicBezTo>
                    <a:pt x="148" y="136"/>
                    <a:pt x="148" y="136"/>
                    <a:pt x="147" y="135"/>
                  </a:cubicBezTo>
                  <a:cubicBezTo>
                    <a:pt x="146" y="134"/>
                    <a:pt x="145" y="133"/>
                    <a:pt x="145" y="131"/>
                  </a:cubicBezTo>
                  <a:cubicBezTo>
                    <a:pt x="145" y="130"/>
                    <a:pt x="146" y="129"/>
                    <a:pt x="146" y="128"/>
                  </a:cubicBezTo>
                  <a:cubicBezTo>
                    <a:pt x="146" y="127"/>
                    <a:pt x="148" y="126"/>
                    <a:pt x="149" y="126"/>
                  </a:cubicBezTo>
                  <a:cubicBezTo>
                    <a:pt x="150" y="126"/>
                    <a:pt x="150" y="126"/>
                    <a:pt x="151" y="127"/>
                  </a:cubicBezTo>
                  <a:cubicBezTo>
                    <a:pt x="150" y="124"/>
                    <a:pt x="150" y="124"/>
                    <a:pt x="150" y="124"/>
                  </a:cubicBezTo>
                  <a:cubicBezTo>
                    <a:pt x="150" y="123"/>
                    <a:pt x="150" y="123"/>
                    <a:pt x="150" y="123"/>
                  </a:cubicBezTo>
                  <a:cubicBezTo>
                    <a:pt x="150" y="123"/>
                    <a:pt x="150" y="123"/>
                    <a:pt x="149" y="123"/>
                  </a:cubicBezTo>
                  <a:cubicBezTo>
                    <a:pt x="149" y="123"/>
                    <a:pt x="149" y="123"/>
                    <a:pt x="149" y="123"/>
                  </a:cubicBezTo>
                  <a:cubicBezTo>
                    <a:pt x="150" y="123"/>
                    <a:pt x="150" y="122"/>
                    <a:pt x="152" y="121"/>
                  </a:cubicBezTo>
                  <a:cubicBezTo>
                    <a:pt x="153" y="133"/>
                    <a:pt x="153" y="133"/>
                    <a:pt x="153" y="133"/>
                  </a:cubicBezTo>
                  <a:cubicBezTo>
                    <a:pt x="153" y="134"/>
                    <a:pt x="153" y="134"/>
                    <a:pt x="153" y="134"/>
                  </a:cubicBezTo>
                  <a:cubicBezTo>
                    <a:pt x="154" y="134"/>
                    <a:pt x="155" y="134"/>
                    <a:pt x="155" y="134"/>
                  </a:cubicBezTo>
                  <a:cubicBezTo>
                    <a:pt x="155" y="134"/>
                    <a:pt x="155" y="134"/>
                    <a:pt x="155" y="134"/>
                  </a:cubicBezTo>
                  <a:close/>
                  <a:moveTo>
                    <a:pt x="152" y="133"/>
                  </a:moveTo>
                  <a:cubicBezTo>
                    <a:pt x="152" y="129"/>
                    <a:pt x="152" y="129"/>
                    <a:pt x="152" y="129"/>
                  </a:cubicBezTo>
                  <a:cubicBezTo>
                    <a:pt x="152" y="128"/>
                    <a:pt x="151" y="128"/>
                    <a:pt x="151" y="127"/>
                  </a:cubicBezTo>
                  <a:cubicBezTo>
                    <a:pt x="150" y="127"/>
                    <a:pt x="150" y="127"/>
                    <a:pt x="149" y="127"/>
                  </a:cubicBezTo>
                  <a:cubicBezTo>
                    <a:pt x="148" y="127"/>
                    <a:pt x="148" y="127"/>
                    <a:pt x="147" y="128"/>
                  </a:cubicBezTo>
                  <a:cubicBezTo>
                    <a:pt x="147" y="129"/>
                    <a:pt x="147" y="130"/>
                    <a:pt x="147" y="131"/>
                  </a:cubicBezTo>
                  <a:cubicBezTo>
                    <a:pt x="147" y="132"/>
                    <a:pt x="147" y="133"/>
                    <a:pt x="148" y="134"/>
                  </a:cubicBezTo>
                  <a:cubicBezTo>
                    <a:pt x="148" y="135"/>
                    <a:pt x="149" y="135"/>
                    <a:pt x="150" y="135"/>
                  </a:cubicBezTo>
                  <a:cubicBezTo>
                    <a:pt x="150" y="135"/>
                    <a:pt x="150" y="135"/>
                    <a:pt x="151" y="135"/>
                  </a:cubicBezTo>
                  <a:cubicBezTo>
                    <a:pt x="152" y="134"/>
                    <a:pt x="152" y="134"/>
                    <a:pt x="152" y="133"/>
                  </a:cubicBezTo>
                  <a:close/>
                  <a:moveTo>
                    <a:pt x="170" y="122"/>
                  </a:moveTo>
                  <a:cubicBezTo>
                    <a:pt x="170" y="122"/>
                    <a:pt x="170" y="122"/>
                    <a:pt x="170" y="122"/>
                  </a:cubicBezTo>
                  <a:cubicBezTo>
                    <a:pt x="169" y="121"/>
                    <a:pt x="169" y="120"/>
                    <a:pt x="169" y="120"/>
                  </a:cubicBezTo>
                  <a:cubicBezTo>
                    <a:pt x="168" y="120"/>
                    <a:pt x="168" y="120"/>
                    <a:pt x="167" y="120"/>
                  </a:cubicBezTo>
                  <a:cubicBezTo>
                    <a:pt x="165" y="120"/>
                    <a:pt x="165" y="120"/>
                    <a:pt x="165" y="120"/>
                  </a:cubicBezTo>
                  <a:cubicBezTo>
                    <a:pt x="167" y="131"/>
                    <a:pt x="167" y="131"/>
                    <a:pt x="167" y="131"/>
                  </a:cubicBezTo>
                  <a:cubicBezTo>
                    <a:pt x="168" y="132"/>
                    <a:pt x="168" y="132"/>
                    <a:pt x="170" y="132"/>
                  </a:cubicBezTo>
                  <a:cubicBezTo>
                    <a:pt x="170" y="132"/>
                    <a:pt x="170" y="132"/>
                    <a:pt x="170" y="132"/>
                  </a:cubicBezTo>
                  <a:cubicBezTo>
                    <a:pt x="164" y="133"/>
                    <a:pt x="164" y="133"/>
                    <a:pt x="164" y="133"/>
                  </a:cubicBezTo>
                  <a:cubicBezTo>
                    <a:pt x="164" y="133"/>
                    <a:pt x="164" y="133"/>
                    <a:pt x="164" y="133"/>
                  </a:cubicBezTo>
                  <a:cubicBezTo>
                    <a:pt x="165" y="133"/>
                    <a:pt x="166" y="132"/>
                    <a:pt x="165" y="131"/>
                  </a:cubicBezTo>
                  <a:cubicBezTo>
                    <a:pt x="163" y="121"/>
                    <a:pt x="163" y="121"/>
                    <a:pt x="163" y="121"/>
                  </a:cubicBezTo>
                  <a:cubicBezTo>
                    <a:pt x="161" y="121"/>
                    <a:pt x="161" y="121"/>
                    <a:pt x="161" y="121"/>
                  </a:cubicBezTo>
                  <a:cubicBezTo>
                    <a:pt x="160" y="121"/>
                    <a:pt x="160" y="122"/>
                    <a:pt x="159" y="122"/>
                  </a:cubicBezTo>
                  <a:cubicBezTo>
                    <a:pt x="159" y="123"/>
                    <a:pt x="159" y="123"/>
                    <a:pt x="159" y="124"/>
                  </a:cubicBezTo>
                  <a:cubicBezTo>
                    <a:pt x="159" y="124"/>
                    <a:pt x="159" y="124"/>
                    <a:pt x="159" y="124"/>
                  </a:cubicBezTo>
                  <a:cubicBezTo>
                    <a:pt x="158" y="121"/>
                    <a:pt x="158" y="121"/>
                    <a:pt x="158" y="121"/>
                  </a:cubicBezTo>
                  <a:cubicBezTo>
                    <a:pt x="169" y="118"/>
                    <a:pt x="169" y="118"/>
                    <a:pt x="169" y="118"/>
                  </a:cubicBezTo>
                  <a:cubicBezTo>
                    <a:pt x="170" y="122"/>
                    <a:pt x="170" y="122"/>
                    <a:pt x="170" y="122"/>
                  </a:cubicBezTo>
                  <a:close/>
                  <a:moveTo>
                    <a:pt x="181" y="125"/>
                  </a:moveTo>
                  <a:cubicBezTo>
                    <a:pt x="181" y="126"/>
                    <a:pt x="181" y="127"/>
                    <a:pt x="180" y="128"/>
                  </a:cubicBezTo>
                  <a:cubicBezTo>
                    <a:pt x="180" y="129"/>
                    <a:pt x="179" y="130"/>
                    <a:pt x="178" y="130"/>
                  </a:cubicBezTo>
                  <a:cubicBezTo>
                    <a:pt x="177" y="131"/>
                    <a:pt x="176" y="131"/>
                    <a:pt x="176" y="130"/>
                  </a:cubicBezTo>
                  <a:cubicBezTo>
                    <a:pt x="174" y="129"/>
                    <a:pt x="174" y="128"/>
                    <a:pt x="173" y="127"/>
                  </a:cubicBezTo>
                  <a:cubicBezTo>
                    <a:pt x="173" y="126"/>
                    <a:pt x="173" y="125"/>
                    <a:pt x="173" y="123"/>
                  </a:cubicBezTo>
                  <a:cubicBezTo>
                    <a:pt x="174" y="122"/>
                    <a:pt x="174" y="121"/>
                    <a:pt x="176" y="121"/>
                  </a:cubicBezTo>
                  <a:cubicBezTo>
                    <a:pt x="177" y="121"/>
                    <a:pt x="178" y="121"/>
                    <a:pt x="178" y="121"/>
                  </a:cubicBezTo>
                  <a:cubicBezTo>
                    <a:pt x="179" y="121"/>
                    <a:pt x="180" y="122"/>
                    <a:pt x="180" y="123"/>
                  </a:cubicBezTo>
                  <a:cubicBezTo>
                    <a:pt x="174" y="125"/>
                    <a:pt x="174" y="125"/>
                    <a:pt x="174" y="125"/>
                  </a:cubicBezTo>
                  <a:cubicBezTo>
                    <a:pt x="175" y="126"/>
                    <a:pt x="176" y="127"/>
                    <a:pt x="176" y="128"/>
                  </a:cubicBezTo>
                  <a:cubicBezTo>
                    <a:pt x="177" y="129"/>
                    <a:pt x="178" y="129"/>
                    <a:pt x="179" y="128"/>
                  </a:cubicBezTo>
                  <a:cubicBezTo>
                    <a:pt x="180" y="128"/>
                    <a:pt x="180" y="127"/>
                    <a:pt x="181" y="127"/>
                  </a:cubicBezTo>
                  <a:cubicBezTo>
                    <a:pt x="180" y="127"/>
                    <a:pt x="181" y="126"/>
                    <a:pt x="181" y="125"/>
                  </a:cubicBezTo>
                  <a:cubicBezTo>
                    <a:pt x="181" y="125"/>
                    <a:pt x="181" y="125"/>
                    <a:pt x="181" y="125"/>
                  </a:cubicBezTo>
                  <a:close/>
                  <a:moveTo>
                    <a:pt x="178" y="123"/>
                  </a:moveTo>
                  <a:cubicBezTo>
                    <a:pt x="177" y="122"/>
                    <a:pt x="176" y="121"/>
                    <a:pt x="175" y="122"/>
                  </a:cubicBezTo>
                  <a:cubicBezTo>
                    <a:pt x="174" y="122"/>
                    <a:pt x="173" y="123"/>
                    <a:pt x="173" y="125"/>
                  </a:cubicBezTo>
                  <a:cubicBezTo>
                    <a:pt x="178" y="123"/>
                    <a:pt x="178" y="123"/>
                    <a:pt x="178" y="123"/>
                  </a:cubicBezTo>
                  <a:close/>
                  <a:moveTo>
                    <a:pt x="190" y="122"/>
                  </a:moveTo>
                  <a:cubicBezTo>
                    <a:pt x="190" y="123"/>
                    <a:pt x="190" y="124"/>
                    <a:pt x="190" y="125"/>
                  </a:cubicBezTo>
                  <a:cubicBezTo>
                    <a:pt x="189" y="126"/>
                    <a:pt x="188" y="127"/>
                    <a:pt x="188" y="127"/>
                  </a:cubicBezTo>
                  <a:cubicBezTo>
                    <a:pt x="186" y="127"/>
                    <a:pt x="186" y="127"/>
                    <a:pt x="184" y="127"/>
                  </a:cubicBezTo>
                  <a:cubicBezTo>
                    <a:pt x="183" y="127"/>
                    <a:pt x="182" y="125"/>
                    <a:pt x="182" y="124"/>
                  </a:cubicBezTo>
                  <a:cubicBezTo>
                    <a:pt x="182" y="123"/>
                    <a:pt x="182" y="122"/>
                    <a:pt x="182" y="121"/>
                  </a:cubicBezTo>
                  <a:cubicBezTo>
                    <a:pt x="182" y="119"/>
                    <a:pt x="183" y="119"/>
                    <a:pt x="185" y="118"/>
                  </a:cubicBezTo>
                  <a:cubicBezTo>
                    <a:pt x="186" y="118"/>
                    <a:pt x="186" y="118"/>
                    <a:pt x="187" y="118"/>
                  </a:cubicBezTo>
                  <a:cubicBezTo>
                    <a:pt x="188" y="118"/>
                    <a:pt x="188" y="118"/>
                    <a:pt x="188" y="119"/>
                  </a:cubicBezTo>
                  <a:cubicBezTo>
                    <a:pt x="188" y="119"/>
                    <a:pt x="188" y="119"/>
                    <a:pt x="188" y="119"/>
                  </a:cubicBezTo>
                  <a:cubicBezTo>
                    <a:pt x="188" y="120"/>
                    <a:pt x="188" y="120"/>
                    <a:pt x="188" y="120"/>
                  </a:cubicBezTo>
                  <a:cubicBezTo>
                    <a:pt x="188" y="120"/>
                    <a:pt x="188" y="120"/>
                    <a:pt x="187" y="120"/>
                  </a:cubicBezTo>
                  <a:cubicBezTo>
                    <a:pt x="187" y="120"/>
                    <a:pt x="187" y="119"/>
                    <a:pt x="187" y="119"/>
                  </a:cubicBezTo>
                  <a:cubicBezTo>
                    <a:pt x="187" y="119"/>
                    <a:pt x="186" y="119"/>
                    <a:pt x="186" y="119"/>
                  </a:cubicBezTo>
                  <a:cubicBezTo>
                    <a:pt x="186" y="119"/>
                    <a:pt x="185" y="119"/>
                    <a:pt x="185" y="119"/>
                  </a:cubicBezTo>
                  <a:cubicBezTo>
                    <a:pt x="184" y="119"/>
                    <a:pt x="183" y="120"/>
                    <a:pt x="183" y="121"/>
                  </a:cubicBezTo>
                  <a:cubicBezTo>
                    <a:pt x="183" y="121"/>
                    <a:pt x="183" y="122"/>
                    <a:pt x="184" y="123"/>
                  </a:cubicBezTo>
                  <a:cubicBezTo>
                    <a:pt x="184" y="124"/>
                    <a:pt x="185" y="125"/>
                    <a:pt x="186" y="125"/>
                  </a:cubicBezTo>
                  <a:cubicBezTo>
                    <a:pt x="186" y="126"/>
                    <a:pt x="187" y="126"/>
                    <a:pt x="188" y="126"/>
                  </a:cubicBezTo>
                  <a:cubicBezTo>
                    <a:pt x="189" y="125"/>
                    <a:pt x="190" y="124"/>
                    <a:pt x="190" y="122"/>
                  </a:cubicBezTo>
                  <a:cubicBezTo>
                    <a:pt x="190" y="122"/>
                    <a:pt x="190" y="122"/>
                    <a:pt x="190" y="122"/>
                  </a:cubicBezTo>
                  <a:close/>
                  <a:moveTo>
                    <a:pt x="202" y="120"/>
                  </a:moveTo>
                  <a:cubicBezTo>
                    <a:pt x="198" y="122"/>
                    <a:pt x="198" y="122"/>
                    <a:pt x="198" y="122"/>
                  </a:cubicBezTo>
                  <a:cubicBezTo>
                    <a:pt x="198" y="121"/>
                    <a:pt x="198" y="121"/>
                    <a:pt x="198" y="121"/>
                  </a:cubicBezTo>
                  <a:cubicBezTo>
                    <a:pt x="199" y="121"/>
                    <a:pt x="199" y="121"/>
                    <a:pt x="198" y="120"/>
                  </a:cubicBezTo>
                  <a:cubicBezTo>
                    <a:pt x="196" y="115"/>
                    <a:pt x="196" y="115"/>
                    <a:pt x="196" y="115"/>
                  </a:cubicBezTo>
                  <a:cubicBezTo>
                    <a:pt x="195" y="114"/>
                    <a:pt x="195" y="114"/>
                    <a:pt x="194" y="115"/>
                  </a:cubicBezTo>
                  <a:cubicBezTo>
                    <a:pt x="193" y="115"/>
                    <a:pt x="192" y="116"/>
                    <a:pt x="192" y="117"/>
                  </a:cubicBezTo>
                  <a:cubicBezTo>
                    <a:pt x="194" y="121"/>
                    <a:pt x="194" y="121"/>
                    <a:pt x="194" y="121"/>
                  </a:cubicBezTo>
                  <a:cubicBezTo>
                    <a:pt x="195" y="122"/>
                    <a:pt x="196" y="122"/>
                    <a:pt x="196" y="122"/>
                  </a:cubicBezTo>
                  <a:cubicBezTo>
                    <a:pt x="196" y="122"/>
                    <a:pt x="196" y="122"/>
                    <a:pt x="196" y="122"/>
                  </a:cubicBezTo>
                  <a:cubicBezTo>
                    <a:pt x="192" y="124"/>
                    <a:pt x="192" y="124"/>
                    <a:pt x="192" y="124"/>
                  </a:cubicBezTo>
                  <a:cubicBezTo>
                    <a:pt x="192" y="124"/>
                    <a:pt x="192" y="124"/>
                    <a:pt x="192" y="124"/>
                  </a:cubicBezTo>
                  <a:cubicBezTo>
                    <a:pt x="193" y="123"/>
                    <a:pt x="193" y="123"/>
                    <a:pt x="192" y="122"/>
                  </a:cubicBezTo>
                  <a:cubicBezTo>
                    <a:pt x="188" y="113"/>
                    <a:pt x="188" y="113"/>
                    <a:pt x="188" y="113"/>
                  </a:cubicBezTo>
                  <a:cubicBezTo>
                    <a:pt x="187" y="113"/>
                    <a:pt x="187" y="113"/>
                    <a:pt x="187" y="113"/>
                  </a:cubicBezTo>
                  <a:cubicBezTo>
                    <a:pt x="187" y="113"/>
                    <a:pt x="186" y="113"/>
                    <a:pt x="186" y="113"/>
                  </a:cubicBezTo>
                  <a:cubicBezTo>
                    <a:pt x="186" y="113"/>
                    <a:pt x="186" y="113"/>
                    <a:pt x="186" y="113"/>
                  </a:cubicBezTo>
                  <a:cubicBezTo>
                    <a:pt x="186" y="112"/>
                    <a:pt x="187" y="111"/>
                    <a:pt x="188" y="110"/>
                  </a:cubicBezTo>
                  <a:cubicBezTo>
                    <a:pt x="191" y="116"/>
                    <a:pt x="191" y="116"/>
                    <a:pt x="191" y="116"/>
                  </a:cubicBezTo>
                  <a:cubicBezTo>
                    <a:pt x="192" y="114"/>
                    <a:pt x="192" y="113"/>
                    <a:pt x="193" y="113"/>
                  </a:cubicBezTo>
                  <a:cubicBezTo>
                    <a:pt x="195" y="112"/>
                    <a:pt x="196" y="113"/>
                    <a:pt x="197" y="115"/>
                  </a:cubicBezTo>
                  <a:cubicBezTo>
                    <a:pt x="199" y="119"/>
                    <a:pt x="199" y="119"/>
                    <a:pt x="199" y="119"/>
                  </a:cubicBezTo>
                  <a:cubicBezTo>
                    <a:pt x="200" y="120"/>
                    <a:pt x="201" y="120"/>
                    <a:pt x="202" y="120"/>
                  </a:cubicBezTo>
                  <a:cubicBezTo>
                    <a:pt x="202" y="120"/>
                    <a:pt x="202" y="120"/>
                    <a:pt x="202" y="120"/>
                  </a:cubicBezTo>
                  <a:close/>
                  <a:moveTo>
                    <a:pt x="212" y="114"/>
                  </a:moveTo>
                  <a:cubicBezTo>
                    <a:pt x="208" y="116"/>
                    <a:pt x="208" y="116"/>
                    <a:pt x="208" y="116"/>
                  </a:cubicBezTo>
                  <a:cubicBezTo>
                    <a:pt x="208" y="116"/>
                    <a:pt x="208" y="116"/>
                    <a:pt x="208" y="116"/>
                  </a:cubicBezTo>
                  <a:cubicBezTo>
                    <a:pt x="209" y="115"/>
                    <a:pt x="209" y="115"/>
                    <a:pt x="209" y="114"/>
                  </a:cubicBezTo>
                  <a:cubicBezTo>
                    <a:pt x="206" y="110"/>
                    <a:pt x="206" y="110"/>
                    <a:pt x="206" y="110"/>
                  </a:cubicBezTo>
                  <a:cubicBezTo>
                    <a:pt x="206" y="109"/>
                    <a:pt x="206" y="109"/>
                    <a:pt x="206" y="109"/>
                  </a:cubicBezTo>
                  <a:cubicBezTo>
                    <a:pt x="205" y="109"/>
                    <a:pt x="205" y="109"/>
                    <a:pt x="204" y="109"/>
                  </a:cubicBezTo>
                  <a:cubicBezTo>
                    <a:pt x="203" y="110"/>
                    <a:pt x="202" y="111"/>
                    <a:pt x="202" y="111"/>
                  </a:cubicBezTo>
                  <a:cubicBezTo>
                    <a:pt x="205" y="116"/>
                    <a:pt x="205" y="116"/>
                    <a:pt x="205" y="116"/>
                  </a:cubicBezTo>
                  <a:cubicBezTo>
                    <a:pt x="206" y="117"/>
                    <a:pt x="206" y="117"/>
                    <a:pt x="207" y="117"/>
                  </a:cubicBezTo>
                  <a:cubicBezTo>
                    <a:pt x="207" y="117"/>
                    <a:pt x="207" y="117"/>
                    <a:pt x="207" y="117"/>
                  </a:cubicBezTo>
                  <a:cubicBezTo>
                    <a:pt x="203" y="119"/>
                    <a:pt x="203" y="119"/>
                    <a:pt x="203" y="119"/>
                  </a:cubicBezTo>
                  <a:cubicBezTo>
                    <a:pt x="203" y="119"/>
                    <a:pt x="203" y="119"/>
                    <a:pt x="203" y="119"/>
                  </a:cubicBezTo>
                  <a:cubicBezTo>
                    <a:pt x="204" y="119"/>
                    <a:pt x="204" y="118"/>
                    <a:pt x="204" y="117"/>
                  </a:cubicBezTo>
                  <a:cubicBezTo>
                    <a:pt x="201" y="113"/>
                    <a:pt x="201" y="113"/>
                    <a:pt x="201" y="113"/>
                  </a:cubicBezTo>
                  <a:cubicBezTo>
                    <a:pt x="200" y="112"/>
                    <a:pt x="200" y="112"/>
                    <a:pt x="200" y="112"/>
                  </a:cubicBezTo>
                  <a:cubicBezTo>
                    <a:pt x="200" y="112"/>
                    <a:pt x="200" y="112"/>
                    <a:pt x="199" y="113"/>
                  </a:cubicBezTo>
                  <a:cubicBezTo>
                    <a:pt x="199" y="112"/>
                    <a:pt x="199" y="112"/>
                    <a:pt x="199" y="112"/>
                  </a:cubicBezTo>
                  <a:cubicBezTo>
                    <a:pt x="201" y="110"/>
                    <a:pt x="201" y="110"/>
                    <a:pt x="201" y="110"/>
                  </a:cubicBezTo>
                  <a:cubicBezTo>
                    <a:pt x="202" y="111"/>
                    <a:pt x="202" y="111"/>
                    <a:pt x="202" y="111"/>
                  </a:cubicBezTo>
                  <a:cubicBezTo>
                    <a:pt x="202" y="110"/>
                    <a:pt x="203" y="109"/>
                    <a:pt x="204" y="108"/>
                  </a:cubicBezTo>
                  <a:cubicBezTo>
                    <a:pt x="205" y="107"/>
                    <a:pt x="206" y="108"/>
                    <a:pt x="208" y="110"/>
                  </a:cubicBezTo>
                  <a:cubicBezTo>
                    <a:pt x="210" y="114"/>
                    <a:pt x="210" y="114"/>
                    <a:pt x="210" y="114"/>
                  </a:cubicBezTo>
                  <a:cubicBezTo>
                    <a:pt x="210" y="114"/>
                    <a:pt x="211" y="115"/>
                    <a:pt x="212" y="114"/>
                  </a:cubicBezTo>
                  <a:cubicBezTo>
                    <a:pt x="212" y="114"/>
                    <a:pt x="212" y="114"/>
                    <a:pt x="212" y="114"/>
                  </a:cubicBezTo>
                  <a:close/>
                  <a:moveTo>
                    <a:pt x="218" y="104"/>
                  </a:moveTo>
                  <a:cubicBezTo>
                    <a:pt x="219" y="105"/>
                    <a:pt x="219" y="107"/>
                    <a:pt x="219" y="108"/>
                  </a:cubicBezTo>
                  <a:cubicBezTo>
                    <a:pt x="219" y="109"/>
                    <a:pt x="218" y="110"/>
                    <a:pt x="217" y="111"/>
                  </a:cubicBezTo>
                  <a:cubicBezTo>
                    <a:pt x="216" y="112"/>
                    <a:pt x="215" y="112"/>
                    <a:pt x="214" y="112"/>
                  </a:cubicBezTo>
                  <a:cubicBezTo>
                    <a:pt x="212" y="111"/>
                    <a:pt x="211" y="111"/>
                    <a:pt x="210" y="110"/>
                  </a:cubicBezTo>
                  <a:cubicBezTo>
                    <a:pt x="210" y="109"/>
                    <a:pt x="209" y="107"/>
                    <a:pt x="209" y="106"/>
                  </a:cubicBezTo>
                  <a:cubicBezTo>
                    <a:pt x="209" y="105"/>
                    <a:pt x="210" y="104"/>
                    <a:pt x="211" y="103"/>
                  </a:cubicBezTo>
                  <a:cubicBezTo>
                    <a:pt x="212" y="102"/>
                    <a:pt x="214" y="102"/>
                    <a:pt x="215" y="102"/>
                  </a:cubicBezTo>
                  <a:cubicBezTo>
                    <a:pt x="216" y="102"/>
                    <a:pt x="217" y="103"/>
                    <a:pt x="218" y="104"/>
                  </a:cubicBezTo>
                  <a:close/>
                  <a:moveTo>
                    <a:pt x="217" y="106"/>
                  </a:moveTo>
                  <a:cubicBezTo>
                    <a:pt x="216" y="105"/>
                    <a:pt x="215" y="104"/>
                    <a:pt x="214" y="103"/>
                  </a:cubicBezTo>
                  <a:cubicBezTo>
                    <a:pt x="213" y="103"/>
                    <a:pt x="212" y="103"/>
                    <a:pt x="212" y="103"/>
                  </a:cubicBezTo>
                  <a:cubicBezTo>
                    <a:pt x="211" y="104"/>
                    <a:pt x="211" y="105"/>
                    <a:pt x="211" y="105"/>
                  </a:cubicBezTo>
                  <a:cubicBezTo>
                    <a:pt x="211" y="106"/>
                    <a:pt x="211" y="107"/>
                    <a:pt x="212" y="108"/>
                  </a:cubicBezTo>
                  <a:cubicBezTo>
                    <a:pt x="212" y="109"/>
                    <a:pt x="213" y="110"/>
                    <a:pt x="214" y="110"/>
                  </a:cubicBezTo>
                  <a:cubicBezTo>
                    <a:pt x="215" y="111"/>
                    <a:pt x="216" y="111"/>
                    <a:pt x="217" y="110"/>
                  </a:cubicBezTo>
                  <a:cubicBezTo>
                    <a:pt x="218" y="110"/>
                    <a:pt x="218" y="109"/>
                    <a:pt x="218" y="108"/>
                  </a:cubicBezTo>
                  <a:cubicBezTo>
                    <a:pt x="218" y="107"/>
                    <a:pt x="217" y="107"/>
                    <a:pt x="217" y="106"/>
                  </a:cubicBezTo>
                  <a:close/>
                  <a:moveTo>
                    <a:pt x="226" y="103"/>
                  </a:moveTo>
                  <a:cubicBezTo>
                    <a:pt x="222" y="107"/>
                    <a:pt x="222" y="107"/>
                    <a:pt x="222" y="107"/>
                  </a:cubicBezTo>
                  <a:cubicBezTo>
                    <a:pt x="222" y="106"/>
                    <a:pt x="222" y="106"/>
                    <a:pt x="222" y="106"/>
                  </a:cubicBezTo>
                  <a:cubicBezTo>
                    <a:pt x="223" y="105"/>
                    <a:pt x="223" y="105"/>
                    <a:pt x="223" y="104"/>
                  </a:cubicBezTo>
                  <a:cubicBezTo>
                    <a:pt x="216" y="97"/>
                    <a:pt x="216" y="97"/>
                    <a:pt x="216" y="97"/>
                  </a:cubicBezTo>
                  <a:cubicBezTo>
                    <a:pt x="216" y="96"/>
                    <a:pt x="216" y="96"/>
                    <a:pt x="215" y="96"/>
                  </a:cubicBezTo>
                  <a:cubicBezTo>
                    <a:pt x="215" y="96"/>
                    <a:pt x="215" y="96"/>
                    <a:pt x="214" y="97"/>
                  </a:cubicBezTo>
                  <a:cubicBezTo>
                    <a:pt x="214" y="97"/>
                    <a:pt x="214" y="97"/>
                    <a:pt x="214" y="97"/>
                  </a:cubicBezTo>
                  <a:cubicBezTo>
                    <a:pt x="214" y="97"/>
                    <a:pt x="214" y="97"/>
                    <a:pt x="214" y="97"/>
                  </a:cubicBezTo>
                  <a:cubicBezTo>
                    <a:pt x="214" y="96"/>
                    <a:pt x="215" y="95"/>
                    <a:pt x="216" y="94"/>
                  </a:cubicBezTo>
                  <a:cubicBezTo>
                    <a:pt x="224" y="103"/>
                    <a:pt x="224" y="103"/>
                    <a:pt x="224" y="103"/>
                  </a:cubicBezTo>
                  <a:cubicBezTo>
                    <a:pt x="224" y="104"/>
                    <a:pt x="225" y="104"/>
                    <a:pt x="226" y="103"/>
                  </a:cubicBezTo>
                  <a:cubicBezTo>
                    <a:pt x="226" y="103"/>
                    <a:pt x="226" y="103"/>
                    <a:pt x="226" y="103"/>
                  </a:cubicBezTo>
                  <a:close/>
                  <a:moveTo>
                    <a:pt x="231" y="93"/>
                  </a:moveTo>
                  <a:cubicBezTo>
                    <a:pt x="232" y="94"/>
                    <a:pt x="232" y="95"/>
                    <a:pt x="232" y="96"/>
                  </a:cubicBezTo>
                  <a:cubicBezTo>
                    <a:pt x="232" y="97"/>
                    <a:pt x="232" y="99"/>
                    <a:pt x="230" y="99"/>
                  </a:cubicBezTo>
                  <a:cubicBezTo>
                    <a:pt x="230" y="100"/>
                    <a:pt x="228" y="101"/>
                    <a:pt x="227" y="101"/>
                  </a:cubicBezTo>
                  <a:cubicBezTo>
                    <a:pt x="226" y="101"/>
                    <a:pt x="225" y="100"/>
                    <a:pt x="224" y="99"/>
                  </a:cubicBezTo>
                  <a:cubicBezTo>
                    <a:pt x="223" y="98"/>
                    <a:pt x="222" y="97"/>
                    <a:pt x="222" y="96"/>
                  </a:cubicBezTo>
                  <a:cubicBezTo>
                    <a:pt x="222" y="95"/>
                    <a:pt x="223" y="93"/>
                    <a:pt x="224" y="93"/>
                  </a:cubicBezTo>
                  <a:cubicBezTo>
                    <a:pt x="225" y="92"/>
                    <a:pt x="226" y="91"/>
                    <a:pt x="227" y="91"/>
                  </a:cubicBezTo>
                  <a:cubicBezTo>
                    <a:pt x="229" y="91"/>
                    <a:pt x="230" y="91"/>
                    <a:pt x="231" y="93"/>
                  </a:cubicBezTo>
                  <a:close/>
                  <a:moveTo>
                    <a:pt x="230" y="95"/>
                  </a:moveTo>
                  <a:cubicBezTo>
                    <a:pt x="229" y="94"/>
                    <a:pt x="228" y="93"/>
                    <a:pt x="227" y="93"/>
                  </a:cubicBezTo>
                  <a:cubicBezTo>
                    <a:pt x="226" y="92"/>
                    <a:pt x="225" y="92"/>
                    <a:pt x="224" y="93"/>
                  </a:cubicBezTo>
                  <a:cubicBezTo>
                    <a:pt x="224" y="93"/>
                    <a:pt x="224" y="94"/>
                    <a:pt x="224" y="95"/>
                  </a:cubicBezTo>
                  <a:cubicBezTo>
                    <a:pt x="224" y="96"/>
                    <a:pt x="224" y="96"/>
                    <a:pt x="225" y="97"/>
                  </a:cubicBezTo>
                  <a:cubicBezTo>
                    <a:pt x="226" y="98"/>
                    <a:pt x="227" y="99"/>
                    <a:pt x="228" y="99"/>
                  </a:cubicBezTo>
                  <a:cubicBezTo>
                    <a:pt x="229" y="99"/>
                    <a:pt x="230" y="99"/>
                    <a:pt x="231" y="99"/>
                  </a:cubicBezTo>
                  <a:cubicBezTo>
                    <a:pt x="232" y="98"/>
                    <a:pt x="232" y="97"/>
                    <a:pt x="231" y="97"/>
                  </a:cubicBezTo>
                  <a:cubicBezTo>
                    <a:pt x="231" y="96"/>
                    <a:pt x="231" y="95"/>
                    <a:pt x="230" y="95"/>
                  </a:cubicBezTo>
                  <a:close/>
                  <a:moveTo>
                    <a:pt x="236" y="82"/>
                  </a:moveTo>
                  <a:cubicBezTo>
                    <a:pt x="234" y="83"/>
                    <a:pt x="234" y="83"/>
                    <a:pt x="234" y="83"/>
                  </a:cubicBezTo>
                  <a:cubicBezTo>
                    <a:pt x="235" y="83"/>
                    <a:pt x="236" y="84"/>
                    <a:pt x="236" y="84"/>
                  </a:cubicBezTo>
                  <a:cubicBezTo>
                    <a:pt x="237" y="85"/>
                    <a:pt x="237" y="85"/>
                    <a:pt x="237" y="87"/>
                  </a:cubicBezTo>
                  <a:cubicBezTo>
                    <a:pt x="237" y="87"/>
                    <a:pt x="237" y="88"/>
                    <a:pt x="236" y="89"/>
                  </a:cubicBezTo>
                  <a:cubicBezTo>
                    <a:pt x="236" y="89"/>
                    <a:pt x="236" y="89"/>
                    <a:pt x="236" y="90"/>
                  </a:cubicBezTo>
                  <a:cubicBezTo>
                    <a:pt x="236" y="91"/>
                    <a:pt x="236" y="91"/>
                    <a:pt x="236" y="91"/>
                  </a:cubicBezTo>
                  <a:cubicBezTo>
                    <a:pt x="236" y="92"/>
                    <a:pt x="237" y="91"/>
                    <a:pt x="238" y="90"/>
                  </a:cubicBezTo>
                  <a:cubicBezTo>
                    <a:pt x="239" y="89"/>
                    <a:pt x="240" y="88"/>
                    <a:pt x="240" y="87"/>
                  </a:cubicBezTo>
                  <a:cubicBezTo>
                    <a:pt x="241" y="87"/>
                    <a:pt x="242" y="87"/>
                    <a:pt x="242" y="88"/>
                  </a:cubicBezTo>
                  <a:cubicBezTo>
                    <a:pt x="243" y="88"/>
                    <a:pt x="243" y="89"/>
                    <a:pt x="243" y="91"/>
                  </a:cubicBezTo>
                  <a:cubicBezTo>
                    <a:pt x="243" y="92"/>
                    <a:pt x="242" y="93"/>
                    <a:pt x="242" y="94"/>
                  </a:cubicBezTo>
                  <a:cubicBezTo>
                    <a:pt x="241" y="95"/>
                    <a:pt x="240" y="95"/>
                    <a:pt x="239" y="96"/>
                  </a:cubicBezTo>
                  <a:cubicBezTo>
                    <a:pt x="238" y="96"/>
                    <a:pt x="238" y="96"/>
                    <a:pt x="238" y="95"/>
                  </a:cubicBezTo>
                  <a:cubicBezTo>
                    <a:pt x="237" y="95"/>
                    <a:pt x="237" y="95"/>
                    <a:pt x="237" y="94"/>
                  </a:cubicBezTo>
                  <a:cubicBezTo>
                    <a:pt x="237" y="94"/>
                    <a:pt x="237" y="93"/>
                    <a:pt x="237" y="93"/>
                  </a:cubicBezTo>
                  <a:cubicBezTo>
                    <a:pt x="237" y="93"/>
                    <a:pt x="237" y="93"/>
                    <a:pt x="236" y="93"/>
                  </a:cubicBezTo>
                  <a:cubicBezTo>
                    <a:pt x="236" y="93"/>
                    <a:pt x="236" y="93"/>
                    <a:pt x="236" y="93"/>
                  </a:cubicBezTo>
                  <a:cubicBezTo>
                    <a:pt x="235" y="93"/>
                    <a:pt x="235" y="92"/>
                    <a:pt x="235" y="92"/>
                  </a:cubicBezTo>
                  <a:cubicBezTo>
                    <a:pt x="235" y="91"/>
                    <a:pt x="235" y="91"/>
                    <a:pt x="235" y="90"/>
                  </a:cubicBezTo>
                  <a:cubicBezTo>
                    <a:pt x="234" y="91"/>
                    <a:pt x="233" y="91"/>
                    <a:pt x="232" y="90"/>
                  </a:cubicBezTo>
                  <a:cubicBezTo>
                    <a:pt x="231" y="89"/>
                    <a:pt x="230" y="89"/>
                    <a:pt x="230" y="87"/>
                  </a:cubicBezTo>
                  <a:cubicBezTo>
                    <a:pt x="230" y="87"/>
                    <a:pt x="231" y="85"/>
                    <a:pt x="232" y="85"/>
                  </a:cubicBezTo>
                  <a:cubicBezTo>
                    <a:pt x="232" y="84"/>
                    <a:pt x="232" y="84"/>
                    <a:pt x="233" y="83"/>
                  </a:cubicBezTo>
                  <a:cubicBezTo>
                    <a:pt x="234" y="83"/>
                    <a:pt x="234" y="83"/>
                    <a:pt x="234" y="83"/>
                  </a:cubicBezTo>
                  <a:cubicBezTo>
                    <a:pt x="235" y="81"/>
                    <a:pt x="235" y="81"/>
                    <a:pt x="235" y="81"/>
                  </a:cubicBezTo>
                  <a:cubicBezTo>
                    <a:pt x="236" y="82"/>
                    <a:pt x="236" y="82"/>
                    <a:pt x="236" y="82"/>
                  </a:cubicBezTo>
                  <a:close/>
                  <a:moveTo>
                    <a:pt x="236" y="86"/>
                  </a:moveTo>
                  <a:cubicBezTo>
                    <a:pt x="235" y="86"/>
                    <a:pt x="234" y="85"/>
                    <a:pt x="234" y="85"/>
                  </a:cubicBezTo>
                  <a:cubicBezTo>
                    <a:pt x="233" y="85"/>
                    <a:pt x="232" y="85"/>
                    <a:pt x="232" y="85"/>
                  </a:cubicBezTo>
                  <a:cubicBezTo>
                    <a:pt x="231" y="86"/>
                    <a:pt x="231" y="86"/>
                    <a:pt x="231" y="87"/>
                  </a:cubicBezTo>
                  <a:cubicBezTo>
                    <a:pt x="231" y="87"/>
                    <a:pt x="232" y="87"/>
                    <a:pt x="232" y="88"/>
                  </a:cubicBezTo>
                  <a:cubicBezTo>
                    <a:pt x="233" y="88"/>
                    <a:pt x="233" y="89"/>
                    <a:pt x="234" y="89"/>
                  </a:cubicBezTo>
                  <a:cubicBezTo>
                    <a:pt x="235" y="89"/>
                    <a:pt x="235" y="89"/>
                    <a:pt x="236" y="89"/>
                  </a:cubicBezTo>
                  <a:cubicBezTo>
                    <a:pt x="237" y="88"/>
                    <a:pt x="236" y="87"/>
                    <a:pt x="236" y="86"/>
                  </a:cubicBezTo>
                  <a:close/>
                  <a:moveTo>
                    <a:pt x="242" y="89"/>
                  </a:moveTo>
                  <a:cubicBezTo>
                    <a:pt x="242" y="89"/>
                    <a:pt x="241" y="89"/>
                    <a:pt x="240" y="89"/>
                  </a:cubicBezTo>
                  <a:cubicBezTo>
                    <a:pt x="240" y="90"/>
                    <a:pt x="240" y="90"/>
                    <a:pt x="239" y="91"/>
                  </a:cubicBezTo>
                  <a:cubicBezTo>
                    <a:pt x="238" y="92"/>
                    <a:pt x="238" y="92"/>
                    <a:pt x="237" y="93"/>
                  </a:cubicBezTo>
                  <a:cubicBezTo>
                    <a:pt x="237" y="93"/>
                    <a:pt x="238" y="94"/>
                    <a:pt x="238" y="95"/>
                  </a:cubicBezTo>
                  <a:cubicBezTo>
                    <a:pt x="239" y="95"/>
                    <a:pt x="240" y="95"/>
                    <a:pt x="241" y="93"/>
                  </a:cubicBezTo>
                  <a:cubicBezTo>
                    <a:pt x="242" y="93"/>
                    <a:pt x="242" y="91"/>
                    <a:pt x="243" y="91"/>
                  </a:cubicBezTo>
                  <a:cubicBezTo>
                    <a:pt x="243" y="90"/>
                    <a:pt x="242" y="89"/>
                    <a:pt x="242" y="89"/>
                  </a:cubicBezTo>
                  <a:close/>
                  <a:moveTo>
                    <a:pt x="242" y="73"/>
                  </a:moveTo>
                  <a:cubicBezTo>
                    <a:pt x="242" y="73"/>
                    <a:pt x="242" y="73"/>
                    <a:pt x="242" y="74"/>
                  </a:cubicBezTo>
                  <a:cubicBezTo>
                    <a:pt x="242" y="74"/>
                    <a:pt x="242" y="74"/>
                    <a:pt x="242" y="75"/>
                  </a:cubicBezTo>
                  <a:cubicBezTo>
                    <a:pt x="247" y="83"/>
                    <a:pt x="247" y="83"/>
                    <a:pt x="247" y="83"/>
                  </a:cubicBezTo>
                  <a:cubicBezTo>
                    <a:pt x="248" y="85"/>
                    <a:pt x="248" y="86"/>
                    <a:pt x="247" y="87"/>
                  </a:cubicBezTo>
                  <a:cubicBezTo>
                    <a:pt x="246" y="88"/>
                    <a:pt x="246" y="88"/>
                    <a:pt x="245" y="87"/>
                  </a:cubicBezTo>
                  <a:cubicBezTo>
                    <a:pt x="245" y="87"/>
                    <a:pt x="245" y="87"/>
                    <a:pt x="245" y="87"/>
                  </a:cubicBezTo>
                  <a:cubicBezTo>
                    <a:pt x="245" y="86"/>
                    <a:pt x="245" y="86"/>
                    <a:pt x="245" y="86"/>
                  </a:cubicBezTo>
                  <a:cubicBezTo>
                    <a:pt x="245" y="86"/>
                    <a:pt x="246" y="85"/>
                    <a:pt x="246" y="85"/>
                  </a:cubicBezTo>
                  <a:cubicBezTo>
                    <a:pt x="246" y="85"/>
                    <a:pt x="246" y="85"/>
                    <a:pt x="246" y="85"/>
                  </a:cubicBezTo>
                  <a:cubicBezTo>
                    <a:pt x="247" y="85"/>
                    <a:pt x="246" y="83"/>
                    <a:pt x="245" y="81"/>
                  </a:cubicBezTo>
                  <a:cubicBezTo>
                    <a:pt x="238" y="80"/>
                    <a:pt x="238" y="80"/>
                    <a:pt x="238" y="80"/>
                  </a:cubicBezTo>
                  <a:cubicBezTo>
                    <a:pt x="237" y="80"/>
                    <a:pt x="237" y="80"/>
                    <a:pt x="236" y="80"/>
                  </a:cubicBezTo>
                  <a:cubicBezTo>
                    <a:pt x="236" y="80"/>
                    <a:pt x="236" y="80"/>
                    <a:pt x="236" y="80"/>
                  </a:cubicBezTo>
                  <a:cubicBezTo>
                    <a:pt x="235" y="80"/>
                    <a:pt x="235" y="80"/>
                    <a:pt x="235" y="80"/>
                  </a:cubicBezTo>
                  <a:cubicBezTo>
                    <a:pt x="238" y="77"/>
                    <a:pt x="238" y="77"/>
                    <a:pt x="238" y="77"/>
                  </a:cubicBezTo>
                  <a:cubicBezTo>
                    <a:pt x="238" y="77"/>
                    <a:pt x="238" y="77"/>
                    <a:pt x="238" y="77"/>
                  </a:cubicBezTo>
                  <a:cubicBezTo>
                    <a:pt x="238" y="78"/>
                    <a:pt x="238" y="78"/>
                    <a:pt x="238" y="78"/>
                  </a:cubicBezTo>
                  <a:cubicBezTo>
                    <a:pt x="238" y="78"/>
                    <a:pt x="238" y="79"/>
                    <a:pt x="239" y="79"/>
                  </a:cubicBezTo>
                  <a:cubicBezTo>
                    <a:pt x="244" y="80"/>
                    <a:pt x="244" y="80"/>
                    <a:pt x="244" y="80"/>
                  </a:cubicBezTo>
                  <a:cubicBezTo>
                    <a:pt x="242" y="75"/>
                    <a:pt x="242" y="75"/>
                    <a:pt x="242" y="75"/>
                  </a:cubicBezTo>
                  <a:cubicBezTo>
                    <a:pt x="241" y="75"/>
                    <a:pt x="241" y="75"/>
                    <a:pt x="241" y="75"/>
                  </a:cubicBezTo>
                  <a:cubicBezTo>
                    <a:pt x="241" y="75"/>
                    <a:pt x="241" y="75"/>
                    <a:pt x="241" y="75"/>
                  </a:cubicBezTo>
                  <a:cubicBezTo>
                    <a:pt x="240" y="75"/>
                    <a:pt x="240" y="75"/>
                    <a:pt x="240" y="75"/>
                  </a:cubicBezTo>
                  <a:cubicBezTo>
                    <a:pt x="240" y="75"/>
                    <a:pt x="240" y="75"/>
                    <a:pt x="240" y="75"/>
                  </a:cubicBezTo>
                  <a:cubicBezTo>
                    <a:pt x="242" y="73"/>
                    <a:pt x="242" y="73"/>
                    <a:pt x="242" y="73"/>
                  </a:cubicBezTo>
                  <a:cubicBezTo>
                    <a:pt x="242" y="73"/>
                    <a:pt x="242" y="73"/>
                    <a:pt x="242" y="73"/>
                  </a:cubicBezTo>
                  <a:close/>
                  <a:moveTo>
                    <a:pt x="253" y="63"/>
                  </a:moveTo>
                  <a:cubicBezTo>
                    <a:pt x="254" y="64"/>
                    <a:pt x="255" y="65"/>
                    <a:pt x="255" y="66"/>
                  </a:cubicBezTo>
                  <a:cubicBezTo>
                    <a:pt x="256" y="67"/>
                    <a:pt x="256" y="68"/>
                    <a:pt x="255" y="69"/>
                  </a:cubicBezTo>
                  <a:cubicBezTo>
                    <a:pt x="254" y="71"/>
                    <a:pt x="253" y="71"/>
                    <a:pt x="252" y="71"/>
                  </a:cubicBezTo>
                  <a:cubicBezTo>
                    <a:pt x="251" y="72"/>
                    <a:pt x="250" y="71"/>
                    <a:pt x="248" y="71"/>
                  </a:cubicBezTo>
                  <a:cubicBezTo>
                    <a:pt x="247" y="70"/>
                    <a:pt x="246" y="69"/>
                    <a:pt x="246" y="68"/>
                  </a:cubicBezTo>
                  <a:cubicBezTo>
                    <a:pt x="246" y="67"/>
                    <a:pt x="246" y="66"/>
                    <a:pt x="246" y="65"/>
                  </a:cubicBezTo>
                  <a:cubicBezTo>
                    <a:pt x="247" y="63"/>
                    <a:pt x="248" y="63"/>
                    <a:pt x="249" y="62"/>
                  </a:cubicBezTo>
                  <a:cubicBezTo>
                    <a:pt x="250" y="62"/>
                    <a:pt x="252" y="62"/>
                    <a:pt x="253" y="63"/>
                  </a:cubicBezTo>
                  <a:close/>
                  <a:moveTo>
                    <a:pt x="252" y="65"/>
                  </a:moveTo>
                  <a:cubicBezTo>
                    <a:pt x="251" y="64"/>
                    <a:pt x="250" y="64"/>
                    <a:pt x="249" y="64"/>
                  </a:cubicBezTo>
                  <a:cubicBezTo>
                    <a:pt x="248" y="64"/>
                    <a:pt x="247" y="64"/>
                    <a:pt x="247" y="65"/>
                  </a:cubicBezTo>
                  <a:cubicBezTo>
                    <a:pt x="246" y="66"/>
                    <a:pt x="246" y="66"/>
                    <a:pt x="247" y="67"/>
                  </a:cubicBezTo>
                  <a:cubicBezTo>
                    <a:pt x="247" y="68"/>
                    <a:pt x="248" y="68"/>
                    <a:pt x="249" y="69"/>
                  </a:cubicBezTo>
                  <a:cubicBezTo>
                    <a:pt x="250" y="69"/>
                    <a:pt x="251" y="69"/>
                    <a:pt x="252" y="70"/>
                  </a:cubicBezTo>
                  <a:cubicBezTo>
                    <a:pt x="253" y="70"/>
                    <a:pt x="254" y="69"/>
                    <a:pt x="254" y="69"/>
                  </a:cubicBezTo>
                  <a:cubicBezTo>
                    <a:pt x="255" y="68"/>
                    <a:pt x="255" y="67"/>
                    <a:pt x="254" y="66"/>
                  </a:cubicBezTo>
                  <a:cubicBezTo>
                    <a:pt x="254" y="66"/>
                    <a:pt x="253" y="65"/>
                    <a:pt x="252" y="65"/>
                  </a:cubicBezTo>
                  <a:close/>
                  <a:moveTo>
                    <a:pt x="266" y="40"/>
                  </a:moveTo>
                  <a:cubicBezTo>
                    <a:pt x="267" y="42"/>
                    <a:pt x="267" y="44"/>
                    <a:pt x="266" y="46"/>
                  </a:cubicBezTo>
                  <a:cubicBezTo>
                    <a:pt x="265" y="48"/>
                    <a:pt x="264" y="49"/>
                    <a:pt x="262" y="50"/>
                  </a:cubicBezTo>
                  <a:cubicBezTo>
                    <a:pt x="261" y="51"/>
                    <a:pt x="259" y="51"/>
                    <a:pt x="257" y="50"/>
                  </a:cubicBezTo>
                  <a:cubicBezTo>
                    <a:pt x="255" y="49"/>
                    <a:pt x="254" y="48"/>
                    <a:pt x="253" y="47"/>
                  </a:cubicBezTo>
                  <a:cubicBezTo>
                    <a:pt x="252" y="45"/>
                    <a:pt x="252" y="43"/>
                    <a:pt x="253" y="41"/>
                  </a:cubicBezTo>
                  <a:cubicBezTo>
                    <a:pt x="254" y="41"/>
                    <a:pt x="254" y="40"/>
                    <a:pt x="254" y="39"/>
                  </a:cubicBezTo>
                  <a:cubicBezTo>
                    <a:pt x="255" y="39"/>
                    <a:pt x="255" y="38"/>
                    <a:pt x="255" y="38"/>
                  </a:cubicBezTo>
                  <a:cubicBezTo>
                    <a:pt x="255" y="38"/>
                    <a:pt x="255" y="37"/>
                    <a:pt x="255" y="37"/>
                  </a:cubicBezTo>
                  <a:cubicBezTo>
                    <a:pt x="255" y="37"/>
                    <a:pt x="255" y="37"/>
                    <a:pt x="255" y="37"/>
                  </a:cubicBezTo>
                  <a:cubicBezTo>
                    <a:pt x="259" y="38"/>
                    <a:pt x="259" y="38"/>
                    <a:pt x="259" y="38"/>
                  </a:cubicBezTo>
                  <a:cubicBezTo>
                    <a:pt x="259" y="39"/>
                    <a:pt x="259" y="39"/>
                    <a:pt x="259" y="39"/>
                  </a:cubicBezTo>
                  <a:cubicBezTo>
                    <a:pt x="258" y="39"/>
                    <a:pt x="257" y="39"/>
                    <a:pt x="256" y="39"/>
                  </a:cubicBezTo>
                  <a:cubicBezTo>
                    <a:pt x="255" y="39"/>
                    <a:pt x="254" y="40"/>
                    <a:pt x="254" y="41"/>
                  </a:cubicBezTo>
                  <a:cubicBezTo>
                    <a:pt x="254" y="43"/>
                    <a:pt x="254" y="44"/>
                    <a:pt x="254" y="45"/>
                  </a:cubicBezTo>
                  <a:cubicBezTo>
                    <a:pt x="255" y="47"/>
                    <a:pt x="256" y="47"/>
                    <a:pt x="258" y="48"/>
                  </a:cubicBezTo>
                  <a:cubicBezTo>
                    <a:pt x="260" y="49"/>
                    <a:pt x="261" y="49"/>
                    <a:pt x="263" y="49"/>
                  </a:cubicBezTo>
                  <a:cubicBezTo>
                    <a:pt x="264" y="48"/>
                    <a:pt x="265" y="47"/>
                    <a:pt x="266" y="46"/>
                  </a:cubicBezTo>
                  <a:cubicBezTo>
                    <a:pt x="266" y="45"/>
                    <a:pt x="266" y="43"/>
                    <a:pt x="266" y="42"/>
                  </a:cubicBezTo>
                  <a:cubicBezTo>
                    <a:pt x="266" y="42"/>
                    <a:pt x="266" y="41"/>
                    <a:pt x="266" y="40"/>
                  </a:cubicBezTo>
                  <a:cubicBezTo>
                    <a:pt x="266" y="40"/>
                    <a:pt x="266" y="40"/>
                    <a:pt x="266" y="40"/>
                  </a:cubicBezTo>
                  <a:close/>
                  <a:moveTo>
                    <a:pt x="270" y="30"/>
                  </a:moveTo>
                  <a:cubicBezTo>
                    <a:pt x="269" y="34"/>
                    <a:pt x="269" y="34"/>
                    <a:pt x="269" y="34"/>
                  </a:cubicBezTo>
                  <a:cubicBezTo>
                    <a:pt x="269" y="34"/>
                    <a:pt x="269" y="34"/>
                    <a:pt x="269" y="34"/>
                  </a:cubicBezTo>
                  <a:cubicBezTo>
                    <a:pt x="269" y="33"/>
                    <a:pt x="269" y="33"/>
                    <a:pt x="268" y="32"/>
                  </a:cubicBezTo>
                  <a:cubicBezTo>
                    <a:pt x="263" y="31"/>
                    <a:pt x="263" y="31"/>
                    <a:pt x="263" y="31"/>
                  </a:cubicBezTo>
                  <a:cubicBezTo>
                    <a:pt x="262" y="31"/>
                    <a:pt x="261" y="31"/>
                    <a:pt x="261" y="32"/>
                  </a:cubicBezTo>
                  <a:cubicBezTo>
                    <a:pt x="260" y="33"/>
                    <a:pt x="261" y="33"/>
                    <a:pt x="261" y="34"/>
                  </a:cubicBezTo>
                  <a:cubicBezTo>
                    <a:pt x="266" y="36"/>
                    <a:pt x="266" y="36"/>
                    <a:pt x="266" y="36"/>
                  </a:cubicBezTo>
                  <a:cubicBezTo>
                    <a:pt x="267" y="36"/>
                    <a:pt x="268" y="36"/>
                    <a:pt x="268" y="35"/>
                  </a:cubicBezTo>
                  <a:cubicBezTo>
                    <a:pt x="268" y="35"/>
                    <a:pt x="268" y="35"/>
                    <a:pt x="268" y="35"/>
                  </a:cubicBezTo>
                  <a:cubicBezTo>
                    <a:pt x="267" y="39"/>
                    <a:pt x="267" y="39"/>
                    <a:pt x="267" y="39"/>
                  </a:cubicBezTo>
                  <a:cubicBezTo>
                    <a:pt x="267" y="39"/>
                    <a:pt x="267" y="39"/>
                    <a:pt x="267" y="39"/>
                  </a:cubicBezTo>
                  <a:cubicBezTo>
                    <a:pt x="267" y="38"/>
                    <a:pt x="267" y="38"/>
                    <a:pt x="266" y="37"/>
                  </a:cubicBezTo>
                  <a:cubicBezTo>
                    <a:pt x="256" y="35"/>
                    <a:pt x="256" y="35"/>
                    <a:pt x="256" y="35"/>
                  </a:cubicBezTo>
                  <a:cubicBezTo>
                    <a:pt x="256" y="35"/>
                    <a:pt x="255" y="35"/>
                    <a:pt x="255" y="35"/>
                  </a:cubicBezTo>
                  <a:cubicBezTo>
                    <a:pt x="255" y="35"/>
                    <a:pt x="255" y="35"/>
                    <a:pt x="255" y="35"/>
                  </a:cubicBezTo>
                  <a:cubicBezTo>
                    <a:pt x="254" y="35"/>
                    <a:pt x="254" y="35"/>
                    <a:pt x="254" y="35"/>
                  </a:cubicBezTo>
                  <a:cubicBezTo>
                    <a:pt x="254" y="35"/>
                    <a:pt x="254" y="34"/>
                    <a:pt x="254" y="32"/>
                  </a:cubicBezTo>
                  <a:cubicBezTo>
                    <a:pt x="260" y="34"/>
                    <a:pt x="260" y="34"/>
                    <a:pt x="260" y="34"/>
                  </a:cubicBezTo>
                  <a:cubicBezTo>
                    <a:pt x="260" y="33"/>
                    <a:pt x="259" y="31"/>
                    <a:pt x="260" y="31"/>
                  </a:cubicBezTo>
                  <a:cubicBezTo>
                    <a:pt x="260" y="29"/>
                    <a:pt x="261" y="28"/>
                    <a:pt x="263" y="29"/>
                  </a:cubicBezTo>
                  <a:cubicBezTo>
                    <a:pt x="268" y="30"/>
                    <a:pt x="268" y="30"/>
                    <a:pt x="268" y="30"/>
                  </a:cubicBezTo>
                  <a:cubicBezTo>
                    <a:pt x="270" y="31"/>
                    <a:pt x="270" y="31"/>
                    <a:pt x="270" y="30"/>
                  </a:cubicBezTo>
                  <a:cubicBezTo>
                    <a:pt x="270" y="30"/>
                    <a:pt x="270" y="30"/>
                    <a:pt x="270" y="30"/>
                  </a:cubicBezTo>
                  <a:close/>
                  <a:moveTo>
                    <a:pt x="259" y="22"/>
                  </a:moveTo>
                  <a:cubicBezTo>
                    <a:pt x="259" y="22"/>
                    <a:pt x="259" y="22"/>
                    <a:pt x="260" y="23"/>
                  </a:cubicBezTo>
                  <a:cubicBezTo>
                    <a:pt x="260" y="23"/>
                    <a:pt x="260" y="23"/>
                    <a:pt x="260" y="23"/>
                  </a:cubicBezTo>
                  <a:cubicBezTo>
                    <a:pt x="259" y="24"/>
                    <a:pt x="260" y="24"/>
                    <a:pt x="259" y="24"/>
                  </a:cubicBezTo>
                  <a:cubicBezTo>
                    <a:pt x="259" y="24"/>
                    <a:pt x="259" y="25"/>
                    <a:pt x="258" y="24"/>
                  </a:cubicBezTo>
                  <a:cubicBezTo>
                    <a:pt x="258" y="24"/>
                    <a:pt x="258" y="24"/>
                    <a:pt x="258" y="24"/>
                  </a:cubicBezTo>
                  <a:cubicBezTo>
                    <a:pt x="258" y="23"/>
                    <a:pt x="257" y="23"/>
                    <a:pt x="258" y="23"/>
                  </a:cubicBezTo>
                  <a:cubicBezTo>
                    <a:pt x="258" y="23"/>
                    <a:pt x="258" y="23"/>
                    <a:pt x="258" y="22"/>
                  </a:cubicBezTo>
                  <a:cubicBezTo>
                    <a:pt x="258" y="22"/>
                    <a:pt x="258" y="22"/>
                    <a:pt x="259" y="22"/>
                  </a:cubicBezTo>
                  <a:close/>
                  <a:moveTo>
                    <a:pt x="272" y="23"/>
                  </a:moveTo>
                  <a:cubicBezTo>
                    <a:pt x="271" y="28"/>
                    <a:pt x="271" y="28"/>
                    <a:pt x="271" y="28"/>
                  </a:cubicBezTo>
                  <a:cubicBezTo>
                    <a:pt x="270" y="28"/>
                    <a:pt x="270" y="28"/>
                    <a:pt x="270" y="28"/>
                  </a:cubicBezTo>
                  <a:cubicBezTo>
                    <a:pt x="270" y="27"/>
                    <a:pt x="270" y="26"/>
                    <a:pt x="269" y="26"/>
                  </a:cubicBezTo>
                  <a:cubicBezTo>
                    <a:pt x="264" y="25"/>
                    <a:pt x="264" y="25"/>
                    <a:pt x="264" y="25"/>
                  </a:cubicBezTo>
                  <a:cubicBezTo>
                    <a:pt x="263" y="25"/>
                    <a:pt x="262" y="25"/>
                    <a:pt x="262" y="26"/>
                  </a:cubicBezTo>
                  <a:cubicBezTo>
                    <a:pt x="262" y="26"/>
                    <a:pt x="262" y="26"/>
                    <a:pt x="262" y="27"/>
                  </a:cubicBezTo>
                  <a:cubicBezTo>
                    <a:pt x="262" y="27"/>
                    <a:pt x="262" y="27"/>
                    <a:pt x="262" y="27"/>
                  </a:cubicBezTo>
                  <a:cubicBezTo>
                    <a:pt x="262" y="23"/>
                    <a:pt x="262" y="23"/>
                    <a:pt x="262" y="23"/>
                  </a:cubicBezTo>
                  <a:cubicBezTo>
                    <a:pt x="269" y="24"/>
                    <a:pt x="269" y="24"/>
                    <a:pt x="269" y="24"/>
                  </a:cubicBezTo>
                  <a:cubicBezTo>
                    <a:pt x="271" y="25"/>
                    <a:pt x="271" y="24"/>
                    <a:pt x="272" y="23"/>
                  </a:cubicBezTo>
                  <a:cubicBezTo>
                    <a:pt x="272" y="23"/>
                    <a:pt x="272" y="23"/>
                    <a:pt x="272" y="23"/>
                  </a:cubicBezTo>
                  <a:close/>
                  <a:moveTo>
                    <a:pt x="273" y="12"/>
                  </a:moveTo>
                  <a:cubicBezTo>
                    <a:pt x="273" y="16"/>
                    <a:pt x="273" y="16"/>
                    <a:pt x="273" y="16"/>
                  </a:cubicBezTo>
                  <a:cubicBezTo>
                    <a:pt x="272" y="16"/>
                    <a:pt x="272" y="16"/>
                    <a:pt x="272" y="16"/>
                  </a:cubicBezTo>
                  <a:cubicBezTo>
                    <a:pt x="272" y="15"/>
                    <a:pt x="272" y="15"/>
                    <a:pt x="271" y="15"/>
                  </a:cubicBezTo>
                  <a:cubicBezTo>
                    <a:pt x="266" y="14"/>
                    <a:pt x="266" y="14"/>
                    <a:pt x="266" y="14"/>
                  </a:cubicBezTo>
                  <a:cubicBezTo>
                    <a:pt x="266" y="14"/>
                    <a:pt x="266" y="14"/>
                    <a:pt x="265" y="14"/>
                  </a:cubicBezTo>
                  <a:cubicBezTo>
                    <a:pt x="265" y="15"/>
                    <a:pt x="265" y="15"/>
                    <a:pt x="265" y="15"/>
                  </a:cubicBezTo>
                  <a:cubicBezTo>
                    <a:pt x="265" y="16"/>
                    <a:pt x="265" y="17"/>
                    <a:pt x="266" y="18"/>
                  </a:cubicBezTo>
                  <a:cubicBezTo>
                    <a:pt x="271" y="19"/>
                    <a:pt x="271" y="19"/>
                    <a:pt x="271" y="19"/>
                  </a:cubicBezTo>
                  <a:cubicBezTo>
                    <a:pt x="272" y="19"/>
                    <a:pt x="272" y="18"/>
                    <a:pt x="273" y="17"/>
                  </a:cubicBezTo>
                  <a:cubicBezTo>
                    <a:pt x="273" y="17"/>
                    <a:pt x="273" y="17"/>
                    <a:pt x="273" y="17"/>
                  </a:cubicBezTo>
                  <a:cubicBezTo>
                    <a:pt x="273" y="22"/>
                    <a:pt x="273" y="22"/>
                    <a:pt x="273" y="22"/>
                  </a:cubicBezTo>
                  <a:cubicBezTo>
                    <a:pt x="272" y="22"/>
                    <a:pt x="272" y="22"/>
                    <a:pt x="272" y="22"/>
                  </a:cubicBezTo>
                  <a:cubicBezTo>
                    <a:pt x="272" y="21"/>
                    <a:pt x="272" y="21"/>
                    <a:pt x="271" y="20"/>
                  </a:cubicBezTo>
                  <a:cubicBezTo>
                    <a:pt x="265" y="19"/>
                    <a:pt x="265" y="19"/>
                    <a:pt x="265" y="19"/>
                  </a:cubicBezTo>
                  <a:cubicBezTo>
                    <a:pt x="265" y="19"/>
                    <a:pt x="264" y="19"/>
                    <a:pt x="264" y="19"/>
                  </a:cubicBezTo>
                  <a:cubicBezTo>
                    <a:pt x="264" y="19"/>
                    <a:pt x="264" y="20"/>
                    <a:pt x="264" y="21"/>
                  </a:cubicBezTo>
                  <a:cubicBezTo>
                    <a:pt x="264" y="21"/>
                    <a:pt x="264" y="21"/>
                    <a:pt x="264" y="21"/>
                  </a:cubicBezTo>
                  <a:cubicBezTo>
                    <a:pt x="263" y="17"/>
                    <a:pt x="263" y="17"/>
                    <a:pt x="263" y="17"/>
                  </a:cubicBezTo>
                  <a:cubicBezTo>
                    <a:pt x="265" y="18"/>
                    <a:pt x="265" y="18"/>
                    <a:pt x="265" y="18"/>
                  </a:cubicBezTo>
                  <a:cubicBezTo>
                    <a:pt x="264" y="17"/>
                    <a:pt x="263" y="16"/>
                    <a:pt x="264" y="15"/>
                  </a:cubicBezTo>
                  <a:cubicBezTo>
                    <a:pt x="264" y="13"/>
                    <a:pt x="265" y="12"/>
                    <a:pt x="267" y="13"/>
                  </a:cubicBezTo>
                  <a:cubicBezTo>
                    <a:pt x="272" y="13"/>
                    <a:pt x="272" y="13"/>
                    <a:pt x="272" y="13"/>
                  </a:cubicBezTo>
                  <a:cubicBezTo>
                    <a:pt x="272" y="13"/>
                    <a:pt x="273" y="13"/>
                    <a:pt x="273" y="12"/>
                  </a:cubicBezTo>
                  <a:cubicBezTo>
                    <a:pt x="273" y="12"/>
                    <a:pt x="273" y="12"/>
                    <a:pt x="273" y="12"/>
                  </a:cubicBezTo>
                  <a:close/>
                  <a:moveTo>
                    <a:pt x="273" y="1"/>
                  </a:moveTo>
                  <a:cubicBezTo>
                    <a:pt x="273" y="2"/>
                    <a:pt x="273" y="2"/>
                    <a:pt x="274" y="2"/>
                  </a:cubicBezTo>
                  <a:cubicBezTo>
                    <a:pt x="274" y="3"/>
                    <a:pt x="274" y="3"/>
                    <a:pt x="274" y="3"/>
                  </a:cubicBezTo>
                  <a:cubicBezTo>
                    <a:pt x="274" y="4"/>
                    <a:pt x="274" y="4"/>
                    <a:pt x="272" y="5"/>
                  </a:cubicBezTo>
                  <a:cubicBezTo>
                    <a:pt x="273" y="5"/>
                    <a:pt x="273" y="5"/>
                    <a:pt x="274" y="6"/>
                  </a:cubicBezTo>
                  <a:cubicBezTo>
                    <a:pt x="274" y="7"/>
                    <a:pt x="274" y="7"/>
                    <a:pt x="274" y="7"/>
                  </a:cubicBezTo>
                  <a:cubicBezTo>
                    <a:pt x="274" y="8"/>
                    <a:pt x="274" y="9"/>
                    <a:pt x="273" y="9"/>
                  </a:cubicBezTo>
                  <a:cubicBezTo>
                    <a:pt x="273" y="9"/>
                    <a:pt x="272" y="10"/>
                    <a:pt x="272" y="10"/>
                  </a:cubicBezTo>
                  <a:cubicBezTo>
                    <a:pt x="270" y="10"/>
                    <a:pt x="270" y="9"/>
                    <a:pt x="269" y="8"/>
                  </a:cubicBezTo>
                  <a:cubicBezTo>
                    <a:pt x="268" y="7"/>
                    <a:pt x="268" y="6"/>
                    <a:pt x="268" y="5"/>
                  </a:cubicBezTo>
                  <a:cubicBezTo>
                    <a:pt x="267" y="5"/>
                    <a:pt x="267" y="5"/>
                    <a:pt x="267" y="5"/>
                  </a:cubicBezTo>
                  <a:cubicBezTo>
                    <a:pt x="265" y="5"/>
                    <a:pt x="264" y="5"/>
                    <a:pt x="264" y="6"/>
                  </a:cubicBezTo>
                  <a:cubicBezTo>
                    <a:pt x="264" y="7"/>
                    <a:pt x="265" y="7"/>
                    <a:pt x="265" y="7"/>
                  </a:cubicBezTo>
                  <a:cubicBezTo>
                    <a:pt x="266" y="7"/>
                    <a:pt x="266" y="7"/>
                    <a:pt x="266" y="7"/>
                  </a:cubicBezTo>
                  <a:cubicBezTo>
                    <a:pt x="266" y="7"/>
                    <a:pt x="266" y="7"/>
                    <a:pt x="266" y="7"/>
                  </a:cubicBezTo>
                  <a:cubicBezTo>
                    <a:pt x="266" y="7"/>
                    <a:pt x="266" y="7"/>
                    <a:pt x="267" y="8"/>
                  </a:cubicBezTo>
                  <a:cubicBezTo>
                    <a:pt x="267" y="8"/>
                    <a:pt x="267" y="8"/>
                    <a:pt x="267" y="9"/>
                  </a:cubicBezTo>
                  <a:cubicBezTo>
                    <a:pt x="267" y="9"/>
                    <a:pt x="267" y="9"/>
                    <a:pt x="267" y="9"/>
                  </a:cubicBezTo>
                  <a:cubicBezTo>
                    <a:pt x="266" y="10"/>
                    <a:pt x="266" y="10"/>
                    <a:pt x="266" y="10"/>
                  </a:cubicBezTo>
                  <a:cubicBezTo>
                    <a:pt x="266" y="10"/>
                    <a:pt x="265" y="9"/>
                    <a:pt x="265" y="9"/>
                  </a:cubicBezTo>
                  <a:cubicBezTo>
                    <a:pt x="264" y="8"/>
                    <a:pt x="264" y="7"/>
                    <a:pt x="264" y="7"/>
                  </a:cubicBezTo>
                  <a:cubicBezTo>
                    <a:pt x="264" y="5"/>
                    <a:pt x="265" y="5"/>
                    <a:pt x="265" y="4"/>
                  </a:cubicBezTo>
                  <a:cubicBezTo>
                    <a:pt x="266" y="4"/>
                    <a:pt x="266" y="3"/>
                    <a:pt x="268" y="3"/>
                  </a:cubicBezTo>
                  <a:cubicBezTo>
                    <a:pt x="272" y="3"/>
                    <a:pt x="272" y="3"/>
                    <a:pt x="272" y="3"/>
                  </a:cubicBezTo>
                  <a:cubicBezTo>
                    <a:pt x="272" y="3"/>
                    <a:pt x="273" y="3"/>
                    <a:pt x="273" y="3"/>
                  </a:cubicBezTo>
                  <a:cubicBezTo>
                    <a:pt x="273" y="3"/>
                    <a:pt x="273" y="3"/>
                    <a:pt x="272" y="2"/>
                  </a:cubicBezTo>
                  <a:cubicBezTo>
                    <a:pt x="273" y="1"/>
                    <a:pt x="273" y="1"/>
                    <a:pt x="273" y="1"/>
                  </a:cubicBezTo>
                  <a:close/>
                  <a:moveTo>
                    <a:pt x="272" y="5"/>
                  </a:moveTo>
                  <a:cubicBezTo>
                    <a:pt x="268" y="5"/>
                    <a:pt x="268" y="5"/>
                    <a:pt x="268" y="5"/>
                  </a:cubicBezTo>
                  <a:cubicBezTo>
                    <a:pt x="269" y="6"/>
                    <a:pt x="269" y="7"/>
                    <a:pt x="269" y="7"/>
                  </a:cubicBezTo>
                  <a:cubicBezTo>
                    <a:pt x="270" y="8"/>
                    <a:pt x="270" y="8"/>
                    <a:pt x="271" y="8"/>
                  </a:cubicBezTo>
                  <a:cubicBezTo>
                    <a:pt x="272" y="8"/>
                    <a:pt x="272" y="8"/>
                    <a:pt x="272" y="7"/>
                  </a:cubicBezTo>
                  <a:cubicBezTo>
                    <a:pt x="273" y="6"/>
                    <a:pt x="272" y="5"/>
                    <a:pt x="272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41"/>
            <p:cNvSpPr>
              <a:spLocks/>
            </p:cNvSpPr>
            <p:nvPr userDrawn="1"/>
          </p:nvSpPr>
          <p:spPr bwMode="auto">
            <a:xfrm>
              <a:off x="8913891" y="4711981"/>
              <a:ext cx="161925" cy="150812"/>
            </a:xfrm>
            <a:custGeom>
              <a:avLst/>
              <a:gdLst>
                <a:gd name="T0" fmla="*/ 86 w 108"/>
                <a:gd name="T1" fmla="*/ 99 h 100"/>
                <a:gd name="T2" fmla="*/ 46 w 108"/>
                <a:gd name="T3" fmla="*/ 0 h 100"/>
                <a:gd name="T4" fmla="*/ 56 w 108"/>
                <a:gd name="T5" fmla="*/ 58 h 100"/>
                <a:gd name="T6" fmla="*/ 0 w 108"/>
                <a:gd name="T7" fmla="*/ 100 h 100"/>
                <a:gd name="T8" fmla="*/ 57 w 108"/>
                <a:gd name="T9" fmla="*/ 59 h 100"/>
                <a:gd name="T10" fmla="*/ 65 w 108"/>
                <a:gd name="T11" fmla="*/ 18 h 100"/>
                <a:gd name="T12" fmla="*/ 41 w 108"/>
                <a:gd name="T13" fmla="*/ 97 h 100"/>
                <a:gd name="T14" fmla="*/ 64 w 108"/>
                <a:gd name="T15" fmla="*/ 14 h 100"/>
                <a:gd name="T16" fmla="*/ 65 w 108"/>
                <a:gd name="T17" fmla="*/ 98 h 100"/>
                <a:gd name="T18" fmla="*/ 62 w 108"/>
                <a:gd name="T19" fmla="*/ 9 h 100"/>
                <a:gd name="T20" fmla="*/ 86 w 108"/>
                <a:gd name="T21" fmla="*/ 99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8" h="100">
                  <a:moveTo>
                    <a:pt x="86" y="99"/>
                  </a:moveTo>
                  <a:cubicBezTo>
                    <a:pt x="108" y="48"/>
                    <a:pt x="88" y="16"/>
                    <a:pt x="46" y="0"/>
                  </a:cubicBezTo>
                  <a:cubicBezTo>
                    <a:pt x="71" y="10"/>
                    <a:pt x="66" y="42"/>
                    <a:pt x="56" y="58"/>
                  </a:cubicBezTo>
                  <a:cubicBezTo>
                    <a:pt x="45" y="74"/>
                    <a:pt x="28" y="87"/>
                    <a:pt x="0" y="100"/>
                  </a:cubicBezTo>
                  <a:cubicBezTo>
                    <a:pt x="30" y="88"/>
                    <a:pt x="48" y="73"/>
                    <a:pt x="57" y="59"/>
                  </a:cubicBezTo>
                  <a:cubicBezTo>
                    <a:pt x="65" y="44"/>
                    <a:pt x="67" y="32"/>
                    <a:pt x="65" y="18"/>
                  </a:cubicBezTo>
                  <a:cubicBezTo>
                    <a:pt x="78" y="47"/>
                    <a:pt x="67" y="72"/>
                    <a:pt x="41" y="97"/>
                  </a:cubicBezTo>
                  <a:cubicBezTo>
                    <a:pt x="71" y="71"/>
                    <a:pt x="81" y="43"/>
                    <a:pt x="64" y="14"/>
                  </a:cubicBezTo>
                  <a:cubicBezTo>
                    <a:pt x="89" y="42"/>
                    <a:pt x="82" y="72"/>
                    <a:pt x="65" y="98"/>
                  </a:cubicBezTo>
                  <a:cubicBezTo>
                    <a:pt x="86" y="68"/>
                    <a:pt x="90" y="36"/>
                    <a:pt x="62" y="9"/>
                  </a:cubicBezTo>
                  <a:cubicBezTo>
                    <a:pt x="96" y="30"/>
                    <a:pt x="101" y="59"/>
                    <a:pt x="86" y="9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42"/>
            <p:cNvSpPr>
              <a:spLocks/>
            </p:cNvSpPr>
            <p:nvPr userDrawn="1"/>
          </p:nvSpPr>
          <p:spPr bwMode="auto">
            <a:xfrm>
              <a:off x="8942467" y="4694517"/>
              <a:ext cx="49213" cy="20638"/>
            </a:xfrm>
            <a:custGeom>
              <a:avLst/>
              <a:gdLst>
                <a:gd name="T0" fmla="*/ 19 w 33"/>
                <a:gd name="T1" fmla="*/ 14 h 14"/>
                <a:gd name="T2" fmla="*/ 0 w 33"/>
                <a:gd name="T3" fmla="*/ 0 h 14"/>
                <a:gd name="T4" fmla="*/ 33 w 33"/>
                <a:gd name="T5" fmla="*/ 5 h 14"/>
                <a:gd name="T6" fmla="*/ 18 w 33"/>
                <a:gd name="T7" fmla="*/ 6 h 14"/>
                <a:gd name="T8" fmla="*/ 19 w 33"/>
                <a:gd name="T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14">
                  <a:moveTo>
                    <a:pt x="19" y="14"/>
                  </a:moveTo>
                  <a:cubicBezTo>
                    <a:pt x="13" y="8"/>
                    <a:pt x="8" y="4"/>
                    <a:pt x="0" y="0"/>
                  </a:cubicBezTo>
                  <a:cubicBezTo>
                    <a:pt x="11" y="0"/>
                    <a:pt x="25" y="3"/>
                    <a:pt x="33" y="5"/>
                  </a:cubicBezTo>
                  <a:cubicBezTo>
                    <a:pt x="24" y="4"/>
                    <a:pt x="20" y="5"/>
                    <a:pt x="18" y="6"/>
                  </a:cubicBezTo>
                  <a:cubicBezTo>
                    <a:pt x="16" y="8"/>
                    <a:pt x="17" y="10"/>
                    <a:pt x="19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43"/>
            <p:cNvSpPr>
              <a:spLocks/>
            </p:cNvSpPr>
            <p:nvPr userDrawn="1"/>
          </p:nvSpPr>
          <p:spPr bwMode="auto">
            <a:xfrm>
              <a:off x="8867855" y="4856442"/>
              <a:ext cx="195263" cy="30163"/>
            </a:xfrm>
            <a:custGeom>
              <a:avLst/>
              <a:gdLst>
                <a:gd name="T0" fmla="*/ 70 w 131"/>
                <a:gd name="T1" fmla="*/ 20 h 20"/>
                <a:gd name="T2" fmla="*/ 77 w 131"/>
                <a:gd name="T3" fmla="*/ 12 h 20"/>
                <a:gd name="T4" fmla="*/ 100 w 131"/>
                <a:gd name="T5" fmla="*/ 12 h 20"/>
                <a:gd name="T6" fmla="*/ 131 w 131"/>
                <a:gd name="T7" fmla="*/ 14 h 20"/>
                <a:gd name="T8" fmla="*/ 124 w 131"/>
                <a:gd name="T9" fmla="*/ 8 h 20"/>
                <a:gd name="T10" fmla="*/ 101 w 131"/>
                <a:gd name="T11" fmla="*/ 5 h 20"/>
                <a:gd name="T12" fmla="*/ 77 w 131"/>
                <a:gd name="T13" fmla="*/ 0 h 20"/>
                <a:gd name="T14" fmla="*/ 65 w 131"/>
                <a:gd name="T15" fmla="*/ 12 h 20"/>
                <a:gd name="T16" fmla="*/ 53 w 131"/>
                <a:gd name="T17" fmla="*/ 0 h 20"/>
                <a:gd name="T18" fmla="*/ 30 w 131"/>
                <a:gd name="T19" fmla="*/ 5 h 20"/>
                <a:gd name="T20" fmla="*/ 7 w 131"/>
                <a:gd name="T21" fmla="*/ 8 h 20"/>
                <a:gd name="T22" fmla="*/ 0 w 131"/>
                <a:gd name="T23" fmla="*/ 14 h 20"/>
                <a:gd name="T24" fmla="*/ 31 w 131"/>
                <a:gd name="T25" fmla="*/ 12 h 20"/>
                <a:gd name="T26" fmla="*/ 54 w 131"/>
                <a:gd name="T27" fmla="*/ 12 h 20"/>
                <a:gd name="T28" fmla="*/ 61 w 131"/>
                <a:gd name="T29" fmla="*/ 20 h 20"/>
                <a:gd name="T30" fmla="*/ 70 w 131"/>
                <a:gd name="T31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1" h="20">
                  <a:moveTo>
                    <a:pt x="70" y="20"/>
                  </a:moveTo>
                  <a:cubicBezTo>
                    <a:pt x="70" y="16"/>
                    <a:pt x="71" y="14"/>
                    <a:pt x="77" y="12"/>
                  </a:cubicBezTo>
                  <a:cubicBezTo>
                    <a:pt x="83" y="10"/>
                    <a:pt x="89" y="11"/>
                    <a:pt x="100" y="12"/>
                  </a:cubicBezTo>
                  <a:cubicBezTo>
                    <a:pt x="111" y="14"/>
                    <a:pt x="120" y="15"/>
                    <a:pt x="131" y="14"/>
                  </a:cubicBezTo>
                  <a:cubicBezTo>
                    <a:pt x="127" y="12"/>
                    <a:pt x="126" y="10"/>
                    <a:pt x="124" y="8"/>
                  </a:cubicBezTo>
                  <a:cubicBezTo>
                    <a:pt x="115" y="8"/>
                    <a:pt x="109" y="7"/>
                    <a:pt x="101" y="5"/>
                  </a:cubicBezTo>
                  <a:cubicBezTo>
                    <a:pt x="93" y="2"/>
                    <a:pt x="83" y="0"/>
                    <a:pt x="77" y="0"/>
                  </a:cubicBezTo>
                  <a:cubicBezTo>
                    <a:pt x="71" y="1"/>
                    <a:pt x="67" y="4"/>
                    <a:pt x="65" y="12"/>
                  </a:cubicBezTo>
                  <a:cubicBezTo>
                    <a:pt x="63" y="4"/>
                    <a:pt x="59" y="1"/>
                    <a:pt x="53" y="0"/>
                  </a:cubicBezTo>
                  <a:cubicBezTo>
                    <a:pt x="47" y="0"/>
                    <a:pt x="38" y="2"/>
                    <a:pt x="30" y="5"/>
                  </a:cubicBezTo>
                  <a:cubicBezTo>
                    <a:pt x="22" y="7"/>
                    <a:pt x="16" y="8"/>
                    <a:pt x="7" y="8"/>
                  </a:cubicBezTo>
                  <a:cubicBezTo>
                    <a:pt x="5" y="10"/>
                    <a:pt x="4" y="12"/>
                    <a:pt x="0" y="14"/>
                  </a:cubicBezTo>
                  <a:cubicBezTo>
                    <a:pt x="11" y="15"/>
                    <a:pt x="20" y="14"/>
                    <a:pt x="31" y="12"/>
                  </a:cubicBezTo>
                  <a:cubicBezTo>
                    <a:pt x="41" y="11"/>
                    <a:pt x="48" y="10"/>
                    <a:pt x="54" y="12"/>
                  </a:cubicBezTo>
                  <a:cubicBezTo>
                    <a:pt x="60" y="14"/>
                    <a:pt x="61" y="16"/>
                    <a:pt x="61" y="20"/>
                  </a:cubicBezTo>
                  <a:cubicBezTo>
                    <a:pt x="70" y="20"/>
                    <a:pt x="70" y="20"/>
                    <a:pt x="70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44"/>
            <p:cNvSpPr>
              <a:spLocks noEditPoints="1"/>
            </p:cNvSpPr>
            <p:nvPr userDrawn="1"/>
          </p:nvSpPr>
          <p:spPr bwMode="auto">
            <a:xfrm>
              <a:off x="8840867" y="4681823"/>
              <a:ext cx="252414" cy="257174"/>
            </a:xfrm>
            <a:custGeom>
              <a:avLst/>
              <a:gdLst>
                <a:gd name="T0" fmla="*/ 85 w 170"/>
                <a:gd name="T1" fmla="*/ 0 h 171"/>
                <a:gd name="T2" fmla="*/ 0 w 170"/>
                <a:gd name="T3" fmla="*/ 86 h 171"/>
                <a:gd name="T4" fmla="*/ 85 w 170"/>
                <a:gd name="T5" fmla="*/ 171 h 171"/>
                <a:gd name="T6" fmla="*/ 170 w 170"/>
                <a:gd name="T7" fmla="*/ 86 h 171"/>
                <a:gd name="T8" fmla="*/ 85 w 170"/>
                <a:gd name="T9" fmla="*/ 0 h 171"/>
                <a:gd name="T10" fmla="*/ 85 w 170"/>
                <a:gd name="T11" fmla="*/ 168 h 171"/>
                <a:gd name="T12" fmla="*/ 2 w 170"/>
                <a:gd name="T13" fmla="*/ 85 h 171"/>
                <a:gd name="T14" fmla="*/ 85 w 170"/>
                <a:gd name="T15" fmla="*/ 3 h 171"/>
                <a:gd name="T16" fmla="*/ 167 w 170"/>
                <a:gd name="T17" fmla="*/ 85 h 171"/>
                <a:gd name="T18" fmla="*/ 85 w 170"/>
                <a:gd name="T19" fmla="*/ 168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0" h="171">
                  <a:moveTo>
                    <a:pt x="85" y="0"/>
                  </a:moveTo>
                  <a:cubicBezTo>
                    <a:pt x="38" y="0"/>
                    <a:pt x="0" y="38"/>
                    <a:pt x="0" y="86"/>
                  </a:cubicBezTo>
                  <a:cubicBezTo>
                    <a:pt x="0" y="132"/>
                    <a:pt x="38" y="171"/>
                    <a:pt x="85" y="171"/>
                  </a:cubicBezTo>
                  <a:cubicBezTo>
                    <a:pt x="132" y="171"/>
                    <a:pt x="170" y="133"/>
                    <a:pt x="170" y="86"/>
                  </a:cubicBezTo>
                  <a:cubicBezTo>
                    <a:pt x="170" y="38"/>
                    <a:pt x="132" y="0"/>
                    <a:pt x="85" y="0"/>
                  </a:cubicBezTo>
                  <a:close/>
                  <a:moveTo>
                    <a:pt x="85" y="168"/>
                  </a:moveTo>
                  <a:cubicBezTo>
                    <a:pt x="39" y="168"/>
                    <a:pt x="2" y="131"/>
                    <a:pt x="2" y="85"/>
                  </a:cubicBezTo>
                  <a:cubicBezTo>
                    <a:pt x="2" y="40"/>
                    <a:pt x="39" y="3"/>
                    <a:pt x="85" y="3"/>
                  </a:cubicBezTo>
                  <a:cubicBezTo>
                    <a:pt x="130" y="3"/>
                    <a:pt x="167" y="40"/>
                    <a:pt x="167" y="85"/>
                  </a:cubicBezTo>
                  <a:cubicBezTo>
                    <a:pt x="167" y="131"/>
                    <a:pt x="130" y="168"/>
                    <a:pt x="85" y="1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45"/>
            <p:cNvSpPr>
              <a:spLocks noEditPoints="1"/>
            </p:cNvSpPr>
            <p:nvPr userDrawn="1"/>
          </p:nvSpPr>
          <p:spPr bwMode="auto">
            <a:xfrm>
              <a:off x="9091692" y="4667536"/>
              <a:ext cx="39688" cy="36513"/>
            </a:xfrm>
            <a:custGeom>
              <a:avLst/>
              <a:gdLst>
                <a:gd name="T0" fmla="*/ 13 w 26"/>
                <a:gd name="T1" fmla="*/ 16 h 25"/>
                <a:gd name="T2" fmla="*/ 11 w 26"/>
                <a:gd name="T3" fmla="*/ 25 h 25"/>
                <a:gd name="T4" fmla="*/ 7 w 26"/>
                <a:gd name="T5" fmla="*/ 24 h 25"/>
                <a:gd name="T6" fmla="*/ 9 w 26"/>
                <a:gd name="T7" fmla="*/ 19 h 25"/>
                <a:gd name="T8" fmla="*/ 10 w 26"/>
                <a:gd name="T9" fmla="*/ 14 h 25"/>
                <a:gd name="T10" fmla="*/ 10 w 26"/>
                <a:gd name="T11" fmla="*/ 14 h 25"/>
                <a:gd name="T12" fmla="*/ 13 w 26"/>
                <a:gd name="T13" fmla="*/ 16 h 25"/>
                <a:gd name="T14" fmla="*/ 25 w 26"/>
                <a:gd name="T15" fmla="*/ 0 h 25"/>
                <a:gd name="T16" fmla="*/ 26 w 26"/>
                <a:gd name="T17" fmla="*/ 2 h 25"/>
                <a:gd name="T18" fmla="*/ 21 w 26"/>
                <a:gd name="T19" fmla="*/ 7 h 25"/>
                <a:gd name="T20" fmla="*/ 18 w 26"/>
                <a:gd name="T21" fmla="*/ 9 h 25"/>
                <a:gd name="T22" fmla="*/ 22 w 26"/>
                <a:gd name="T23" fmla="*/ 11 h 25"/>
                <a:gd name="T24" fmla="*/ 22 w 26"/>
                <a:gd name="T25" fmla="*/ 11 h 25"/>
                <a:gd name="T26" fmla="*/ 23 w 26"/>
                <a:gd name="T27" fmla="*/ 9 h 25"/>
                <a:gd name="T28" fmla="*/ 23 w 26"/>
                <a:gd name="T29" fmla="*/ 9 h 25"/>
                <a:gd name="T30" fmla="*/ 24 w 26"/>
                <a:gd name="T31" fmla="*/ 9 h 25"/>
                <a:gd name="T32" fmla="*/ 25 w 26"/>
                <a:gd name="T33" fmla="*/ 14 h 25"/>
                <a:gd name="T34" fmla="*/ 26 w 26"/>
                <a:gd name="T35" fmla="*/ 15 h 25"/>
                <a:gd name="T36" fmla="*/ 26 w 26"/>
                <a:gd name="T37" fmla="*/ 16 h 25"/>
                <a:gd name="T38" fmla="*/ 25 w 26"/>
                <a:gd name="T39" fmla="*/ 16 h 25"/>
                <a:gd name="T40" fmla="*/ 23 w 26"/>
                <a:gd name="T41" fmla="*/ 16 h 25"/>
                <a:gd name="T42" fmla="*/ 22 w 26"/>
                <a:gd name="T43" fmla="*/ 15 h 25"/>
                <a:gd name="T44" fmla="*/ 13 w 26"/>
                <a:gd name="T45" fmla="*/ 11 h 25"/>
                <a:gd name="T46" fmla="*/ 4 w 26"/>
                <a:gd name="T47" fmla="*/ 13 h 25"/>
                <a:gd name="T48" fmla="*/ 2 w 26"/>
                <a:gd name="T49" fmla="*/ 8 h 25"/>
                <a:gd name="T50" fmla="*/ 2 w 26"/>
                <a:gd name="T51" fmla="*/ 8 h 25"/>
                <a:gd name="T52" fmla="*/ 3 w 26"/>
                <a:gd name="T53" fmla="*/ 8 h 25"/>
                <a:gd name="T54" fmla="*/ 5 w 26"/>
                <a:gd name="T55" fmla="*/ 10 h 25"/>
                <a:gd name="T56" fmla="*/ 11 w 26"/>
                <a:gd name="T57" fmla="*/ 10 h 25"/>
                <a:gd name="T58" fmla="*/ 11 w 26"/>
                <a:gd name="T59" fmla="*/ 9 h 25"/>
                <a:gd name="T60" fmla="*/ 8 w 26"/>
                <a:gd name="T61" fmla="*/ 3 h 25"/>
                <a:gd name="T62" fmla="*/ 9 w 26"/>
                <a:gd name="T63" fmla="*/ 2 h 25"/>
                <a:gd name="T64" fmla="*/ 10 w 26"/>
                <a:gd name="T65" fmla="*/ 2 h 25"/>
                <a:gd name="T66" fmla="*/ 11 w 26"/>
                <a:gd name="T67" fmla="*/ 5 h 25"/>
                <a:gd name="T68" fmla="*/ 12 w 26"/>
                <a:gd name="T69" fmla="*/ 6 h 25"/>
                <a:gd name="T70" fmla="*/ 15 w 26"/>
                <a:gd name="T71" fmla="*/ 8 h 25"/>
                <a:gd name="T72" fmla="*/ 22 w 26"/>
                <a:gd name="T73" fmla="*/ 2 h 25"/>
                <a:gd name="T74" fmla="*/ 24 w 26"/>
                <a:gd name="T75" fmla="*/ 0 h 25"/>
                <a:gd name="T76" fmla="*/ 25 w 26"/>
                <a:gd name="T7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" h="25">
                  <a:moveTo>
                    <a:pt x="13" y="16"/>
                  </a:moveTo>
                  <a:cubicBezTo>
                    <a:pt x="14" y="18"/>
                    <a:pt x="13" y="24"/>
                    <a:pt x="11" y="25"/>
                  </a:cubicBezTo>
                  <a:cubicBezTo>
                    <a:pt x="10" y="25"/>
                    <a:pt x="7" y="25"/>
                    <a:pt x="7" y="24"/>
                  </a:cubicBezTo>
                  <a:cubicBezTo>
                    <a:pt x="7" y="22"/>
                    <a:pt x="8" y="21"/>
                    <a:pt x="9" y="19"/>
                  </a:cubicBezTo>
                  <a:cubicBezTo>
                    <a:pt x="10" y="18"/>
                    <a:pt x="9" y="16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1" y="15"/>
                    <a:pt x="12" y="15"/>
                    <a:pt x="13" y="16"/>
                  </a:cubicBezTo>
                  <a:close/>
                  <a:moveTo>
                    <a:pt x="25" y="0"/>
                  </a:moveTo>
                  <a:cubicBezTo>
                    <a:pt x="25" y="0"/>
                    <a:pt x="26" y="1"/>
                    <a:pt x="26" y="2"/>
                  </a:cubicBezTo>
                  <a:cubicBezTo>
                    <a:pt x="26" y="3"/>
                    <a:pt x="23" y="6"/>
                    <a:pt x="21" y="7"/>
                  </a:cubicBezTo>
                  <a:cubicBezTo>
                    <a:pt x="20" y="8"/>
                    <a:pt x="19" y="8"/>
                    <a:pt x="18" y="9"/>
                  </a:cubicBezTo>
                  <a:cubicBezTo>
                    <a:pt x="19" y="10"/>
                    <a:pt x="20" y="11"/>
                    <a:pt x="22" y="11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3" y="10"/>
                    <a:pt x="23" y="10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3" y="9"/>
                    <a:pt x="24" y="9"/>
                  </a:cubicBezTo>
                  <a:cubicBezTo>
                    <a:pt x="23" y="11"/>
                    <a:pt x="24" y="12"/>
                    <a:pt x="25" y="14"/>
                  </a:cubicBezTo>
                  <a:cubicBezTo>
                    <a:pt x="26" y="14"/>
                    <a:pt x="25" y="15"/>
                    <a:pt x="26" y="15"/>
                  </a:cubicBezTo>
                  <a:cubicBezTo>
                    <a:pt x="26" y="16"/>
                    <a:pt x="26" y="15"/>
                    <a:pt x="26" y="16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4" y="16"/>
                    <a:pt x="24" y="16"/>
                    <a:pt x="23" y="16"/>
                  </a:cubicBezTo>
                  <a:cubicBezTo>
                    <a:pt x="23" y="16"/>
                    <a:pt x="22" y="15"/>
                    <a:pt x="22" y="15"/>
                  </a:cubicBezTo>
                  <a:cubicBezTo>
                    <a:pt x="19" y="13"/>
                    <a:pt x="16" y="11"/>
                    <a:pt x="13" y="11"/>
                  </a:cubicBezTo>
                  <a:cubicBezTo>
                    <a:pt x="11" y="12"/>
                    <a:pt x="6" y="14"/>
                    <a:pt x="4" y="13"/>
                  </a:cubicBezTo>
                  <a:cubicBezTo>
                    <a:pt x="2" y="13"/>
                    <a:pt x="0" y="9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3" y="8"/>
                    <a:pt x="3" y="8"/>
                  </a:cubicBezTo>
                  <a:cubicBezTo>
                    <a:pt x="4" y="9"/>
                    <a:pt x="5" y="10"/>
                    <a:pt x="5" y="10"/>
                  </a:cubicBezTo>
                  <a:cubicBezTo>
                    <a:pt x="7" y="10"/>
                    <a:pt x="10" y="10"/>
                    <a:pt x="11" y="10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9" y="6"/>
                    <a:pt x="7" y="6"/>
                    <a:pt x="8" y="3"/>
                  </a:cubicBezTo>
                  <a:cubicBezTo>
                    <a:pt x="8" y="2"/>
                    <a:pt x="9" y="2"/>
                    <a:pt x="9" y="2"/>
                  </a:cubicBezTo>
                  <a:cubicBezTo>
                    <a:pt x="9" y="2"/>
                    <a:pt x="10" y="2"/>
                    <a:pt x="10" y="2"/>
                  </a:cubicBezTo>
                  <a:cubicBezTo>
                    <a:pt x="10" y="3"/>
                    <a:pt x="11" y="4"/>
                    <a:pt x="11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3" y="6"/>
                    <a:pt x="14" y="8"/>
                    <a:pt x="15" y="8"/>
                  </a:cubicBezTo>
                  <a:cubicBezTo>
                    <a:pt x="16" y="8"/>
                    <a:pt x="21" y="4"/>
                    <a:pt x="22" y="2"/>
                  </a:cubicBezTo>
                  <a:cubicBezTo>
                    <a:pt x="23" y="2"/>
                    <a:pt x="23" y="0"/>
                    <a:pt x="24" y="0"/>
                  </a:cubicBezTo>
                  <a:cubicBezTo>
                    <a:pt x="25" y="0"/>
                    <a:pt x="2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46"/>
            <p:cNvSpPr>
              <a:spLocks noEditPoints="1"/>
            </p:cNvSpPr>
            <p:nvPr userDrawn="1"/>
          </p:nvSpPr>
          <p:spPr bwMode="auto">
            <a:xfrm>
              <a:off x="9120267" y="4715161"/>
              <a:ext cx="53975" cy="44450"/>
            </a:xfrm>
            <a:custGeom>
              <a:avLst/>
              <a:gdLst>
                <a:gd name="T0" fmla="*/ 32 w 36"/>
                <a:gd name="T1" fmla="*/ 11 h 30"/>
                <a:gd name="T2" fmla="*/ 36 w 36"/>
                <a:gd name="T3" fmla="*/ 16 h 30"/>
                <a:gd name="T4" fmla="*/ 30 w 36"/>
                <a:gd name="T5" fmla="*/ 16 h 30"/>
                <a:gd name="T6" fmla="*/ 26 w 36"/>
                <a:gd name="T7" fmla="*/ 13 h 30"/>
                <a:gd name="T8" fmla="*/ 27 w 36"/>
                <a:gd name="T9" fmla="*/ 16 h 30"/>
                <a:gd name="T10" fmla="*/ 23 w 36"/>
                <a:gd name="T11" fmla="*/ 22 h 30"/>
                <a:gd name="T12" fmla="*/ 14 w 36"/>
                <a:gd name="T13" fmla="*/ 21 h 30"/>
                <a:gd name="T14" fmla="*/ 14 w 36"/>
                <a:gd name="T15" fmla="*/ 24 h 30"/>
                <a:gd name="T16" fmla="*/ 14 w 36"/>
                <a:gd name="T17" fmla="*/ 30 h 30"/>
                <a:gd name="T18" fmla="*/ 10 w 36"/>
                <a:gd name="T19" fmla="*/ 24 h 30"/>
                <a:gd name="T20" fmla="*/ 1 w 36"/>
                <a:gd name="T21" fmla="*/ 18 h 30"/>
                <a:gd name="T22" fmla="*/ 3 w 36"/>
                <a:gd name="T23" fmla="*/ 19 h 30"/>
                <a:gd name="T24" fmla="*/ 9 w 36"/>
                <a:gd name="T25" fmla="*/ 24 h 30"/>
                <a:gd name="T26" fmla="*/ 9 w 36"/>
                <a:gd name="T27" fmla="*/ 23 h 30"/>
                <a:gd name="T28" fmla="*/ 6 w 36"/>
                <a:gd name="T29" fmla="*/ 20 h 30"/>
                <a:gd name="T30" fmla="*/ 4 w 36"/>
                <a:gd name="T31" fmla="*/ 12 h 30"/>
                <a:gd name="T32" fmla="*/ 8 w 36"/>
                <a:gd name="T33" fmla="*/ 18 h 30"/>
                <a:gd name="T34" fmla="*/ 12 w 36"/>
                <a:gd name="T35" fmla="*/ 20 h 30"/>
                <a:gd name="T36" fmla="*/ 17 w 36"/>
                <a:gd name="T37" fmla="*/ 19 h 30"/>
                <a:gd name="T38" fmla="*/ 14 w 36"/>
                <a:gd name="T39" fmla="*/ 16 h 30"/>
                <a:gd name="T40" fmla="*/ 21 w 36"/>
                <a:gd name="T41" fmla="*/ 20 h 30"/>
                <a:gd name="T42" fmla="*/ 24 w 36"/>
                <a:gd name="T43" fmla="*/ 18 h 30"/>
                <a:gd name="T44" fmla="*/ 14 w 36"/>
                <a:gd name="T45" fmla="*/ 12 h 30"/>
                <a:gd name="T46" fmla="*/ 10 w 36"/>
                <a:gd name="T47" fmla="*/ 14 h 30"/>
                <a:gd name="T48" fmla="*/ 10 w 36"/>
                <a:gd name="T49" fmla="*/ 12 h 30"/>
                <a:gd name="T50" fmla="*/ 14 w 36"/>
                <a:gd name="T51" fmla="*/ 6 h 30"/>
                <a:gd name="T52" fmla="*/ 21 w 36"/>
                <a:gd name="T53" fmla="*/ 10 h 30"/>
                <a:gd name="T54" fmla="*/ 32 w 36"/>
                <a:gd name="T55" fmla="*/ 14 h 30"/>
                <a:gd name="T56" fmla="*/ 32 w 36"/>
                <a:gd name="T57" fmla="*/ 14 h 30"/>
                <a:gd name="T58" fmla="*/ 29 w 36"/>
                <a:gd name="T59" fmla="*/ 6 h 30"/>
                <a:gd name="T60" fmla="*/ 32 w 36"/>
                <a:gd name="T61" fmla="*/ 6 h 30"/>
                <a:gd name="T62" fmla="*/ 34 w 36"/>
                <a:gd name="T63" fmla="*/ 0 h 30"/>
                <a:gd name="T64" fmla="*/ 29 w 36"/>
                <a:gd name="T6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6" h="30">
                  <a:moveTo>
                    <a:pt x="32" y="6"/>
                  </a:moveTo>
                  <a:cubicBezTo>
                    <a:pt x="33" y="8"/>
                    <a:pt x="31" y="10"/>
                    <a:pt x="32" y="11"/>
                  </a:cubicBezTo>
                  <a:cubicBezTo>
                    <a:pt x="32" y="11"/>
                    <a:pt x="32" y="12"/>
                    <a:pt x="32" y="12"/>
                  </a:cubicBezTo>
                  <a:cubicBezTo>
                    <a:pt x="34" y="12"/>
                    <a:pt x="36" y="14"/>
                    <a:pt x="36" y="16"/>
                  </a:cubicBezTo>
                  <a:cubicBezTo>
                    <a:pt x="36" y="17"/>
                    <a:pt x="34" y="19"/>
                    <a:pt x="33" y="19"/>
                  </a:cubicBezTo>
                  <a:cubicBezTo>
                    <a:pt x="32" y="18"/>
                    <a:pt x="30" y="16"/>
                    <a:pt x="30" y="16"/>
                  </a:cubicBezTo>
                  <a:cubicBezTo>
                    <a:pt x="29" y="14"/>
                    <a:pt x="27" y="14"/>
                    <a:pt x="26" y="13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6" y="14"/>
                    <a:pt x="27" y="14"/>
                    <a:pt x="27" y="16"/>
                  </a:cubicBezTo>
                  <a:cubicBezTo>
                    <a:pt x="27" y="18"/>
                    <a:pt x="28" y="21"/>
                    <a:pt x="24" y="23"/>
                  </a:cubicBezTo>
                  <a:cubicBezTo>
                    <a:pt x="24" y="22"/>
                    <a:pt x="24" y="22"/>
                    <a:pt x="23" y="22"/>
                  </a:cubicBezTo>
                  <a:cubicBezTo>
                    <a:pt x="22" y="22"/>
                    <a:pt x="21" y="20"/>
                    <a:pt x="20" y="20"/>
                  </a:cubicBezTo>
                  <a:cubicBezTo>
                    <a:pt x="19" y="22"/>
                    <a:pt x="16" y="21"/>
                    <a:pt x="14" y="21"/>
                  </a:cubicBezTo>
                  <a:cubicBezTo>
                    <a:pt x="13" y="21"/>
                    <a:pt x="13" y="22"/>
                    <a:pt x="13" y="22"/>
                  </a:cubicBezTo>
                  <a:cubicBezTo>
                    <a:pt x="14" y="22"/>
                    <a:pt x="14" y="23"/>
                    <a:pt x="14" y="24"/>
                  </a:cubicBezTo>
                  <a:cubicBezTo>
                    <a:pt x="15" y="24"/>
                    <a:pt x="18" y="26"/>
                    <a:pt x="18" y="28"/>
                  </a:cubicBezTo>
                  <a:cubicBezTo>
                    <a:pt x="18" y="29"/>
                    <a:pt x="16" y="30"/>
                    <a:pt x="14" y="30"/>
                  </a:cubicBezTo>
                  <a:cubicBezTo>
                    <a:pt x="14" y="28"/>
                    <a:pt x="13" y="26"/>
                    <a:pt x="11" y="25"/>
                  </a:cubicBezTo>
                  <a:cubicBezTo>
                    <a:pt x="10" y="25"/>
                    <a:pt x="11" y="24"/>
                    <a:pt x="10" y="24"/>
                  </a:cubicBezTo>
                  <a:cubicBezTo>
                    <a:pt x="9" y="25"/>
                    <a:pt x="8" y="26"/>
                    <a:pt x="7" y="26"/>
                  </a:cubicBezTo>
                  <a:cubicBezTo>
                    <a:pt x="3" y="25"/>
                    <a:pt x="0" y="22"/>
                    <a:pt x="1" y="18"/>
                  </a:cubicBezTo>
                  <a:cubicBezTo>
                    <a:pt x="2" y="17"/>
                    <a:pt x="2" y="16"/>
                    <a:pt x="2" y="15"/>
                  </a:cubicBezTo>
                  <a:cubicBezTo>
                    <a:pt x="3" y="16"/>
                    <a:pt x="3" y="18"/>
                    <a:pt x="3" y="19"/>
                  </a:cubicBezTo>
                  <a:cubicBezTo>
                    <a:pt x="3" y="19"/>
                    <a:pt x="3" y="20"/>
                    <a:pt x="4" y="20"/>
                  </a:cubicBezTo>
                  <a:cubicBezTo>
                    <a:pt x="5" y="22"/>
                    <a:pt x="7" y="23"/>
                    <a:pt x="9" y="24"/>
                  </a:cubicBezTo>
                  <a:cubicBezTo>
                    <a:pt x="9" y="24"/>
                    <a:pt x="9" y="24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2"/>
                    <a:pt x="8" y="22"/>
                    <a:pt x="8" y="21"/>
                  </a:cubicBezTo>
                  <a:cubicBezTo>
                    <a:pt x="8" y="21"/>
                    <a:pt x="7" y="20"/>
                    <a:pt x="6" y="20"/>
                  </a:cubicBezTo>
                  <a:cubicBezTo>
                    <a:pt x="5" y="19"/>
                    <a:pt x="3" y="14"/>
                    <a:pt x="4" y="13"/>
                  </a:cubicBezTo>
                  <a:cubicBezTo>
                    <a:pt x="4" y="13"/>
                    <a:pt x="4" y="12"/>
                    <a:pt x="4" y="12"/>
                  </a:cubicBezTo>
                  <a:cubicBezTo>
                    <a:pt x="5" y="12"/>
                    <a:pt x="5" y="12"/>
                    <a:pt x="5" y="13"/>
                  </a:cubicBezTo>
                  <a:cubicBezTo>
                    <a:pt x="6" y="14"/>
                    <a:pt x="7" y="16"/>
                    <a:pt x="8" y="18"/>
                  </a:cubicBezTo>
                  <a:cubicBezTo>
                    <a:pt x="9" y="18"/>
                    <a:pt x="10" y="19"/>
                    <a:pt x="11" y="20"/>
                  </a:cubicBezTo>
                  <a:cubicBezTo>
                    <a:pt x="11" y="20"/>
                    <a:pt x="11" y="20"/>
                    <a:pt x="12" y="20"/>
                  </a:cubicBezTo>
                  <a:cubicBezTo>
                    <a:pt x="13" y="19"/>
                    <a:pt x="14" y="19"/>
                    <a:pt x="16" y="19"/>
                  </a:cubicBezTo>
                  <a:cubicBezTo>
                    <a:pt x="16" y="19"/>
                    <a:pt x="17" y="19"/>
                    <a:pt x="17" y="19"/>
                  </a:cubicBezTo>
                  <a:cubicBezTo>
                    <a:pt x="17" y="18"/>
                    <a:pt x="15" y="17"/>
                    <a:pt x="15" y="17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6" y="14"/>
                    <a:pt x="17" y="16"/>
                    <a:pt x="19" y="18"/>
                  </a:cubicBezTo>
                  <a:cubicBezTo>
                    <a:pt x="20" y="19"/>
                    <a:pt x="20" y="19"/>
                    <a:pt x="21" y="20"/>
                  </a:cubicBezTo>
                  <a:cubicBezTo>
                    <a:pt x="22" y="20"/>
                    <a:pt x="23" y="21"/>
                    <a:pt x="24" y="20"/>
                  </a:cubicBezTo>
                  <a:cubicBezTo>
                    <a:pt x="24" y="19"/>
                    <a:pt x="24" y="19"/>
                    <a:pt x="24" y="18"/>
                  </a:cubicBezTo>
                  <a:cubicBezTo>
                    <a:pt x="24" y="15"/>
                    <a:pt x="20" y="12"/>
                    <a:pt x="17" y="12"/>
                  </a:cubicBezTo>
                  <a:cubicBezTo>
                    <a:pt x="16" y="11"/>
                    <a:pt x="14" y="10"/>
                    <a:pt x="14" y="12"/>
                  </a:cubicBezTo>
                  <a:cubicBezTo>
                    <a:pt x="14" y="12"/>
                    <a:pt x="13" y="14"/>
                    <a:pt x="13" y="14"/>
                  </a:cubicBezTo>
                  <a:cubicBezTo>
                    <a:pt x="12" y="14"/>
                    <a:pt x="11" y="14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3"/>
                    <a:pt x="10" y="13"/>
                    <a:pt x="10" y="12"/>
                  </a:cubicBezTo>
                  <a:cubicBezTo>
                    <a:pt x="10" y="12"/>
                    <a:pt x="9" y="12"/>
                    <a:pt x="9" y="11"/>
                  </a:cubicBezTo>
                  <a:cubicBezTo>
                    <a:pt x="9" y="10"/>
                    <a:pt x="13" y="6"/>
                    <a:pt x="14" y="6"/>
                  </a:cubicBezTo>
                  <a:cubicBezTo>
                    <a:pt x="16" y="8"/>
                    <a:pt x="17" y="8"/>
                    <a:pt x="19" y="9"/>
                  </a:cubicBezTo>
                  <a:cubicBezTo>
                    <a:pt x="20" y="9"/>
                    <a:pt x="21" y="10"/>
                    <a:pt x="21" y="10"/>
                  </a:cubicBezTo>
                  <a:cubicBezTo>
                    <a:pt x="23" y="11"/>
                    <a:pt x="24" y="11"/>
                    <a:pt x="26" y="12"/>
                  </a:cubicBezTo>
                  <a:cubicBezTo>
                    <a:pt x="28" y="12"/>
                    <a:pt x="30" y="14"/>
                    <a:pt x="32" y="14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0" y="13"/>
                    <a:pt x="27" y="12"/>
                    <a:pt x="28" y="10"/>
                  </a:cubicBezTo>
                  <a:cubicBezTo>
                    <a:pt x="28" y="8"/>
                    <a:pt x="30" y="8"/>
                    <a:pt x="29" y="6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1" y="6"/>
                    <a:pt x="31" y="6"/>
                    <a:pt x="32" y="6"/>
                  </a:cubicBezTo>
                  <a:close/>
                  <a:moveTo>
                    <a:pt x="34" y="0"/>
                  </a:moveTo>
                  <a:cubicBezTo>
                    <a:pt x="34" y="0"/>
                    <a:pt x="34" y="0"/>
                    <a:pt x="34" y="0"/>
                  </a:cubicBezTo>
                  <a:cubicBezTo>
                    <a:pt x="33" y="2"/>
                    <a:pt x="29" y="6"/>
                    <a:pt x="26" y="6"/>
                  </a:cubicBezTo>
                  <a:cubicBezTo>
                    <a:pt x="25" y="4"/>
                    <a:pt x="27" y="2"/>
                    <a:pt x="29" y="0"/>
                  </a:cubicBezTo>
                  <a:cubicBezTo>
                    <a:pt x="30" y="1"/>
                    <a:pt x="32" y="0"/>
                    <a:pt x="3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47"/>
            <p:cNvSpPr>
              <a:spLocks noEditPoints="1"/>
            </p:cNvSpPr>
            <p:nvPr userDrawn="1"/>
          </p:nvSpPr>
          <p:spPr bwMode="auto">
            <a:xfrm>
              <a:off x="9037717" y="4621498"/>
              <a:ext cx="53975" cy="46038"/>
            </a:xfrm>
            <a:custGeom>
              <a:avLst/>
              <a:gdLst>
                <a:gd name="T0" fmla="*/ 13 w 36"/>
                <a:gd name="T1" fmla="*/ 14 h 30"/>
                <a:gd name="T2" fmla="*/ 10 w 36"/>
                <a:gd name="T3" fmla="*/ 17 h 30"/>
                <a:gd name="T4" fmla="*/ 10 w 36"/>
                <a:gd name="T5" fmla="*/ 17 h 30"/>
                <a:gd name="T6" fmla="*/ 13 w 36"/>
                <a:gd name="T7" fmla="*/ 14 h 30"/>
                <a:gd name="T8" fmla="*/ 13 w 36"/>
                <a:gd name="T9" fmla="*/ 14 h 30"/>
                <a:gd name="T10" fmla="*/ 26 w 36"/>
                <a:gd name="T11" fmla="*/ 1 h 30"/>
                <a:gd name="T12" fmla="*/ 27 w 36"/>
                <a:gd name="T13" fmla="*/ 1 h 30"/>
                <a:gd name="T14" fmla="*/ 25 w 36"/>
                <a:gd name="T15" fmla="*/ 7 h 30"/>
                <a:gd name="T16" fmla="*/ 22 w 36"/>
                <a:gd name="T17" fmla="*/ 10 h 30"/>
                <a:gd name="T18" fmla="*/ 22 w 36"/>
                <a:gd name="T19" fmla="*/ 11 h 30"/>
                <a:gd name="T20" fmla="*/ 25 w 36"/>
                <a:gd name="T21" fmla="*/ 11 h 30"/>
                <a:gd name="T22" fmla="*/ 26 w 36"/>
                <a:gd name="T23" fmla="*/ 10 h 30"/>
                <a:gd name="T24" fmla="*/ 29 w 36"/>
                <a:gd name="T25" fmla="*/ 13 h 30"/>
                <a:gd name="T26" fmla="*/ 28 w 36"/>
                <a:gd name="T27" fmla="*/ 14 h 30"/>
                <a:gd name="T28" fmla="*/ 21 w 36"/>
                <a:gd name="T29" fmla="*/ 14 h 30"/>
                <a:gd name="T30" fmla="*/ 19 w 36"/>
                <a:gd name="T31" fmla="*/ 13 h 30"/>
                <a:gd name="T32" fmla="*/ 16 w 36"/>
                <a:gd name="T33" fmla="*/ 18 h 30"/>
                <a:gd name="T34" fmla="*/ 16 w 36"/>
                <a:gd name="T35" fmla="*/ 18 h 30"/>
                <a:gd name="T36" fmla="*/ 21 w 36"/>
                <a:gd name="T37" fmla="*/ 20 h 30"/>
                <a:gd name="T38" fmla="*/ 20 w 36"/>
                <a:gd name="T39" fmla="*/ 24 h 30"/>
                <a:gd name="T40" fmla="*/ 20 w 36"/>
                <a:gd name="T41" fmla="*/ 27 h 30"/>
                <a:gd name="T42" fmla="*/ 14 w 36"/>
                <a:gd name="T43" fmla="*/ 27 h 30"/>
                <a:gd name="T44" fmla="*/ 15 w 36"/>
                <a:gd name="T45" fmla="*/ 21 h 30"/>
                <a:gd name="T46" fmla="*/ 14 w 36"/>
                <a:gd name="T47" fmla="*/ 21 h 30"/>
                <a:gd name="T48" fmla="*/ 9 w 36"/>
                <a:gd name="T49" fmla="*/ 28 h 30"/>
                <a:gd name="T50" fmla="*/ 9 w 36"/>
                <a:gd name="T51" fmla="*/ 28 h 30"/>
                <a:gd name="T52" fmla="*/ 9 w 36"/>
                <a:gd name="T53" fmla="*/ 22 h 30"/>
                <a:gd name="T54" fmla="*/ 11 w 36"/>
                <a:gd name="T55" fmla="*/ 20 h 30"/>
                <a:gd name="T56" fmla="*/ 8 w 36"/>
                <a:gd name="T57" fmla="*/ 20 h 30"/>
                <a:gd name="T58" fmla="*/ 6 w 36"/>
                <a:gd name="T59" fmla="*/ 21 h 30"/>
                <a:gd name="T60" fmla="*/ 1 w 36"/>
                <a:gd name="T61" fmla="*/ 23 h 30"/>
                <a:gd name="T62" fmla="*/ 0 w 36"/>
                <a:gd name="T63" fmla="*/ 22 h 30"/>
                <a:gd name="T64" fmla="*/ 1 w 36"/>
                <a:gd name="T65" fmla="*/ 19 h 30"/>
                <a:gd name="T66" fmla="*/ 3 w 36"/>
                <a:gd name="T67" fmla="*/ 15 h 30"/>
                <a:gd name="T68" fmla="*/ 13 w 36"/>
                <a:gd name="T69" fmla="*/ 13 h 30"/>
                <a:gd name="T70" fmla="*/ 16 w 36"/>
                <a:gd name="T71" fmla="*/ 14 h 30"/>
                <a:gd name="T72" fmla="*/ 16 w 36"/>
                <a:gd name="T73" fmla="*/ 14 h 30"/>
                <a:gd name="T74" fmla="*/ 16 w 36"/>
                <a:gd name="T75" fmla="*/ 13 h 30"/>
                <a:gd name="T76" fmla="*/ 15 w 36"/>
                <a:gd name="T77" fmla="*/ 13 h 30"/>
                <a:gd name="T78" fmla="*/ 13 w 36"/>
                <a:gd name="T79" fmla="*/ 8 h 30"/>
                <a:gd name="T80" fmla="*/ 13 w 36"/>
                <a:gd name="T81" fmla="*/ 8 h 30"/>
                <a:gd name="T82" fmla="*/ 18 w 36"/>
                <a:gd name="T83" fmla="*/ 11 h 30"/>
                <a:gd name="T84" fmla="*/ 20 w 36"/>
                <a:gd name="T85" fmla="*/ 9 h 30"/>
                <a:gd name="T86" fmla="*/ 21 w 36"/>
                <a:gd name="T87" fmla="*/ 7 h 30"/>
                <a:gd name="T88" fmla="*/ 24 w 36"/>
                <a:gd name="T89" fmla="*/ 4 h 30"/>
                <a:gd name="T90" fmla="*/ 26 w 36"/>
                <a:gd name="T91" fmla="*/ 1 h 30"/>
                <a:gd name="T92" fmla="*/ 26 w 36"/>
                <a:gd name="T93" fmla="*/ 1 h 30"/>
                <a:gd name="T94" fmla="*/ 31 w 36"/>
                <a:gd name="T95" fmla="*/ 3 h 30"/>
                <a:gd name="T96" fmla="*/ 35 w 36"/>
                <a:gd name="T97" fmla="*/ 7 h 30"/>
                <a:gd name="T98" fmla="*/ 36 w 36"/>
                <a:gd name="T99" fmla="*/ 9 h 30"/>
                <a:gd name="T100" fmla="*/ 31 w 36"/>
                <a:gd name="T101" fmla="*/ 10 h 30"/>
                <a:gd name="T102" fmla="*/ 31 w 36"/>
                <a:gd name="T103" fmla="*/ 8 h 30"/>
                <a:gd name="T104" fmla="*/ 30 w 36"/>
                <a:gd name="T105" fmla="*/ 8 h 30"/>
                <a:gd name="T106" fmla="*/ 31 w 36"/>
                <a:gd name="T107" fmla="*/ 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6" h="30">
                  <a:moveTo>
                    <a:pt x="13" y="14"/>
                  </a:moveTo>
                  <a:cubicBezTo>
                    <a:pt x="13" y="14"/>
                    <a:pt x="10" y="16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3" y="19"/>
                    <a:pt x="14" y="17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lose/>
                  <a:moveTo>
                    <a:pt x="26" y="1"/>
                  </a:moveTo>
                  <a:cubicBezTo>
                    <a:pt x="26" y="1"/>
                    <a:pt x="26" y="1"/>
                    <a:pt x="27" y="1"/>
                  </a:cubicBezTo>
                  <a:cubicBezTo>
                    <a:pt x="27" y="2"/>
                    <a:pt x="25" y="6"/>
                    <a:pt x="25" y="7"/>
                  </a:cubicBezTo>
                  <a:cubicBezTo>
                    <a:pt x="24" y="8"/>
                    <a:pt x="22" y="10"/>
                    <a:pt x="22" y="10"/>
                  </a:cubicBezTo>
                  <a:cubicBezTo>
                    <a:pt x="22" y="10"/>
                    <a:pt x="22" y="10"/>
                    <a:pt x="22" y="11"/>
                  </a:cubicBezTo>
                  <a:cubicBezTo>
                    <a:pt x="23" y="12"/>
                    <a:pt x="25" y="12"/>
                    <a:pt x="25" y="11"/>
                  </a:cubicBezTo>
                  <a:cubicBezTo>
                    <a:pt x="26" y="10"/>
                    <a:pt x="25" y="10"/>
                    <a:pt x="26" y="10"/>
                  </a:cubicBezTo>
                  <a:cubicBezTo>
                    <a:pt x="27" y="10"/>
                    <a:pt x="29" y="12"/>
                    <a:pt x="29" y="13"/>
                  </a:cubicBezTo>
                  <a:cubicBezTo>
                    <a:pt x="29" y="13"/>
                    <a:pt x="29" y="14"/>
                    <a:pt x="28" y="14"/>
                  </a:cubicBezTo>
                  <a:cubicBezTo>
                    <a:pt x="25" y="13"/>
                    <a:pt x="23" y="14"/>
                    <a:pt x="21" y="14"/>
                  </a:cubicBezTo>
                  <a:cubicBezTo>
                    <a:pt x="20" y="14"/>
                    <a:pt x="20" y="13"/>
                    <a:pt x="19" y="13"/>
                  </a:cubicBezTo>
                  <a:cubicBezTo>
                    <a:pt x="18" y="14"/>
                    <a:pt x="16" y="17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8" y="19"/>
                    <a:pt x="19" y="17"/>
                    <a:pt x="21" y="20"/>
                  </a:cubicBezTo>
                  <a:cubicBezTo>
                    <a:pt x="21" y="22"/>
                    <a:pt x="20" y="22"/>
                    <a:pt x="20" y="24"/>
                  </a:cubicBezTo>
                  <a:cubicBezTo>
                    <a:pt x="19" y="25"/>
                    <a:pt x="20" y="26"/>
                    <a:pt x="20" y="27"/>
                  </a:cubicBezTo>
                  <a:cubicBezTo>
                    <a:pt x="19" y="30"/>
                    <a:pt x="15" y="29"/>
                    <a:pt x="14" y="27"/>
                  </a:cubicBezTo>
                  <a:cubicBezTo>
                    <a:pt x="13" y="26"/>
                    <a:pt x="15" y="22"/>
                    <a:pt x="15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1" y="22"/>
                    <a:pt x="11" y="26"/>
                    <a:pt x="9" y="28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8" y="27"/>
                    <a:pt x="9" y="24"/>
                    <a:pt x="9" y="22"/>
                  </a:cubicBezTo>
                  <a:cubicBezTo>
                    <a:pt x="10" y="22"/>
                    <a:pt x="11" y="21"/>
                    <a:pt x="11" y="20"/>
                  </a:cubicBezTo>
                  <a:cubicBezTo>
                    <a:pt x="10" y="20"/>
                    <a:pt x="9" y="19"/>
                    <a:pt x="8" y="20"/>
                  </a:cubicBezTo>
                  <a:cubicBezTo>
                    <a:pt x="7" y="20"/>
                    <a:pt x="7" y="21"/>
                    <a:pt x="6" y="21"/>
                  </a:cubicBezTo>
                  <a:cubicBezTo>
                    <a:pt x="5" y="22"/>
                    <a:pt x="3" y="23"/>
                    <a:pt x="1" y="23"/>
                  </a:cubicBezTo>
                  <a:cubicBezTo>
                    <a:pt x="1" y="23"/>
                    <a:pt x="1" y="22"/>
                    <a:pt x="0" y="22"/>
                  </a:cubicBezTo>
                  <a:cubicBezTo>
                    <a:pt x="1" y="20"/>
                    <a:pt x="1" y="20"/>
                    <a:pt x="1" y="19"/>
                  </a:cubicBezTo>
                  <a:cubicBezTo>
                    <a:pt x="1" y="18"/>
                    <a:pt x="3" y="17"/>
                    <a:pt x="3" y="15"/>
                  </a:cubicBezTo>
                  <a:cubicBezTo>
                    <a:pt x="7" y="15"/>
                    <a:pt x="9" y="13"/>
                    <a:pt x="13" y="13"/>
                  </a:cubicBezTo>
                  <a:cubicBezTo>
                    <a:pt x="14" y="13"/>
                    <a:pt x="15" y="15"/>
                    <a:pt x="16" y="14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4"/>
                    <a:pt x="16" y="14"/>
                    <a:pt x="16" y="13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2" y="12"/>
                    <a:pt x="12" y="10"/>
                    <a:pt x="13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4" y="10"/>
                    <a:pt x="17" y="11"/>
                    <a:pt x="18" y="11"/>
                  </a:cubicBezTo>
                  <a:cubicBezTo>
                    <a:pt x="19" y="10"/>
                    <a:pt x="19" y="10"/>
                    <a:pt x="20" y="9"/>
                  </a:cubicBezTo>
                  <a:cubicBezTo>
                    <a:pt x="20" y="8"/>
                    <a:pt x="21" y="8"/>
                    <a:pt x="21" y="7"/>
                  </a:cubicBezTo>
                  <a:cubicBezTo>
                    <a:pt x="22" y="6"/>
                    <a:pt x="23" y="5"/>
                    <a:pt x="24" y="4"/>
                  </a:cubicBezTo>
                  <a:cubicBezTo>
                    <a:pt x="24" y="4"/>
                    <a:pt x="25" y="1"/>
                    <a:pt x="26" y="1"/>
                  </a:cubicBezTo>
                  <a:cubicBezTo>
                    <a:pt x="25" y="0"/>
                    <a:pt x="26" y="1"/>
                    <a:pt x="26" y="1"/>
                  </a:cubicBezTo>
                  <a:close/>
                  <a:moveTo>
                    <a:pt x="31" y="3"/>
                  </a:moveTo>
                  <a:cubicBezTo>
                    <a:pt x="32" y="4"/>
                    <a:pt x="34" y="5"/>
                    <a:pt x="35" y="7"/>
                  </a:cubicBezTo>
                  <a:cubicBezTo>
                    <a:pt x="35" y="8"/>
                    <a:pt x="36" y="9"/>
                    <a:pt x="36" y="9"/>
                  </a:cubicBezTo>
                  <a:cubicBezTo>
                    <a:pt x="35" y="12"/>
                    <a:pt x="32" y="12"/>
                    <a:pt x="31" y="10"/>
                  </a:cubicBezTo>
                  <a:cubicBezTo>
                    <a:pt x="31" y="10"/>
                    <a:pt x="31" y="9"/>
                    <a:pt x="31" y="8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31" y="6"/>
                    <a:pt x="29" y="4"/>
                    <a:pt x="3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48"/>
            <p:cNvSpPr>
              <a:spLocks noEditPoints="1"/>
            </p:cNvSpPr>
            <p:nvPr userDrawn="1"/>
          </p:nvSpPr>
          <p:spPr bwMode="auto">
            <a:xfrm>
              <a:off x="8913891" y="4588168"/>
              <a:ext cx="36513" cy="52388"/>
            </a:xfrm>
            <a:custGeom>
              <a:avLst/>
              <a:gdLst>
                <a:gd name="T0" fmla="*/ 14 w 24"/>
                <a:gd name="T1" fmla="*/ 5 h 34"/>
                <a:gd name="T2" fmla="*/ 14 w 24"/>
                <a:gd name="T3" fmla="*/ 5 h 34"/>
                <a:gd name="T4" fmla="*/ 14 w 24"/>
                <a:gd name="T5" fmla="*/ 5 h 34"/>
                <a:gd name="T6" fmla="*/ 14 w 24"/>
                <a:gd name="T7" fmla="*/ 4 h 34"/>
                <a:gd name="T8" fmla="*/ 14 w 24"/>
                <a:gd name="T9" fmla="*/ 4 h 34"/>
                <a:gd name="T10" fmla="*/ 14 w 24"/>
                <a:gd name="T11" fmla="*/ 4 h 34"/>
                <a:gd name="T12" fmla="*/ 14 w 24"/>
                <a:gd name="T13" fmla="*/ 4 h 34"/>
                <a:gd name="T14" fmla="*/ 20 w 24"/>
                <a:gd name="T15" fmla="*/ 2 h 34"/>
                <a:gd name="T16" fmla="*/ 14 w 24"/>
                <a:gd name="T17" fmla="*/ 7 h 34"/>
                <a:gd name="T18" fmla="*/ 22 w 24"/>
                <a:gd name="T19" fmla="*/ 15 h 34"/>
                <a:gd name="T20" fmla="*/ 16 w 24"/>
                <a:gd name="T21" fmla="*/ 18 h 34"/>
                <a:gd name="T22" fmla="*/ 15 w 24"/>
                <a:gd name="T23" fmla="*/ 23 h 34"/>
                <a:gd name="T24" fmla="*/ 17 w 24"/>
                <a:gd name="T25" fmla="*/ 22 h 34"/>
                <a:gd name="T26" fmla="*/ 24 w 24"/>
                <a:gd name="T27" fmla="*/ 24 h 34"/>
                <a:gd name="T28" fmla="*/ 18 w 24"/>
                <a:gd name="T29" fmla="*/ 26 h 34"/>
                <a:gd name="T30" fmla="*/ 9 w 24"/>
                <a:gd name="T31" fmla="*/ 32 h 34"/>
                <a:gd name="T32" fmla="*/ 16 w 24"/>
                <a:gd name="T33" fmla="*/ 27 h 34"/>
                <a:gd name="T34" fmla="*/ 10 w 24"/>
                <a:gd name="T35" fmla="*/ 29 h 34"/>
                <a:gd name="T36" fmla="*/ 7 w 24"/>
                <a:gd name="T37" fmla="*/ 28 h 34"/>
                <a:gd name="T38" fmla="*/ 14 w 24"/>
                <a:gd name="T39" fmla="*/ 25 h 34"/>
                <a:gd name="T40" fmla="*/ 13 w 24"/>
                <a:gd name="T41" fmla="*/ 24 h 34"/>
                <a:gd name="T42" fmla="*/ 14 w 24"/>
                <a:gd name="T43" fmla="*/ 19 h 34"/>
                <a:gd name="T44" fmla="*/ 9 w 24"/>
                <a:gd name="T45" fmla="*/ 22 h 34"/>
                <a:gd name="T46" fmla="*/ 9 w 24"/>
                <a:gd name="T47" fmla="*/ 20 h 34"/>
                <a:gd name="T48" fmla="*/ 17 w 24"/>
                <a:gd name="T49" fmla="*/ 16 h 34"/>
                <a:gd name="T50" fmla="*/ 14 w 24"/>
                <a:gd name="T51" fmla="*/ 10 h 34"/>
                <a:gd name="T52" fmla="*/ 7 w 24"/>
                <a:gd name="T53" fmla="*/ 17 h 34"/>
                <a:gd name="T54" fmla="*/ 4 w 24"/>
                <a:gd name="T55" fmla="*/ 26 h 34"/>
                <a:gd name="T56" fmla="*/ 2 w 24"/>
                <a:gd name="T57" fmla="*/ 19 h 34"/>
                <a:gd name="T58" fmla="*/ 6 w 24"/>
                <a:gd name="T59" fmla="*/ 12 h 34"/>
                <a:gd name="T60" fmla="*/ 12 w 24"/>
                <a:gd name="T61" fmla="*/ 7 h 34"/>
                <a:gd name="T62" fmla="*/ 8 w 24"/>
                <a:gd name="T63" fmla="*/ 6 h 34"/>
                <a:gd name="T64" fmla="*/ 1 w 24"/>
                <a:gd name="T65" fmla="*/ 3 h 34"/>
                <a:gd name="T66" fmla="*/ 4 w 24"/>
                <a:gd name="T67" fmla="*/ 7 h 34"/>
                <a:gd name="T68" fmla="*/ 0 w 24"/>
                <a:gd name="T69" fmla="*/ 5 h 34"/>
                <a:gd name="T70" fmla="*/ 1 w 24"/>
                <a:gd name="T71" fmla="*/ 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4" h="34">
                  <a:moveTo>
                    <a:pt x="14" y="5"/>
                  </a:move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lose/>
                  <a:moveTo>
                    <a:pt x="14" y="4"/>
                  </a:move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lose/>
                  <a:moveTo>
                    <a:pt x="16" y="1"/>
                  </a:moveTo>
                  <a:cubicBezTo>
                    <a:pt x="17" y="0"/>
                    <a:pt x="19" y="1"/>
                    <a:pt x="20" y="2"/>
                  </a:cubicBezTo>
                  <a:cubicBezTo>
                    <a:pt x="20" y="2"/>
                    <a:pt x="21" y="2"/>
                    <a:pt x="20" y="2"/>
                  </a:cubicBezTo>
                  <a:cubicBezTo>
                    <a:pt x="20" y="4"/>
                    <a:pt x="16" y="5"/>
                    <a:pt x="14" y="7"/>
                  </a:cubicBezTo>
                  <a:cubicBezTo>
                    <a:pt x="15" y="8"/>
                    <a:pt x="16" y="7"/>
                    <a:pt x="18" y="8"/>
                  </a:cubicBezTo>
                  <a:cubicBezTo>
                    <a:pt x="20" y="8"/>
                    <a:pt x="24" y="12"/>
                    <a:pt x="22" y="15"/>
                  </a:cubicBezTo>
                  <a:cubicBezTo>
                    <a:pt x="21" y="16"/>
                    <a:pt x="20" y="16"/>
                    <a:pt x="19" y="16"/>
                  </a:cubicBezTo>
                  <a:cubicBezTo>
                    <a:pt x="18" y="17"/>
                    <a:pt x="17" y="16"/>
                    <a:pt x="16" y="18"/>
                  </a:cubicBezTo>
                  <a:cubicBezTo>
                    <a:pt x="16" y="18"/>
                    <a:pt x="16" y="19"/>
                    <a:pt x="17" y="20"/>
                  </a:cubicBezTo>
                  <a:cubicBezTo>
                    <a:pt x="16" y="21"/>
                    <a:pt x="16" y="22"/>
                    <a:pt x="15" y="23"/>
                  </a:cubicBezTo>
                  <a:cubicBezTo>
                    <a:pt x="16" y="24"/>
                    <a:pt x="16" y="24"/>
                    <a:pt x="17" y="24"/>
                  </a:cubicBezTo>
                  <a:cubicBezTo>
                    <a:pt x="17" y="23"/>
                    <a:pt x="17" y="23"/>
                    <a:pt x="17" y="22"/>
                  </a:cubicBezTo>
                  <a:cubicBezTo>
                    <a:pt x="18" y="22"/>
                    <a:pt x="21" y="22"/>
                    <a:pt x="22" y="22"/>
                  </a:cubicBezTo>
                  <a:cubicBezTo>
                    <a:pt x="23" y="22"/>
                    <a:pt x="23" y="24"/>
                    <a:pt x="24" y="24"/>
                  </a:cubicBezTo>
                  <a:cubicBezTo>
                    <a:pt x="23" y="25"/>
                    <a:pt x="23" y="25"/>
                    <a:pt x="23" y="26"/>
                  </a:cubicBezTo>
                  <a:cubicBezTo>
                    <a:pt x="21" y="27"/>
                    <a:pt x="20" y="24"/>
                    <a:pt x="18" y="26"/>
                  </a:cubicBezTo>
                  <a:cubicBezTo>
                    <a:pt x="17" y="27"/>
                    <a:pt x="19" y="29"/>
                    <a:pt x="19" y="31"/>
                  </a:cubicBezTo>
                  <a:cubicBezTo>
                    <a:pt x="18" y="34"/>
                    <a:pt x="11" y="34"/>
                    <a:pt x="9" y="32"/>
                  </a:cubicBezTo>
                  <a:cubicBezTo>
                    <a:pt x="9" y="32"/>
                    <a:pt x="9" y="32"/>
                    <a:pt x="9" y="32"/>
                  </a:cubicBezTo>
                  <a:cubicBezTo>
                    <a:pt x="12" y="30"/>
                    <a:pt x="16" y="30"/>
                    <a:pt x="16" y="27"/>
                  </a:cubicBezTo>
                  <a:cubicBezTo>
                    <a:pt x="16" y="27"/>
                    <a:pt x="16" y="27"/>
                    <a:pt x="16" y="27"/>
                  </a:cubicBezTo>
                  <a:cubicBezTo>
                    <a:pt x="14" y="27"/>
                    <a:pt x="12" y="29"/>
                    <a:pt x="10" y="29"/>
                  </a:cubicBezTo>
                  <a:cubicBezTo>
                    <a:pt x="10" y="29"/>
                    <a:pt x="8" y="29"/>
                    <a:pt x="8" y="29"/>
                  </a:cubicBezTo>
                  <a:cubicBezTo>
                    <a:pt x="8" y="28"/>
                    <a:pt x="7" y="28"/>
                    <a:pt x="7" y="28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9" y="27"/>
                    <a:pt x="14" y="26"/>
                    <a:pt x="14" y="25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4"/>
                    <a:pt x="13" y="24"/>
                    <a:pt x="13" y="24"/>
                  </a:cubicBezTo>
                  <a:cubicBezTo>
                    <a:pt x="13" y="23"/>
                    <a:pt x="13" y="22"/>
                    <a:pt x="13" y="22"/>
                  </a:cubicBezTo>
                  <a:cubicBezTo>
                    <a:pt x="13" y="21"/>
                    <a:pt x="14" y="20"/>
                    <a:pt x="14" y="19"/>
                  </a:cubicBezTo>
                  <a:cubicBezTo>
                    <a:pt x="14" y="19"/>
                    <a:pt x="14" y="19"/>
                    <a:pt x="13" y="19"/>
                  </a:cubicBezTo>
                  <a:cubicBezTo>
                    <a:pt x="12" y="18"/>
                    <a:pt x="10" y="21"/>
                    <a:pt x="9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9" y="22"/>
                    <a:pt x="9" y="21"/>
                    <a:pt x="9" y="20"/>
                  </a:cubicBezTo>
                  <a:cubicBezTo>
                    <a:pt x="9" y="18"/>
                    <a:pt x="12" y="16"/>
                    <a:pt x="14" y="17"/>
                  </a:cubicBezTo>
                  <a:cubicBezTo>
                    <a:pt x="15" y="17"/>
                    <a:pt x="16" y="16"/>
                    <a:pt x="17" y="16"/>
                  </a:cubicBezTo>
                  <a:cubicBezTo>
                    <a:pt x="17" y="15"/>
                    <a:pt x="18" y="14"/>
                    <a:pt x="18" y="14"/>
                  </a:cubicBezTo>
                  <a:cubicBezTo>
                    <a:pt x="19" y="11"/>
                    <a:pt x="16" y="10"/>
                    <a:pt x="14" y="10"/>
                  </a:cubicBezTo>
                  <a:cubicBezTo>
                    <a:pt x="12" y="10"/>
                    <a:pt x="10" y="12"/>
                    <a:pt x="10" y="13"/>
                  </a:cubicBezTo>
                  <a:cubicBezTo>
                    <a:pt x="9" y="14"/>
                    <a:pt x="8" y="16"/>
                    <a:pt x="7" y="17"/>
                  </a:cubicBezTo>
                  <a:cubicBezTo>
                    <a:pt x="6" y="18"/>
                    <a:pt x="6" y="19"/>
                    <a:pt x="5" y="20"/>
                  </a:cubicBezTo>
                  <a:cubicBezTo>
                    <a:pt x="4" y="22"/>
                    <a:pt x="5" y="24"/>
                    <a:pt x="4" y="26"/>
                  </a:cubicBezTo>
                  <a:cubicBezTo>
                    <a:pt x="1" y="26"/>
                    <a:pt x="0" y="24"/>
                    <a:pt x="0" y="21"/>
                  </a:cubicBezTo>
                  <a:cubicBezTo>
                    <a:pt x="0" y="21"/>
                    <a:pt x="1" y="20"/>
                    <a:pt x="2" y="19"/>
                  </a:cubicBezTo>
                  <a:cubicBezTo>
                    <a:pt x="2" y="18"/>
                    <a:pt x="3" y="17"/>
                    <a:pt x="3" y="16"/>
                  </a:cubicBezTo>
                  <a:cubicBezTo>
                    <a:pt x="4" y="15"/>
                    <a:pt x="5" y="14"/>
                    <a:pt x="6" y="12"/>
                  </a:cubicBezTo>
                  <a:cubicBezTo>
                    <a:pt x="8" y="11"/>
                    <a:pt x="11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0" y="7"/>
                    <a:pt x="8" y="7"/>
                    <a:pt x="8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12" y="4"/>
                    <a:pt x="14" y="2"/>
                    <a:pt x="16" y="1"/>
                  </a:cubicBezTo>
                  <a:close/>
                  <a:moveTo>
                    <a:pt x="1" y="3"/>
                  </a:moveTo>
                  <a:cubicBezTo>
                    <a:pt x="2" y="3"/>
                    <a:pt x="2" y="3"/>
                    <a:pt x="2" y="3"/>
                  </a:cubicBezTo>
                  <a:cubicBezTo>
                    <a:pt x="2" y="4"/>
                    <a:pt x="4" y="7"/>
                    <a:pt x="4" y="7"/>
                  </a:cubicBezTo>
                  <a:cubicBezTo>
                    <a:pt x="4" y="9"/>
                    <a:pt x="5" y="9"/>
                    <a:pt x="4" y="10"/>
                  </a:cubicBezTo>
                  <a:cubicBezTo>
                    <a:pt x="1" y="10"/>
                    <a:pt x="0" y="9"/>
                    <a:pt x="0" y="5"/>
                  </a:cubicBezTo>
                  <a:cubicBezTo>
                    <a:pt x="0" y="4"/>
                    <a:pt x="0" y="4"/>
                    <a:pt x="0" y="3"/>
                  </a:cubicBezTo>
                  <a:cubicBezTo>
                    <a:pt x="0" y="3"/>
                    <a:pt x="1" y="3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49"/>
            <p:cNvSpPr>
              <a:spLocks noEditPoints="1"/>
            </p:cNvSpPr>
            <p:nvPr userDrawn="1"/>
          </p:nvSpPr>
          <p:spPr bwMode="auto">
            <a:xfrm>
              <a:off x="8971042" y="4589759"/>
              <a:ext cx="50800" cy="52388"/>
            </a:xfrm>
            <a:custGeom>
              <a:avLst/>
              <a:gdLst>
                <a:gd name="T0" fmla="*/ 17 w 34"/>
                <a:gd name="T1" fmla="*/ 16 h 34"/>
                <a:gd name="T2" fmla="*/ 20 w 34"/>
                <a:gd name="T3" fmla="*/ 27 h 34"/>
                <a:gd name="T4" fmla="*/ 18 w 34"/>
                <a:gd name="T5" fmla="*/ 21 h 34"/>
                <a:gd name="T6" fmla="*/ 20 w 34"/>
                <a:gd name="T7" fmla="*/ 21 h 34"/>
                <a:gd name="T8" fmla="*/ 25 w 34"/>
                <a:gd name="T9" fmla="*/ 18 h 34"/>
                <a:gd name="T10" fmla="*/ 22 w 34"/>
                <a:gd name="T11" fmla="*/ 20 h 34"/>
                <a:gd name="T12" fmla="*/ 21 w 34"/>
                <a:gd name="T13" fmla="*/ 14 h 34"/>
                <a:gd name="T14" fmla="*/ 28 w 34"/>
                <a:gd name="T15" fmla="*/ 6 h 34"/>
                <a:gd name="T16" fmla="*/ 26 w 34"/>
                <a:gd name="T17" fmla="*/ 10 h 34"/>
                <a:gd name="T18" fmla="*/ 28 w 34"/>
                <a:gd name="T19" fmla="*/ 6 h 34"/>
                <a:gd name="T20" fmla="*/ 26 w 34"/>
                <a:gd name="T21" fmla="*/ 0 h 34"/>
                <a:gd name="T22" fmla="*/ 28 w 34"/>
                <a:gd name="T23" fmla="*/ 5 h 34"/>
                <a:gd name="T24" fmla="*/ 34 w 34"/>
                <a:gd name="T25" fmla="*/ 9 h 34"/>
                <a:gd name="T26" fmla="*/ 28 w 34"/>
                <a:gd name="T27" fmla="*/ 13 h 34"/>
                <a:gd name="T28" fmla="*/ 28 w 34"/>
                <a:gd name="T29" fmla="*/ 17 h 34"/>
                <a:gd name="T30" fmla="*/ 27 w 34"/>
                <a:gd name="T31" fmla="*/ 25 h 34"/>
                <a:gd name="T32" fmla="*/ 32 w 34"/>
                <a:gd name="T33" fmla="*/ 31 h 34"/>
                <a:gd name="T34" fmla="*/ 26 w 34"/>
                <a:gd name="T35" fmla="*/ 30 h 34"/>
                <a:gd name="T36" fmla="*/ 22 w 34"/>
                <a:gd name="T37" fmla="*/ 30 h 34"/>
                <a:gd name="T38" fmla="*/ 15 w 34"/>
                <a:gd name="T39" fmla="*/ 29 h 34"/>
                <a:gd name="T40" fmla="*/ 13 w 34"/>
                <a:gd name="T41" fmla="*/ 26 h 34"/>
                <a:gd name="T42" fmla="*/ 13 w 34"/>
                <a:gd name="T43" fmla="*/ 31 h 34"/>
                <a:gd name="T44" fmla="*/ 10 w 34"/>
                <a:gd name="T45" fmla="*/ 27 h 34"/>
                <a:gd name="T46" fmla="*/ 8 w 34"/>
                <a:gd name="T47" fmla="*/ 23 h 34"/>
                <a:gd name="T48" fmla="*/ 2 w 34"/>
                <a:gd name="T49" fmla="*/ 19 h 34"/>
                <a:gd name="T50" fmla="*/ 4 w 34"/>
                <a:gd name="T51" fmla="*/ 16 h 34"/>
                <a:gd name="T52" fmla="*/ 13 w 34"/>
                <a:gd name="T53" fmla="*/ 15 h 34"/>
                <a:gd name="T54" fmla="*/ 16 w 34"/>
                <a:gd name="T55" fmla="*/ 9 h 34"/>
                <a:gd name="T56" fmla="*/ 11 w 34"/>
                <a:gd name="T57" fmla="*/ 7 h 34"/>
                <a:gd name="T58" fmla="*/ 10 w 34"/>
                <a:gd name="T59" fmla="*/ 5 h 34"/>
                <a:gd name="T60" fmla="*/ 12 w 34"/>
                <a:gd name="T61" fmla="*/ 6 h 34"/>
                <a:gd name="T62" fmla="*/ 20 w 34"/>
                <a:gd name="T63" fmla="*/ 0 h 34"/>
                <a:gd name="T64" fmla="*/ 23 w 34"/>
                <a:gd name="T65" fmla="*/ 1 h 34"/>
                <a:gd name="T66" fmla="*/ 17 w 34"/>
                <a:gd name="T67" fmla="*/ 11 h 34"/>
                <a:gd name="T68" fmla="*/ 19 w 34"/>
                <a:gd name="T69" fmla="*/ 11 h 34"/>
                <a:gd name="T70" fmla="*/ 23 w 34"/>
                <a:gd name="T71" fmla="*/ 7 h 34"/>
                <a:gd name="T72" fmla="*/ 26 w 34"/>
                <a:gd name="T7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4" h="34">
                  <a:moveTo>
                    <a:pt x="21" y="13"/>
                  </a:moveTo>
                  <a:cubicBezTo>
                    <a:pt x="19" y="14"/>
                    <a:pt x="18" y="15"/>
                    <a:pt x="17" y="16"/>
                  </a:cubicBezTo>
                  <a:cubicBezTo>
                    <a:pt x="16" y="18"/>
                    <a:pt x="12" y="21"/>
                    <a:pt x="14" y="24"/>
                  </a:cubicBezTo>
                  <a:cubicBezTo>
                    <a:pt x="15" y="26"/>
                    <a:pt x="17" y="28"/>
                    <a:pt x="20" y="27"/>
                  </a:cubicBezTo>
                  <a:cubicBezTo>
                    <a:pt x="20" y="27"/>
                    <a:pt x="20" y="27"/>
                    <a:pt x="21" y="27"/>
                  </a:cubicBezTo>
                  <a:cubicBezTo>
                    <a:pt x="20" y="25"/>
                    <a:pt x="19" y="22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9" y="21"/>
                    <a:pt x="20" y="21"/>
                    <a:pt x="20" y="21"/>
                  </a:cubicBezTo>
                  <a:cubicBezTo>
                    <a:pt x="21" y="22"/>
                    <a:pt x="24" y="24"/>
                    <a:pt x="24" y="23"/>
                  </a:cubicBezTo>
                  <a:cubicBezTo>
                    <a:pt x="25" y="22"/>
                    <a:pt x="26" y="19"/>
                    <a:pt x="25" y="18"/>
                  </a:cubicBezTo>
                  <a:cubicBezTo>
                    <a:pt x="25" y="18"/>
                    <a:pt x="25" y="18"/>
                    <a:pt x="24" y="18"/>
                  </a:cubicBezTo>
                  <a:cubicBezTo>
                    <a:pt x="24" y="18"/>
                    <a:pt x="23" y="19"/>
                    <a:pt x="22" y="20"/>
                  </a:cubicBezTo>
                  <a:cubicBezTo>
                    <a:pt x="22" y="20"/>
                    <a:pt x="22" y="19"/>
                    <a:pt x="21" y="19"/>
                  </a:cubicBezTo>
                  <a:cubicBezTo>
                    <a:pt x="21" y="17"/>
                    <a:pt x="21" y="16"/>
                    <a:pt x="21" y="14"/>
                  </a:cubicBezTo>
                  <a:cubicBezTo>
                    <a:pt x="22" y="13"/>
                    <a:pt x="21" y="13"/>
                    <a:pt x="21" y="13"/>
                  </a:cubicBezTo>
                  <a:close/>
                  <a:moveTo>
                    <a:pt x="28" y="6"/>
                  </a:moveTo>
                  <a:cubicBezTo>
                    <a:pt x="28" y="7"/>
                    <a:pt x="26" y="9"/>
                    <a:pt x="26" y="10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7" y="10"/>
                    <a:pt x="30" y="9"/>
                    <a:pt x="30" y="9"/>
                  </a:cubicBezTo>
                  <a:cubicBezTo>
                    <a:pt x="30" y="8"/>
                    <a:pt x="29" y="7"/>
                    <a:pt x="28" y="6"/>
                  </a:cubicBezTo>
                  <a:cubicBezTo>
                    <a:pt x="28" y="6"/>
                    <a:pt x="28" y="6"/>
                    <a:pt x="28" y="6"/>
                  </a:cubicBezTo>
                  <a:close/>
                  <a:moveTo>
                    <a:pt x="26" y="0"/>
                  </a:moveTo>
                  <a:cubicBezTo>
                    <a:pt x="28" y="1"/>
                    <a:pt x="29" y="1"/>
                    <a:pt x="29" y="3"/>
                  </a:cubicBezTo>
                  <a:cubicBezTo>
                    <a:pt x="29" y="3"/>
                    <a:pt x="28" y="4"/>
                    <a:pt x="28" y="5"/>
                  </a:cubicBezTo>
                  <a:cubicBezTo>
                    <a:pt x="29" y="7"/>
                    <a:pt x="32" y="7"/>
                    <a:pt x="34" y="8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32" y="11"/>
                    <a:pt x="30" y="11"/>
                    <a:pt x="29" y="11"/>
                  </a:cubicBezTo>
                  <a:cubicBezTo>
                    <a:pt x="28" y="12"/>
                    <a:pt x="28" y="12"/>
                    <a:pt x="28" y="13"/>
                  </a:cubicBezTo>
                  <a:cubicBezTo>
                    <a:pt x="26" y="13"/>
                    <a:pt x="25" y="13"/>
                    <a:pt x="24" y="15"/>
                  </a:cubicBezTo>
                  <a:cubicBezTo>
                    <a:pt x="25" y="16"/>
                    <a:pt x="28" y="16"/>
                    <a:pt x="28" y="17"/>
                  </a:cubicBezTo>
                  <a:cubicBezTo>
                    <a:pt x="28" y="18"/>
                    <a:pt x="28" y="21"/>
                    <a:pt x="28" y="22"/>
                  </a:cubicBezTo>
                  <a:cubicBezTo>
                    <a:pt x="27" y="23"/>
                    <a:pt x="26" y="24"/>
                    <a:pt x="27" y="25"/>
                  </a:cubicBezTo>
                  <a:cubicBezTo>
                    <a:pt x="27" y="26"/>
                    <a:pt x="29" y="26"/>
                    <a:pt x="30" y="27"/>
                  </a:cubicBezTo>
                  <a:cubicBezTo>
                    <a:pt x="31" y="28"/>
                    <a:pt x="32" y="29"/>
                    <a:pt x="32" y="31"/>
                  </a:cubicBezTo>
                  <a:cubicBezTo>
                    <a:pt x="32" y="32"/>
                    <a:pt x="30" y="34"/>
                    <a:pt x="28" y="33"/>
                  </a:cubicBezTo>
                  <a:cubicBezTo>
                    <a:pt x="27" y="33"/>
                    <a:pt x="26" y="31"/>
                    <a:pt x="26" y="30"/>
                  </a:cubicBezTo>
                  <a:cubicBezTo>
                    <a:pt x="25" y="30"/>
                    <a:pt x="25" y="30"/>
                    <a:pt x="24" y="29"/>
                  </a:cubicBezTo>
                  <a:cubicBezTo>
                    <a:pt x="24" y="29"/>
                    <a:pt x="22" y="30"/>
                    <a:pt x="22" y="30"/>
                  </a:cubicBezTo>
                  <a:cubicBezTo>
                    <a:pt x="21" y="30"/>
                    <a:pt x="21" y="30"/>
                    <a:pt x="20" y="30"/>
                  </a:cubicBezTo>
                  <a:cubicBezTo>
                    <a:pt x="19" y="30"/>
                    <a:pt x="17" y="30"/>
                    <a:pt x="15" y="29"/>
                  </a:cubicBezTo>
                  <a:cubicBezTo>
                    <a:pt x="15" y="28"/>
                    <a:pt x="14" y="27"/>
                    <a:pt x="14" y="26"/>
                  </a:cubicBezTo>
                  <a:cubicBezTo>
                    <a:pt x="14" y="26"/>
                    <a:pt x="14" y="26"/>
                    <a:pt x="13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3" y="27"/>
                    <a:pt x="14" y="31"/>
                    <a:pt x="13" y="31"/>
                  </a:cubicBezTo>
                  <a:cubicBezTo>
                    <a:pt x="12" y="31"/>
                    <a:pt x="12" y="30"/>
                    <a:pt x="11" y="30"/>
                  </a:cubicBezTo>
                  <a:cubicBezTo>
                    <a:pt x="10" y="29"/>
                    <a:pt x="11" y="28"/>
                    <a:pt x="10" y="27"/>
                  </a:cubicBezTo>
                  <a:cubicBezTo>
                    <a:pt x="10" y="26"/>
                    <a:pt x="9" y="25"/>
                    <a:pt x="9" y="25"/>
                  </a:cubicBezTo>
                  <a:cubicBezTo>
                    <a:pt x="8" y="24"/>
                    <a:pt x="9" y="23"/>
                    <a:pt x="8" y="23"/>
                  </a:cubicBezTo>
                  <a:cubicBezTo>
                    <a:pt x="8" y="23"/>
                    <a:pt x="4" y="24"/>
                    <a:pt x="3" y="23"/>
                  </a:cubicBezTo>
                  <a:cubicBezTo>
                    <a:pt x="2" y="23"/>
                    <a:pt x="0" y="21"/>
                    <a:pt x="2" y="19"/>
                  </a:cubicBezTo>
                  <a:cubicBezTo>
                    <a:pt x="2" y="19"/>
                    <a:pt x="3" y="19"/>
                    <a:pt x="3" y="18"/>
                  </a:cubicBezTo>
                  <a:cubicBezTo>
                    <a:pt x="4" y="18"/>
                    <a:pt x="3" y="17"/>
                    <a:pt x="4" y="16"/>
                  </a:cubicBezTo>
                  <a:cubicBezTo>
                    <a:pt x="4" y="16"/>
                    <a:pt x="6" y="17"/>
                    <a:pt x="6" y="17"/>
                  </a:cubicBezTo>
                  <a:cubicBezTo>
                    <a:pt x="8" y="17"/>
                    <a:pt x="12" y="16"/>
                    <a:pt x="13" y="15"/>
                  </a:cubicBezTo>
                  <a:cubicBezTo>
                    <a:pt x="13" y="14"/>
                    <a:pt x="14" y="12"/>
                    <a:pt x="14" y="11"/>
                  </a:cubicBezTo>
                  <a:cubicBezTo>
                    <a:pt x="14" y="10"/>
                    <a:pt x="15" y="10"/>
                    <a:pt x="16" y="9"/>
                  </a:cubicBezTo>
                  <a:cubicBezTo>
                    <a:pt x="16" y="9"/>
                    <a:pt x="16" y="9"/>
                    <a:pt x="15" y="8"/>
                  </a:cubicBezTo>
                  <a:cubicBezTo>
                    <a:pt x="14" y="8"/>
                    <a:pt x="13" y="8"/>
                    <a:pt x="11" y="7"/>
                  </a:cubicBezTo>
                  <a:cubicBezTo>
                    <a:pt x="11" y="7"/>
                    <a:pt x="11" y="7"/>
                    <a:pt x="10" y="6"/>
                  </a:cubicBezTo>
                  <a:cubicBezTo>
                    <a:pt x="10" y="6"/>
                    <a:pt x="10" y="6"/>
                    <a:pt x="10" y="5"/>
                  </a:cubicBezTo>
                  <a:cubicBezTo>
                    <a:pt x="10" y="5"/>
                    <a:pt x="10" y="5"/>
                    <a:pt x="11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3" y="6"/>
                    <a:pt x="17" y="5"/>
                    <a:pt x="17" y="4"/>
                  </a:cubicBezTo>
                  <a:cubicBezTo>
                    <a:pt x="18" y="3"/>
                    <a:pt x="18" y="1"/>
                    <a:pt x="20" y="0"/>
                  </a:cubicBezTo>
                  <a:cubicBezTo>
                    <a:pt x="21" y="0"/>
                    <a:pt x="22" y="0"/>
                    <a:pt x="23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2" y="3"/>
                    <a:pt x="21" y="3"/>
                    <a:pt x="20" y="5"/>
                  </a:cubicBezTo>
                  <a:cubicBezTo>
                    <a:pt x="18" y="6"/>
                    <a:pt x="18" y="9"/>
                    <a:pt x="17" y="11"/>
                  </a:cubicBezTo>
                  <a:cubicBezTo>
                    <a:pt x="17" y="11"/>
                    <a:pt x="16" y="12"/>
                    <a:pt x="16" y="13"/>
                  </a:cubicBezTo>
                  <a:cubicBezTo>
                    <a:pt x="18" y="13"/>
                    <a:pt x="18" y="11"/>
                    <a:pt x="19" y="11"/>
                  </a:cubicBezTo>
                  <a:cubicBezTo>
                    <a:pt x="20" y="11"/>
                    <a:pt x="22" y="11"/>
                    <a:pt x="22" y="10"/>
                  </a:cubicBezTo>
                  <a:cubicBezTo>
                    <a:pt x="23" y="9"/>
                    <a:pt x="22" y="8"/>
                    <a:pt x="23" y="7"/>
                  </a:cubicBezTo>
                  <a:cubicBezTo>
                    <a:pt x="24" y="6"/>
                    <a:pt x="24" y="4"/>
                    <a:pt x="25" y="3"/>
                  </a:cubicBezTo>
                  <a:cubicBezTo>
                    <a:pt x="26" y="2"/>
                    <a:pt x="2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50"/>
            <p:cNvSpPr>
              <a:spLocks noEditPoints="1"/>
            </p:cNvSpPr>
            <p:nvPr userDrawn="1"/>
          </p:nvSpPr>
          <p:spPr bwMode="auto">
            <a:xfrm>
              <a:off x="8756730" y="4715171"/>
              <a:ext cx="52389" cy="44450"/>
            </a:xfrm>
            <a:custGeom>
              <a:avLst/>
              <a:gdLst>
                <a:gd name="T0" fmla="*/ 15 w 35"/>
                <a:gd name="T1" fmla="*/ 20 h 30"/>
                <a:gd name="T2" fmla="*/ 16 w 35"/>
                <a:gd name="T3" fmla="*/ 24 h 30"/>
                <a:gd name="T4" fmla="*/ 18 w 35"/>
                <a:gd name="T5" fmla="*/ 23 h 30"/>
                <a:gd name="T6" fmla="*/ 20 w 35"/>
                <a:gd name="T7" fmla="*/ 24 h 30"/>
                <a:gd name="T8" fmla="*/ 20 w 35"/>
                <a:gd name="T9" fmla="*/ 24 h 30"/>
                <a:gd name="T10" fmla="*/ 21 w 35"/>
                <a:gd name="T11" fmla="*/ 22 h 30"/>
                <a:gd name="T12" fmla="*/ 16 w 35"/>
                <a:gd name="T13" fmla="*/ 20 h 30"/>
                <a:gd name="T14" fmla="*/ 15 w 35"/>
                <a:gd name="T15" fmla="*/ 20 h 30"/>
                <a:gd name="T16" fmla="*/ 14 w 35"/>
                <a:gd name="T17" fmla="*/ 7 h 30"/>
                <a:gd name="T18" fmla="*/ 16 w 35"/>
                <a:gd name="T19" fmla="*/ 13 h 30"/>
                <a:gd name="T20" fmla="*/ 18 w 35"/>
                <a:gd name="T21" fmla="*/ 13 h 30"/>
                <a:gd name="T22" fmla="*/ 18 w 35"/>
                <a:gd name="T23" fmla="*/ 13 h 30"/>
                <a:gd name="T24" fmla="*/ 14 w 35"/>
                <a:gd name="T25" fmla="*/ 6 h 30"/>
                <a:gd name="T26" fmla="*/ 14 w 35"/>
                <a:gd name="T27" fmla="*/ 6 h 30"/>
                <a:gd name="T28" fmla="*/ 14 w 35"/>
                <a:gd name="T29" fmla="*/ 7 h 30"/>
                <a:gd name="T30" fmla="*/ 0 w 35"/>
                <a:gd name="T31" fmla="*/ 14 h 30"/>
                <a:gd name="T32" fmla="*/ 6 w 35"/>
                <a:gd name="T33" fmla="*/ 9 h 30"/>
                <a:gd name="T34" fmla="*/ 11 w 35"/>
                <a:gd name="T35" fmla="*/ 10 h 30"/>
                <a:gd name="T36" fmla="*/ 12 w 35"/>
                <a:gd name="T37" fmla="*/ 3 h 30"/>
                <a:gd name="T38" fmla="*/ 15 w 35"/>
                <a:gd name="T39" fmla="*/ 0 h 30"/>
                <a:gd name="T40" fmla="*/ 18 w 35"/>
                <a:gd name="T41" fmla="*/ 6 h 30"/>
                <a:gd name="T42" fmla="*/ 20 w 35"/>
                <a:gd name="T43" fmla="*/ 10 h 30"/>
                <a:gd name="T44" fmla="*/ 20 w 35"/>
                <a:gd name="T45" fmla="*/ 9 h 30"/>
                <a:gd name="T46" fmla="*/ 22 w 35"/>
                <a:gd name="T47" fmla="*/ 5 h 30"/>
                <a:gd name="T48" fmla="*/ 24 w 35"/>
                <a:gd name="T49" fmla="*/ 5 h 30"/>
                <a:gd name="T50" fmla="*/ 24 w 35"/>
                <a:gd name="T51" fmla="*/ 9 h 30"/>
                <a:gd name="T52" fmla="*/ 25 w 35"/>
                <a:gd name="T53" fmla="*/ 14 h 30"/>
                <a:gd name="T54" fmla="*/ 25 w 35"/>
                <a:gd name="T55" fmla="*/ 16 h 30"/>
                <a:gd name="T56" fmla="*/ 30 w 35"/>
                <a:gd name="T57" fmla="*/ 18 h 30"/>
                <a:gd name="T58" fmla="*/ 31 w 35"/>
                <a:gd name="T59" fmla="*/ 20 h 30"/>
                <a:gd name="T60" fmla="*/ 34 w 35"/>
                <a:gd name="T61" fmla="*/ 22 h 30"/>
                <a:gd name="T62" fmla="*/ 35 w 35"/>
                <a:gd name="T63" fmla="*/ 23 h 30"/>
                <a:gd name="T64" fmla="*/ 35 w 35"/>
                <a:gd name="T65" fmla="*/ 23 h 30"/>
                <a:gd name="T66" fmla="*/ 29 w 35"/>
                <a:gd name="T67" fmla="*/ 23 h 30"/>
                <a:gd name="T68" fmla="*/ 26 w 35"/>
                <a:gd name="T69" fmla="*/ 23 h 30"/>
                <a:gd name="T70" fmla="*/ 25 w 35"/>
                <a:gd name="T71" fmla="*/ 24 h 30"/>
                <a:gd name="T72" fmla="*/ 21 w 35"/>
                <a:gd name="T73" fmla="*/ 26 h 30"/>
                <a:gd name="T74" fmla="*/ 21 w 35"/>
                <a:gd name="T75" fmla="*/ 28 h 30"/>
                <a:gd name="T76" fmla="*/ 19 w 35"/>
                <a:gd name="T77" fmla="*/ 28 h 30"/>
                <a:gd name="T78" fmla="*/ 17 w 35"/>
                <a:gd name="T79" fmla="*/ 30 h 30"/>
                <a:gd name="T80" fmla="*/ 14 w 35"/>
                <a:gd name="T81" fmla="*/ 30 h 30"/>
                <a:gd name="T82" fmla="*/ 14 w 35"/>
                <a:gd name="T83" fmla="*/ 30 h 30"/>
                <a:gd name="T84" fmla="*/ 9 w 35"/>
                <a:gd name="T85" fmla="*/ 28 h 30"/>
                <a:gd name="T86" fmla="*/ 11 w 35"/>
                <a:gd name="T87" fmla="*/ 26 h 30"/>
                <a:gd name="T88" fmla="*/ 11 w 35"/>
                <a:gd name="T89" fmla="*/ 23 h 30"/>
                <a:gd name="T90" fmla="*/ 10 w 35"/>
                <a:gd name="T91" fmla="*/ 17 h 30"/>
                <a:gd name="T92" fmla="*/ 8 w 35"/>
                <a:gd name="T93" fmla="*/ 16 h 30"/>
                <a:gd name="T94" fmla="*/ 6 w 35"/>
                <a:gd name="T95" fmla="*/ 16 h 30"/>
                <a:gd name="T96" fmla="*/ 4 w 35"/>
                <a:gd name="T97" fmla="*/ 15 h 30"/>
                <a:gd name="T98" fmla="*/ 0 w 35"/>
                <a:gd name="T99" fmla="*/ 14 h 30"/>
                <a:gd name="T100" fmla="*/ 0 w 35"/>
                <a:gd name="T101" fmla="*/ 14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5" h="30">
                  <a:moveTo>
                    <a:pt x="15" y="20"/>
                  </a:moveTo>
                  <a:cubicBezTo>
                    <a:pt x="15" y="22"/>
                    <a:pt x="16" y="22"/>
                    <a:pt x="16" y="24"/>
                  </a:cubicBezTo>
                  <a:cubicBezTo>
                    <a:pt x="18" y="24"/>
                    <a:pt x="18" y="23"/>
                    <a:pt x="18" y="23"/>
                  </a:cubicBezTo>
                  <a:cubicBezTo>
                    <a:pt x="19" y="23"/>
                    <a:pt x="20" y="24"/>
                    <a:pt x="20" y="24"/>
                  </a:cubicBezTo>
                  <a:cubicBezTo>
                    <a:pt x="20" y="24"/>
                    <a:pt x="20" y="24"/>
                    <a:pt x="20" y="24"/>
                  </a:cubicBezTo>
                  <a:cubicBezTo>
                    <a:pt x="20" y="24"/>
                    <a:pt x="21" y="23"/>
                    <a:pt x="21" y="22"/>
                  </a:cubicBezTo>
                  <a:cubicBezTo>
                    <a:pt x="20" y="21"/>
                    <a:pt x="18" y="20"/>
                    <a:pt x="16" y="20"/>
                  </a:cubicBezTo>
                  <a:cubicBezTo>
                    <a:pt x="15" y="20"/>
                    <a:pt x="15" y="20"/>
                    <a:pt x="15" y="20"/>
                  </a:cubicBezTo>
                  <a:close/>
                  <a:moveTo>
                    <a:pt x="14" y="7"/>
                  </a:moveTo>
                  <a:cubicBezTo>
                    <a:pt x="14" y="10"/>
                    <a:pt x="12" y="12"/>
                    <a:pt x="16" y="13"/>
                  </a:cubicBezTo>
                  <a:cubicBezTo>
                    <a:pt x="17" y="13"/>
                    <a:pt x="17" y="13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6" y="11"/>
                    <a:pt x="16" y="8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6"/>
                    <a:pt x="14" y="6"/>
                    <a:pt x="14" y="7"/>
                  </a:cubicBezTo>
                  <a:close/>
                  <a:moveTo>
                    <a:pt x="0" y="14"/>
                  </a:moveTo>
                  <a:cubicBezTo>
                    <a:pt x="1" y="13"/>
                    <a:pt x="5" y="9"/>
                    <a:pt x="6" y="9"/>
                  </a:cubicBezTo>
                  <a:cubicBezTo>
                    <a:pt x="8" y="9"/>
                    <a:pt x="9" y="10"/>
                    <a:pt x="11" y="10"/>
                  </a:cubicBezTo>
                  <a:cubicBezTo>
                    <a:pt x="12" y="8"/>
                    <a:pt x="12" y="6"/>
                    <a:pt x="12" y="3"/>
                  </a:cubicBezTo>
                  <a:cubicBezTo>
                    <a:pt x="12" y="2"/>
                    <a:pt x="14" y="0"/>
                    <a:pt x="15" y="0"/>
                  </a:cubicBezTo>
                  <a:cubicBezTo>
                    <a:pt x="16" y="2"/>
                    <a:pt x="17" y="4"/>
                    <a:pt x="18" y="6"/>
                  </a:cubicBezTo>
                  <a:cubicBezTo>
                    <a:pt x="18" y="7"/>
                    <a:pt x="18" y="9"/>
                    <a:pt x="20" y="10"/>
                  </a:cubicBezTo>
                  <a:cubicBezTo>
                    <a:pt x="20" y="10"/>
                    <a:pt x="20" y="10"/>
                    <a:pt x="20" y="9"/>
                  </a:cubicBezTo>
                  <a:cubicBezTo>
                    <a:pt x="21" y="9"/>
                    <a:pt x="21" y="6"/>
                    <a:pt x="22" y="5"/>
                  </a:cubicBezTo>
                  <a:cubicBezTo>
                    <a:pt x="22" y="5"/>
                    <a:pt x="23" y="5"/>
                    <a:pt x="24" y="5"/>
                  </a:cubicBezTo>
                  <a:cubicBezTo>
                    <a:pt x="25" y="6"/>
                    <a:pt x="24" y="8"/>
                    <a:pt x="24" y="9"/>
                  </a:cubicBezTo>
                  <a:cubicBezTo>
                    <a:pt x="24" y="11"/>
                    <a:pt x="25" y="12"/>
                    <a:pt x="25" y="14"/>
                  </a:cubicBezTo>
                  <a:cubicBezTo>
                    <a:pt x="26" y="15"/>
                    <a:pt x="25" y="15"/>
                    <a:pt x="25" y="16"/>
                  </a:cubicBezTo>
                  <a:cubicBezTo>
                    <a:pt x="26" y="18"/>
                    <a:pt x="29" y="17"/>
                    <a:pt x="30" y="18"/>
                  </a:cubicBezTo>
                  <a:cubicBezTo>
                    <a:pt x="31" y="19"/>
                    <a:pt x="31" y="20"/>
                    <a:pt x="31" y="20"/>
                  </a:cubicBezTo>
                  <a:cubicBezTo>
                    <a:pt x="32" y="21"/>
                    <a:pt x="33" y="21"/>
                    <a:pt x="34" y="22"/>
                  </a:cubicBezTo>
                  <a:cubicBezTo>
                    <a:pt x="34" y="22"/>
                    <a:pt x="35" y="22"/>
                    <a:pt x="35" y="23"/>
                  </a:cubicBezTo>
                  <a:cubicBezTo>
                    <a:pt x="35" y="23"/>
                    <a:pt x="35" y="23"/>
                    <a:pt x="35" y="23"/>
                  </a:cubicBezTo>
                  <a:cubicBezTo>
                    <a:pt x="33" y="22"/>
                    <a:pt x="31" y="23"/>
                    <a:pt x="29" y="23"/>
                  </a:cubicBezTo>
                  <a:cubicBezTo>
                    <a:pt x="28" y="23"/>
                    <a:pt x="27" y="22"/>
                    <a:pt x="26" y="23"/>
                  </a:cubicBezTo>
                  <a:cubicBezTo>
                    <a:pt x="26" y="23"/>
                    <a:pt x="25" y="24"/>
                    <a:pt x="25" y="24"/>
                  </a:cubicBezTo>
                  <a:cubicBezTo>
                    <a:pt x="24" y="25"/>
                    <a:pt x="22" y="24"/>
                    <a:pt x="21" y="26"/>
                  </a:cubicBezTo>
                  <a:cubicBezTo>
                    <a:pt x="21" y="26"/>
                    <a:pt x="21" y="27"/>
                    <a:pt x="21" y="28"/>
                  </a:cubicBezTo>
                  <a:cubicBezTo>
                    <a:pt x="20" y="28"/>
                    <a:pt x="20" y="28"/>
                    <a:pt x="19" y="28"/>
                  </a:cubicBezTo>
                  <a:cubicBezTo>
                    <a:pt x="18" y="28"/>
                    <a:pt x="18" y="29"/>
                    <a:pt x="17" y="30"/>
                  </a:cubicBezTo>
                  <a:cubicBezTo>
                    <a:pt x="16" y="30"/>
                    <a:pt x="15" y="28"/>
                    <a:pt x="14" y="30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3" y="28"/>
                    <a:pt x="11" y="28"/>
                    <a:pt x="9" y="28"/>
                  </a:cubicBezTo>
                  <a:cubicBezTo>
                    <a:pt x="10" y="26"/>
                    <a:pt x="11" y="26"/>
                    <a:pt x="11" y="26"/>
                  </a:cubicBezTo>
                  <a:cubicBezTo>
                    <a:pt x="12" y="25"/>
                    <a:pt x="11" y="24"/>
                    <a:pt x="11" y="23"/>
                  </a:cubicBezTo>
                  <a:cubicBezTo>
                    <a:pt x="10" y="21"/>
                    <a:pt x="10" y="19"/>
                    <a:pt x="10" y="17"/>
                  </a:cubicBezTo>
                  <a:cubicBezTo>
                    <a:pt x="9" y="17"/>
                    <a:pt x="9" y="17"/>
                    <a:pt x="8" y="16"/>
                  </a:cubicBezTo>
                  <a:cubicBezTo>
                    <a:pt x="7" y="16"/>
                    <a:pt x="6" y="16"/>
                    <a:pt x="6" y="16"/>
                  </a:cubicBezTo>
                  <a:cubicBezTo>
                    <a:pt x="5" y="16"/>
                    <a:pt x="4" y="15"/>
                    <a:pt x="4" y="15"/>
                  </a:cubicBezTo>
                  <a:cubicBezTo>
                    <a:pt x="2" y="14"/>
                    <a:pt x="1" y="15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51"/>
            <p:cNvSpPr>
              <a:spLocks noEditPoints="1"/>
            </p:cNvSpPr>
            <p:nvPr userDrawn="1"/>
          </p:nvSpPr>
          <p:spPr bwMode="auto">
            <a:xfrm>
              <a:off x="8791655" y="4653259"/>
              <a:ext cx="50800" cy="55563"/>
            </a:xfrm>
            <a:custGeom>
              <a:avLst/>
              <a:gdLst>
                <a:gd name="T0" fmla="*/ 20 w 34"/>
                <a:gd name="T1" fmla="*/ 18 h 37"/>
                <a:gd name="T2" fmla="*/ 22 w 34"/>
                <a:gd name="T3" fmla="*/ 19 h 37"/>
                <a:gd name="T4" fmla="*/ 20 w 34"/>
                <a:gd name="T5" fmla="*/ 17 h 37"/>
                <a:gd name="T6" fmla="*/ 14 w 34"/>
                <a:gd name="T7" fmla="*/ 22 h 37"/>
                <a:gd name="T8" fmla="*/ 14 w 34"/>
                <a:gd name="T9" fmla="*/ 24 h 37"/>
                <a:gd name="T10" fmla="*/ 15 w 34"/>
                <a:gd name="T11" fmla="*/ 22 h 37"/>
                <a:gd name="T12" fmla="*/ 14 w 34"/>
                <a:gd name="T13" fmla="*/ 22 h 37"/>
                <a:gd name="T14" fmla="*/ 16 w 34"/>
                <a:gd name="T15" fmla="*/ 20 h 37"/>
                <a:gd name="T16" fmla="*/ 16 w 34"/>
                <a:gd name="T17" fmla="*/ 20 h 37"/>
                <a:gd name="T18" fmla="*/ 16 w 34"/>
                <a:gd name="T19" fmla="*/ 19 h 37"/>
                <a:gd name="T20" fmla="*/ 10 w 34"/>
                <a:gd name="T21" fmla="*/ 5 h 37"/>
                <a:gd name="T22" fmla="*/ 6 w 34"/>
                <a:gd name="T23" fmla="*/ 17 h 37"/>
                <a:gd name="T24" fmla="*/ 8 w 34"/>
                <a:gd name="T25" fmla="*/ 20 h 37"/>
                <a:gd name="T26" fmla="*/ 15 w 34"/>
                <a:gd name="T27" fmla="*/ 16 h 37"/>
                <a:gd name="T28" fmla="*/ 20 w 34"/>
                <a:gd name="T29" fmla="*/ 14 h 37"/>
                <a:gd name="T30" fmla="*/ 25 w 34"/>
                <a:gd name="T31" fmla="*/ 15 h 37"/>
                <a:gd name="T32" fmla="*/ 23 w 34"/>
                <a:gd name="T33" fmla="*/ 27 h 37"/>
                <a:gd name="T34" fmla="*/ 18 w 34"/>
                <a:gd name="T35" fmla="*/ 27 h 37"/>
                <a:gd name="T36" fmla="*/ 17 w 34"/>
                <a:gd name="T37" fmla="*/ 24 h 37"/>
                <a:gd name="T38" fmla="*/ 13 w 34"/>
                <a:gd name="T39" fmla="*/ 25 h 37"/>
                <a:gd name="T40" fmla="*/ 12 w 34"/>
                <a:gd name="T41" fmla="*/ 17 h 37"/>
                <a:gd name="T42" fmla="*/ 10 w 34"/>
                <a:gd name="T43" fmla="*/ 22 h 37"/>
                <a:gd name="T44" fmla="*/ 17 w 34"/>
                <a:gd name="T45" fmla="*/ 32 h 37"/>
                <a:gd name="T46" fmla="*/ 20 w 34"/>
                <a:gd name="T47" fmla="*/ 33 h 37"/>
                <a:gd name="T48" fmla="*/ 24 w 34"/>
                <a:gd name="T49" fmla="*/ 29 h 37"/>
                <a:gd name="T50" fmla="*/ 23 w 34"/>
                <a:gd name="T51" fmla="*/ 28 h 37"/>
                <a:gd name="T52" fmla="*/ 26 w 34"/>
                <a:gd name="T53" fmla="*/ 25 h 37"/>
                <a:gd name="T54" fmla="*/ 21 w 34"/>
                <a:gd name="T55" fmla="*/ 10 h 37"/>
                <a:gd name="T56" fmla="*/ 17 w 34"/>
                <a:gd name="T57" fmla="*/ 6 h 37"/>
                <a:gd name="T58" fmla="*/ 10 w 34"/>
                <a:gd name="T59" fmla="*/ 5 h 37"/>
                <a:gd name="T60" fmla="*/ 12 w 34"/>
                <a:gd name="T61" fmla="*/ 1 h 37"/>
                <a:gd name="T62" fmla="*/ 27 w 34"/>
                <a:gd name="T63" fmla="*/ 12 h 37"/>
                <a:gd name="T64" fmla="*/ 31 w 34"/>
                <a:gd name="T65" fmla="*/ 27 h 37"/>
                <a:gd name="T66" fmla="*/ 26 w 34"/>
                <a:gd name="T67" fmla="*/ 30 h 37"/>
                <a:gd name="T68" fmla="*/ 20 w 34"/>
                <a:gd name="T69" fmla="*/ 35 h 37"/>
                <a:gd name="T70" fmla="*/ 19 w 34"/>
                <a:gd name="T71" fmla="*/ 37 h 37"/>
                <a:gd name="T72" fmla="*/ 14 w 34"/>
                <a:gd name="T73" fmla="*/ 35 h 37"/>
                <a:gd name="T74" fmla="*/ 8 w 34"/>
                <a:gd name="T75" fmla="*/ 27 h 37"/>
                <a:gd name="T76" fmla="*/ 3 w 34"/>
                <a:gd name="T77" fmla="*/ 23 h 37"/>
                <a:gd name="T78" fmla="*/ 4 w 34"/>
                <a:gd name="T79" fmla="*/ 8 h 37"/>
                <a:gd name="T80" fmla="*/ 5 w 34"/>
                <a:gd name="T81" fmla="*/ 5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4" h="37">
                  <a:moveTo>
                    <a:pt x="20" y="17"/>
                  </a:moveTo>
                  <a:cubicBezTo>
                    <a:pt x="20" y="17"/>
                    <a:pt x="20" y="18"/>
                    <a:pt x="20" y="18"/>
                  </a:cubicBezTo>
                  <a:cubicBezTo>
                    <a:pt x="20" y="18"/>
                    <a:pt x="21" y="19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1" y="17"/>
                    <a:pt x="21" y="17"/>
                    <a:pt x="20" y="17"/>
                  </a:cubicBezTo>
                  <a:cubicBezTo>
                    <a:pt x="20" y="17"/>
                    <a:pt x="20" y="17"/>
                    <a:pt x="20" y="17"/>
                  </a:cubicBezTo>
                  <a:close/>
                  <a:moveTo>
                    <a:pt x="14" y="22"/>
                  </a:moveTo>
                  <a:cubicBezTo>
                    <a:pt x="14" y="23"/>
                    <a:pt x="14" y="23"/>
                    <a:pt x="14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5" y="23"/>
                    <a:pt x="14" y="23"/>
                    <a:pt x="15" y="22"/>
                  </a:cubicBezTo>
                  <a:cubicBezTo>
                    <a:pt x="15" y="22"/>
                    <a:pt x="14" y="22"/>
                    <a:pt x="14" y="22"/>
                  </a:cubicBezTo>
                  <a:cubicBezTo>
                    <a:pt x="14" y="22"/>
                    <a:pt x="14" y="22"/>
                    <a:pt x="14" y="22"/>
                  </a:cubicBezTo>
                  <a:close/>
                  <a:moveTo>
                    <a:pt x="16" y="19"/>
                  </a:moveTo>
                  <a:cubicBezTo>
                    <a:pt x="16" y="19"/>
                    <a:pt x="16" y="19"/>
                    <a:pt x="16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lose/>
                  <a:moveTo>
                    <a:pt x="10" y="5"/>
                  </a:moveTo>
                  <a:cubicBezTo>
                    <a:pt x="9" y="6"/>
                    <a:pt x="8" y="7"/>
                    <a:pt x="7" y="8"/>
                  </a:cubicBezTo>
                  <a:cubicBezTo>
                    <a:pt x="5" y="11"/>
                    <a:pt x="6" y="14"/>
                    <a:pt x="6" y="17"/>
                  </a:cubicBezTo>
                  <a:cubicBezTo>
                    <a:pt x="6" y="18"/>
                    <a:pt x="7" y="20"/>
                    <a:pt x="8" y="20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9" y="19"/>
                    <a:pt x="8" y="12"/>
                    <a:pt x="12" y="12"/>
                  </a:cubicBezTo>
                  <a:cubicBezTo>
                    <a:pt x="13" y="12"/>
                    <a:pt x="14" y="15"/>
                    <a:pt x="15" y="16"/>
                  </a:cubicBezTo>
                  <a:cubicBezTo>
                    <a:pt x="16" y="16"/>
                    <a:pt x="18" y="16"/>
                    <a:pt x="19" y="15"/>
                  </a:cubicBezTo>
                  <a:cubicBezTo>
                    <a:pt x="19" y="15"/>
                    <a:pt x="19" y="15"/>
                    <a:pt x="20" y="14"/>
                  </a:cubicBezTo>
                  <a:cubicBezTo>
                    <a:pt x="21" y="14"/>
                    <a:pt x="22" y="13"/>
                    <a:pt x="24" y="13"/>
                  </a:cubicBezTo>
                  <a:cubicBezTo>
                    <a:pt x="24" y="14"/>
                    <a:pt x="24" y="14"/>
                    <a:pt x="25" y="15"/>
                  </a:cubicBezTo>
                  <a:cubicBezTo>
                    <a:pt x="25" y="16"/>
                    <a:pt x="24" y="17"/>
                    <a:pt x="24" y="18"/>
                  </a:cubicBezTo>
                  <a:cubicBezTo>
                    <a:pt x="24" y="21"/>
                    <a:pt x="24" y="24"/>
                    <a:pt x="23" y="27"/>
                  </a:cubicBezTo>
                  <a:cubicBezTo>
                    <a:pt x="22" y="27"/>
                    <a:pt x="22" y="28"/>
                    <a:pt x="21" y="29"/>
                  </a:cubicBezTo>
                  <a:cubicBezTo>
                    <a:pt x="20" y="28"/>
                    <a:pt x="19" y="28"/>
                    <a:pt x="18" y="27"/>
                  </a:cubicBezTo>
                  <a:cubicBezTo>
                    <a:pt x="18" y="26"/>
                    <a:pt x="18" y="25"/>
                    <a:pt x="18" y="25"/>
                  </a:cubicBezTo>
                  <a:cubicBezTo>
                    <a:pt x="18" y="25"/>
                    <a:pt x="17" y="25"/>
                    <a:pt x="17" y="24"/>
                  </a:cubicBezTo>
                  <a:cubicBezTo>
                    <a:pt x="17" y="24"/>
                    <a:pt x="17" y="25"/>
                    <a:pt x="16" y="25"/>
                  </a:cubicBezTo>
                  <a:cubicBezTo>
                    <a:pt x="15" y="25"/>
                    <a:pt x="14" y="26"/>
                    <a:pt x="13" y="25"/>
                  </a:cubicBezTo>
                  <a:cubicBezTo>
                    <a:pt x="13" y="25"/>
                    <a:pt x="12" y="24"/>
                    <a:pt x="12" y="24"/>
                  </a:cubicBezTo>
                  <a:cubicBezTo>
                    <a:pt x="12" y="23"/>
                    <a:pt x="15" y="17"/>
                    <a:pt x="12" y="17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2" y="18"/>
                    <a:pt x="10" y="21"/>
                    <a:pt x="10" y="22"/>
                  </a:cubicBezTo>
                  <a:cubicBezTo>
                    <a:pt x="10" y="23"/>
                    <a:pt x="11" y="23"/>
                    <a:pt x="11" y="25"/>
                  </a:cubicBezTo>
                  <a:cubicBezTo>
                    <a:pt x="12" y="27"/>
                    <a:pt x="15" y="30"/>
                    <a:pt x="17" y="32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9" y="33"/>
                    <a:pt x="20" y="33"/>
                    <a:pt x="20" y="33"/>
                  </a:cubicBezTo>
                  <a:cubicBezTo>
                    <a:pt x="21" y="33"/>
                    <a:pt x="23" y="29"/>
                    <a:pt x="24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29"/>
                    <a:pt x="24" y="29"/>
                    <a:pt x="23" y="28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24" y="27"/>
                    <a:pt x="25" y="28"/>
                    <a:pt x="26" y="27"/>
                  </a:cubicBezTo>
                  <a:cubicBezTo>
                    <a:pt x="26" y="26"/>
                    <a:pt x="26" y="25"/>
                    <a:pt x="26" y="25"/>
                  </a:cubicBezTo>
                  <a:cubicBezTo>
                    <a:pt x="27" y="24"/>
                    <a:pt x="29" y="24"/>
                    <a:pt x="30" y="23"/>
                  </a:cubicBezTo>
                  <a:cubicBezTo>
                    <a:pt x="31" y="19"/>
                    <a:pt x="25" y="12"/>
                    <a:pt x="21" y="10"/>
                  </a:cubicBezTo>
                  <a:cubicBezTo>
                    <a:pt x="21" y="9"/>
                    <a:pt x="20" y="8"/>
                    <a:pt x="19" y="7"/>
                  </a:cubicBezTo>
                  <a:cubicBezTo>
                    <a:pt x="18" y="7"/>
                    <a:pt x="18" y="7"/>
                    <a:pt x="17" y="6"/>
                  </a:cubicBezTo>
                  <a:cubicBezTo>
                    <a:pt x="15" y="5"/>
                    <a:pt x="14" y="3"/>
                    <a:pt x="12" y="3"/>
                  </a:cubicBezTo>
                  <a:cubicBezTo>
                    <a:pt x="11" y="3"/>
                    <a:pt x="10" y="4"/>
                    <a:pt x="10" y="5"/>
                  </a:cubicBezTo>
                  <a:close/>
                  <a:moveTo>
                    <a:pt x="7" y="5"/>
                  </a:moveTo>
                  <a:cubicBezTo>
                    <a:pt x="9" y="3"/>
                    <a:pt x="10" y="1"/>
                    <a:pt x="12" y="1"/>
                  </a:cubicBezTo>
                  <a:cubicBezTo>
                    <a:pt x="16" y="0"/>
                    <a:pt x="20" y="5"/>
                    <a:pt x="24" y="9"/>
                  </a:cubicBezTo>
                  <a:cubicBezTo>
                    <a:pt x="25" y="10"/>
                    <a:pt x="26" y="11"/>
                    <a:pt x="27" y="12"/>
                  </a:cubicBezTo>
                  <a:cubicBezTo>
                    <a:pt x="29" y="15"/>
                    <a:pt x="33" y="17"/>
                    <a:pt x="34" y="20"/>
                  </a:cubicBezTo>
                  <a:cubicBezTo>
                    <a:pt x="34" y="21"/>
                    <a:pt x="33" y="27"/>
                    <a:pt x="31" y="27"/>
                  </a:cubicBezTo>
                  <a:cubicBezTo>
                    <a:pt x="30" y="28"/>
                    <a:pt x="27" y="27"/>
                    <a:pt x="26" y="29"/>
                  </a:cubicBezTo>
                  <a:cubicBezTo>
                    <a:pt x="26" y="29"/>
                    <a:pt x="26" y="30"/>
                    <a:pt x="26" y="30"/>
                  </a:cubicBezTo>
                  <a:cubicBezTo>
                    <a:pt x="26" y="31"/>
                    <a:pt x="23" y="34"/>
                    <a:pt x="22" y="35"/>
                  </a:cubicBezTo>
                  <a:cubicBezTo>
                    <a:pt x="21" y="35"/>
                    <a:pt x="20" y="35"/>
                    <a:pt x="20" y="35"/>
                  </a:cubicBezTo>
                  <a:cubicBezTo>
                    <a:pt x="19" y="36"/>
                    <a:pt x="20" y="37"/>
                    <a:pt x="19" y="37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18" y="37"/>
                    <a:pt x="17" y="37"/>
                    <a:pt x="16" y="37"/>
                  </a:cubicBezTo>
                  <a:cubicBezTo>
                    <a:pt x="16" y="37"/>
                    <a:pt x="14" y="35"/>
                    <a:pt x="14" y="35"/>
                  </a:cubicBezTo>
                  <a:cubicBezTo>
                    <a:pt x="14" y="33"/>
                    <a:pt x="12" y="31"/>
                    <a:pt x="11" y="29"/>
                  </a:cubicBezTo>
                  <a:cubicBezTo>
                    <a:pt x="10" y="28"/>
                    <a:pt x="8" y="27"/>
                    <a:pt x="8" y="27"/>
                  </a:cubicBezTo>
                  <a:cubicBezTo>
                    <a:pt x="7" y="26"/>
                    <a:pt x="6" y="25"/>
                    <a:pt x="5" y="25"/>
                  </a:cubicBezTo>
                  <a:cubicBezTo>
                    <a:pt x="5" y="24"/>
                    <a:pt x="4" y="23"/>
                    <a:pt x="3" y="23"/>
                  </a:cubicBezTo>
                  <a:cubicBezTo>
                    <a:pt x="0" y="18"/>
                    <a:pt x="1" y="17"/>
                    <a:pt x="2" y="12"/>
                  </a:cubicBezTo>
                  <a:cubicBezTo>
                    <a:pt x="2" y="11"/>
                    <a:pt x="3" y="9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7"/>
                    <a:pt x="5" y="6"/>
                    <a:pt x="5" y="5"/>
                  </a:cubicBezTo>
                  <a:cubicBezTo>
                    <a:pt x="6" y="5"/>
                    <a:pt x="7" y="5"/>
                    <a:pt x="7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Freeform 52"/>
            <p:cNvSpPr>
              <a:spLocks noEditPoints="1"/>
            </p:cNvSpPr>
            <p:nvPr userDrawn="1"/>
          </p:nvSpPr>
          <p:spPr bwMode="auto">
            <a:xfrm>
              <a:off x="8847216" y="4611977"/>
              <a:ext cx="46038" cy="58738"/>
            </a:xfrm>
            <a:custGeom>
              <a:avLst/>
              <a:gdLst>
                <a:gd name="T0" fmla="*/ 8 w 31"/>
                <a:gd name="T1" fmla="*/ 31 h 39"/>
                <a:gd name="T2" fmla="*/ 9 w 31"/>
                <a:gd name="T3" fmla="*/ 30 h 39"/>
                <a:gd name="T4" fmla="*/ 8 w 31"/>
                <a:gd name="T5" fmla="*/ 26 h 39"/>
                <a:gd name="T6" fmla="*/ 18 w 31"/>
                <a:gd name="T7" fmla="*/ 18 h 39"/>
                <a:gd name="T8" fmla="*/ 18 w 31"/>
                <a:gd name="T9" fmla="*/ 21 h 39"/>
                <a:gd name="T10" fmla="*/ 19 w 31"/>
                <a:gd name="T11" fmla="*/ 18 h 39"/>
                <a:gd name="T12" fmla="*/ 7 w 31"/>
                <a:gd name="T13" fmla="*/ 22 h 39"/>
                <a:gd name="T14" fmla="*/ 6 w 31"/>
                <a:gd name="T15" fmla="*/ 23 h 39"/>
                <a:gd name="T16" fmla="*/ 7 w 31"/>
                <a:gd name="T17" fmla="*/ 22 h 39"/>
                <a:gd name="T18" fmla="*/ 7 w 31"/>
                <a:gd name="T19" fmla="*/ 22 h 39"/>
                <a:gd name="T20" fmla="*/ 23 w 31"/>
                <a:gd name="T21" fmla="*/ 12 h 39"/>
                <a:gd name="T22" fmla="*/ 23 w 31"/>
                <a:gd name="T23" fmla="*/ 12 h 39"/>
                <a:gd name="T24" fmla="*/ 23 w 31"/>
                <a:gd name="T25" fmla="*/ 11 h 39"/>
                <a:gd name="T26" fmla="*/ 10 w 31"/>
                <a:gd name="T27" fmla="*/ 19 h 39"/>
                <a:gd name="T28" fmla="*/ 10 w 31"/>
                <a:gd name="T29" fmla="*/ 23 h 39"/>
                <a:gd name="T30" fmla="*/ 10 w 31"/>
                <a:gd name="T31" fmla="*/ 19 h 39"/>
                <a:gd name="T32" fmla="*/ 15 w 31"/>
                <a:gd name="T33" fmla="*/ 13 h 39"/>
                <a:gd name="T34" fmla="*/ 16 w 31"/>
                <a:gd name="T35" fmla="*/ 14 h 39"/>
                <a:gd name="T36" fmla="*/ 15 w 31"/>
                <a:gd name="T37" fmla="*/ 13 h 39"/>
                <a:gd name="T38" fmla="*/ 9 w 31"/>
                <a:gd name="T39" fmla="*/ 16 h 39"/>
                <a:gd name="T40" fmla="*/ 9 w 31"/>
                <a:gd name="T41" fmla="*/ 18 h 39"/>
                <a:gd name="T42" fmla="*/ 9 w 31"/>
                <a:gd name="T43" fmla="*/ 16 h 39"/>
                <a:gd name="T44" fmla="*/ 19 w 31"/>
                <a:gd name="T45" fmla="*/ 4 h 39"/>
                <a:gd name="T46" fmla="*/ 23 w 31"/>
                <a:gd name="T47" fmla="*/ 7 h 39"/>
                <a:gd name="T48" fmla="*/ 29 w 31"/>
                <a:gd name="T49" fmla="*/ 9 h 39"/>
                <a:gd name="T50" fmla="*/ 25 w 31"/>
                <a:gd name="T51" fmla="*/ 16 h 39"/>
                <a:gd name="T52" fmla="*/ 29 w 31"/>
                <a:gd name="T53" fmla="*/ 26 h 39"/>
                <a:gd name="T54" fmla="*/ 30 w 31"/>
                <a:gd name="T55" fmla="*/ 30 h 39"/>
                <a:gd name="T56" fmla="*/ 31 w 31"/>
                <a:gd name="T57" fmla="*/ 32 h 39"/>
                <a:gd name="T58" fmla="*/ 22 w 31"/>
                <a:gd name="T59" fmla="*/ 23 h 39"/>
                <a:gd name="T60" fmla="*/ 16 w 31"/>
                <a:gd name="T61" fmla="*/ 29 h 39"/>
                <a:gd name="T62" fmla="*/ 15 w 31"/>
                <a:gd name="T63" fmla="*/ 22 h 39"/>
                <a:gd name="T64" fmla="*/ 15 w 31"/>
                <a:gd name="T65" fmla="*/ 19 h 39"/>
                <a:gd name="T66" fmla="*/ 12 w 31"/>
                <a:gd name="T67" fmla="*/ 19 h 39"/>
                <a:gd name="T68" fmla="*/ 13 w 31"/>
                <a:gd name="T69" fmla="*/ 29 h 39"/>
                <a:gd name="T70" fmla="*/ 17 w 31"/>
                <a:gd name="T71" fmla="*/ 34 h 39"/>
                <a:gd name="T72" fmla="*/ 14 w 31"/>
                <a:gd name="T73" fmla="*/ 33 h 39"/>
                <a:gd name="T74" fmla="*/ 12 w 31"/>
                <a:gd name="T75" fmla="*/ 32 h 39"/>
                <a:gd name="T76" fmla="*/ 7 w 31"/>
                <a:gd name="T77" fmla="*/ 39 h 39"/>
                <a:gd name="T78" fmla="*/ 6 w 31"/>
                <a:gd name="T79" fmla="*/ 33 h 39"/>
                <a:gd name="T80" fmla="*/ 6 w 31"/>
                <a:gd name="T81" fmla="*/ 26 h 39"/>
                <a:gd name="T82" fmla="*/ 2 w 31"/>
                <a:gd name="T83" fmla="*/ 29 h 39"/>
                <a:gd name="T84" fmla="*/ 4 w 31"/>
                <a:gd name="T85" fmla="*/ 13 h 39"/>
                <a:gd name="T86" fmla="*/ 6 w 31"/>
                <a:gd name="T87" fmla="*/ 9 h 39"/>
                <a:gd name="T88" fmla="*/ 3 w 31"/>
                <a:gd name="T89" fmla="*/ 23 h 39"/>
                <a:gd name="T90" fmla="*/ 3 w 31"/>
                <a:gd name="T91" fmla="*/ 27 h 39"/>
                <a:gd name="T92" fmla="*/ 9 w 31"/>
                <a:gd name="T93" fmla="*/ 14 h 39"/>
                <a:gd name="T94" fmla="*/ 13 w 31"/>
                <a:gd name="T95" fmla="*/ 15 h 39"/>
                <a:gd name="T96" fmla="*/ 12 w 31"/>
                <a:gd name="T97" fmla="*/ 9 h 39"/>
                <a:gd name="T98" fmla="*/ 11 w 31"/>
                <a:gd name="T99" fmla="*/ 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1" h="39">
                  <a:moveTo>
                    <a:pt x="8" y="26"/>
                  </a:moveTo>
                  <a:cubicBezTo>
                    <a:pt x="8" y="27"/>
                    <a:pt x="8" y="30"/>
                    <a:pt x="8" y="31"/>
                  </a:cubicBezTo>
                  <a:cubicBezTo>
                    <a:pt x="8" y="31"/>
                    <a:pt x="8" y="31"/>
                    <a:pt x="8" y="31"/>
                  </a:cubicBezTo>
                  <a:cubicBezTo>
                    <a:pt x="8" y="31"/>
                    <a:pt x="9" y="31"/>
                    <a:pt x="9" y="30"/>
                  </a:cubicBezTo>
                  <a:cubicBezTo>
                    <a:pt x="9" y="29"/>
                    <a:pt x="11" y="27"/>
                    <a:pt x="9" y="26"/>
                  </a:cubicBezTo>
                  <a:cubicBezTo>
                    <a:pt x="9" y="26"/>
                    <a:pt x="9" y="26"/>
                    <a:pt x="8" y="26"/>
                  </a:cubicBezTo>
                  <a:cubicBezTo>
                    <a:pt x="9" y="26"/>
                    <a:pt x="8" y="26"/>
                    <a:pt x="8" y="26"/>
                  </a:cubicBezTo>
                  <a:close/>
                  <a:moveTo>
                    <a:pt x="18" y="18"/>
                  </a:moveTo>
                  <a:cubicBezTo>
                    <a:pt x="18" y="19"/>
                    <a:pt x="17" y="20"/>
                    <a:pt x="17" y="21"/>
                  </a:cubicBezTo>
                  <a:cubicBezTo>
                    <a:pt x="17" y="21"/>
                    <a:pt x="17" y="21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9" y="21"/>
                    <a:pt x="21" y="19"/>
                    <a:pt x="19" y="18"/>
                  </a:cubicBezTo>
                  <a:cubicBezTo>
                    <a:pt x="19" y="17"/>
                    <a:pt x="19" y="17"/>
                    <a:pt x="18" y="18"/>
                  </a:cubicBezTo>
                  <a:close/>
                  <a:moveTo>
                    <a:pt x="7" y="22"/>
                  </a:moveTo>
                  <a:cubicBezTo>
                    <a:pt x="7" y="22"/>
                    <a:pt x="7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2"/>
                    <a:pt x="7" y="22"/>
                    <a:pt x="7" y="22"/>
                  </a:cubicBezTo>
                  <a:close/>
                  <a:moveTo>
                    <a:pt x="23" y="11"/>
                  </a:move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2"/>
                    <a:pt x="23" y="11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3" y="11"/>
                    <a:pt x="23" y="11"/>
                    <a:pt x="23" y="11"/>
                  </a:cubicBezTo>
                  <a:close/>
                  <a:moveTo>
                    <a:pt x="10" y="19"/>
                  </a:moveTo>
                  <a:cubicBezTo>
                    <a:pt x="9" y="20"/>
                    <a:pt x="9" y="23"/>
                    <a:pt x="10" y="23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1" y="22"/>
                    <a:pt x="11" y="20"/>
                    <a:pt x="11" y="19"/>
                  </a:cubicBezTo>
                  <a:cubicBezTo>
                    <a:pt x="11" y="19"/>
                    <a:pt x="10" y="19"/>
                    <a:pt x="10" y="19"/>
                  </a:cubicBezTo>
                  <a:close/>
                  <a:moveTo>
                    <a:pt x="15" y="13"/>
                  </a:moveTo>
                  <a:cubicBezTo>
                    <a:pt x="15" y="13"/>
                    <a:pt x="15" y="13"/>
                    <a:pt x="15" y="13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4"/>
                    <a:pt x="16" y="13"/>
                    <a:pt x="16" y="13"/>
                  </a:cubicBezTo>
                  <a:cubicBezTo>
                    <a:pt x="16" y="13"/>
                    <a:pt x="16" y="13"/>
                    <a:pt x="15" y="13"/>
                  </a:cubicBezTo>
                  <a:cubicBezTo>
                    <a:pt x="16" y="13"/>
                    <a:pt x="16" y="13"/>
                    <a:pt x="15" y="13"/>
                  </a:cubicBezTo>
                  <a:close/>
                  <a:moveTo>
                    <a:pt x="9" y="16"/>
                  </a:moveTo>
                  <a:cubicBezTo>
                    <a:pt x="8" y="17"/>
                    <a:pt x="8" y="18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7"/>
                    <a:pt x="9" y="17"/>
                    <a:pt x="9" y="16"/>
                  </a:cubicBezTo>
                  <a:cubicBezTo>
                    <a:pt x="9" y="15"/>
                    <a:pt x="9" y="16"/>
                    <a:pt x="9" y="16"/>
                  </a:cubicBezTo>
                  <a:close/>
                  <a:moveTo>
                    <a:pt x="11" y="1"/>
                  </a:moveTo>
                  <a:cubicBezTo>
                    <a:pt x="13" y="0"/>
                    <a:pt x="17" y="2"/>
                    <a:pt x="19" y="4"/>
                  </a:cubicBezTo>
                  <a:cubicBezTo>
                    <a:pt x="19" y="5"/>
                    <a:pt x="19" y="6"/>
                    <a:pt x="20" y="6"/>
                  </a:cubicBezTo>
                  <a:cubicBezTo>
                    <a:pt x="21" y="7"/>
                    <a:pt x="22" y="7"/>
                    <a:pt x="23" y="7"/>
                  </a:cubicBezTo>
                  <a:cubicBezTo>
                    <a:pt x="24" y="8"/>
                    <a:pt x="25" y="9"/>
                    <a:pt x="25" y="9"/>
                  </a:cubicBezTo>
                  <a:cubicBezTo>
                    <a:pt x="27" y="9"/>
                    <a:pt x="28" y="9"/>
                    <a:pt x="29" y="9"/>
                  </a:cubicBezTo>
                  <a:cubicBezTo>
                    <a:pt x="29" y="9"/>
                    <a:pt x="29" y="9"/>
                    <a:pt x="29" y="10"/>
                  </a:cubicBezTo>
                  <a:cubicBezTo>
                    <a:pt x="28" y="12"/>
                    <a:pt x="25" y="14"/>
                    <a:pt x="25" y="16"/>
                  </a:cubicBezTo>
                  <a:cubicBezTo>
                    <a:pt x="25" y="18"/>
                    <a:pt x="27" y="19"/>
                    <a:pt x="27" y="21"/>
                  </a:cubicBezTo>
                  <a:cubicBezTo>
                    <a:pt x="28" y="23"/>
                    <a:pt x="29" y="24"/>
                    <a:pt x="29" y="26"/>
                  </a:cubicBezTo>
                  <a:cubicBezTo>
                    <a:pt x="29" y="26"/>
                    <a:pt x="29" y="27"/>
                    <a:pt x="30" y="27"/>
                  </a:cubicBezTo>
                  <a:cubicBezTo>
                    <a:pt x="30" y="28"/>
                    <a:pt x="30" y="29"/>
                    <a:pt x="30" y="30"/>
                  </a:cubicBezTo>
                  <a:cubicBezTo>
                    <a:pt x="30" y="31"/>
                    <a:pt x="31" y="31"/>
                    <a:pt x="31" y="32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29" y="31"/>
                    <a:pt x="27" y="30"/>
                    <a:pt x="25" y="28"/>
                  </a:cubicBezTo>
                  <a:cubicBezTo>
                    <a:pt x="24" y="26"/>
                    <a:pt x="23" y="24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0" y="25"/>
                    <a:pt x="19" y="27"/>
                    <a:pt x="16" y="29"/>
                  </a:cubicBezTo>
                  <a:cubicBezTo>
                    <a:pt x="15" y="28"/>
                    <a:pt x="13" y="26"/>
                    <a:pt x="14" y="25"/>
                  </a:cubicBezTo>
                  <a:cubicBezTo>
                    <a:pt x="14" y="24"/>
                    <a:pt x="15" y="23"/>
                    <a:pt x="15" y="22"/>
                  </a:cubicBezTo>
                  <a:cubicBezTo>
                    <a:pt x="15" y="22"/>
                    <a:pt x="14" y="21"/>
                    <a:pt x="14" y="21"/>
                  </a:cubicBezTo>
                  <a:cubicBezTo>
                    <a:pt x="14" y="20"/>
                    <a:pt x="14" y="19"/>
                    <a:pt x="15" y="19"/>
                  </a:cubicBezTo>
                  <a:cubicBezTo>
                    <a:pt x="15" y="18"/>
                    <a:pt x="14" y="15"/>
                    <a:pt x="13" y="16"/>
                  </a:cubicBezTo>
                  <a:cubicBezTo>
                    <a:pt x="12" y="16"/>
                    <a:pt x="12" y="18"/>
                    <a:pt x="12" y="19"/>
                  </a:cubicBezTo>
                  <a:cubicBezTo>
                    <a:pt x="12" y="20"/>
                    <a:pt x="13" y="21"/>
                    <a:pt x="13" y="23"/>
                  </a:cubicBezTo>
                  <a:cubicBezTo>
                    <a:pt x="13" y="25"/>
                    <a:pt x="11" y="26"/>
                    <a:pt x="13" y="29"/>
                  </a:cubicBezTo>
                  <a:cubicBezTo>
                    <a:pt x="14" y="31"/>
                    <a:pt x="17" y="33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16" y="34"/>
                    <a:pt x="15" y="34"/>
                    <a:pt x="14" y="33"/>
                  </a:cubicBezTo>
                  <a:cubicBezTo>
                    <a:pt x="13" y="33"/>
                    <a:pt x="13" y="32"/>
                    <a:pt x="12" y="32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11" y="34"/>
                    <a:pt x="11" y="37"/>
                    <a:pt x="8" y="39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7" y="38"/>
                    <a:pt x="5" y="36"/>
                    <a:pt x="5" y="35"/>
                  </a:cubicBezTo>
                  <a:cubicBezTo>
                    <a:pt x="5" y="34"/>
                    <a:pt x="5" y="33"/>
                    <a:pt x="6" y="33"/>
                  </a:cubicBezTo>
                  <a:cubicBezTo>
                    <a:pt x="6" y="31"/>
                    <a:pt x="6" y="28"/>
                    <a:pt x="6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5" y="27"/>
                    <a:pt x="3" y="29"/>
                    <a:pt x="2" y="29"/>
                  </a:cubicBezTo>
                  <a:cubicBezTo>
                    <a:pt x="0" y="27"/>
                    <a:pt x="2" y="23"/>
                    <a:pt x="3" y="21"/>
                  </a:cubicBezTo>
                  <a:cubicBezTo>
                    <a:pt x="3" y="19"/>
                    <a:pt x="4" y="14"/>
                    <a:pt x="4" y="13"/>
                  </a:cubicBezTo>
                  <a:cubicBezTo>
                    <a:pt x="3" y="12"/>
                    <a:pt x="3" y="11"/>
                    <a:pt x="3" y="11"/>
                  </a:cubicBezTo>
                  <a:cubicBezTo>
                    <a:pt x="3" y="9"/>
                    <a:pt x="5" y="9"/>
                    <a:pt x="6" y="9"/>
                  </a:cubicBezTo>
                  <a:cubicBezTo>
                    <a:pt x="7" y="11"/>
                    <a:pt x="6" y="12"/>
                    <a:pt x="6" y="14"/>
                  </a:cubicBezTo>
                  <a:cubicBezTo>
                    <a:pt x="5" y="17"/>
                    <a:pt x="4" y="21"/>
                    <a:pt x="3" y="23"/>
                  </a:cubicBezTo>
                  <a:cubicBezTo>
                    <a:pt x="3" y="24"/>
                    <a:pt x="3" y="25"/>
                    <a:pt x="3" y="26"/>
                  </a:cubicBezTo>
                  <a:cubicBezTo>
                    <a:pt x="3" y="26"/>
                    <a:pt x="3" y="26"/>
                    <a:pt x="3" y="27"/>
                  </a:cubicBezTo>
                  <a:cubicBezTo>
                    <a:pt x="3" y="26"/>
                    <a:pt x="8" y="22"/>
                    <a:pt x="8" y="22"/>
                  </a:cubicBezTo>
                  <a:cubicBezTo>
                    <a:pt x="9" y="20"/>
                    <a:pt x="5" y="15"/>
                    <a:pt x="9" y="14"/>
                  </a:cubicBezTo>
                  <a:cubicBezTo>
                    <a:pt x="10" y="15"/>
                    <a:pt x="12" y="15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3"/>
                    <a:pt x="13" y="13"/>
                    <a:pt x="11" y="12"/>
                  </a:cubicBezTo>
                  <a:cubicBezTo>
                    <a:pt x="11" y="11"/>
                    <a:pt x="11" y="10"/>
                    <a:pt x="12" y="9"/>
                  </a:cubicBezTo>
                  <a:cubicBezTo>
                    <a:pt x="13" y="10"/>
                    <a:pt x="14" y="10"/>
                    <a:pt x="15" y="10"/>
                  </a:cubicBezTo>
                  <a:cubicBezTo>
                    <a:pt x="15" y="7"/>
                    <a:pt x="11" y="3"/>
                    <a:pt x="1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98451793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33353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539282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4/11/2022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855086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4/11/2022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516447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4/11/2022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5191815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4/11/2022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830373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4/11/2022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787992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4/11/2022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37859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292097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55494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矩形 70"/>
          <p:cNvSpPr/>
          <p:nvPr userDrawn="1"/>
        </p:nvSpPr>
        <p:spPr>
          <a:xfrm>
            <a:off x="0" y="0"/>
            <a:ext cx="12192000" cy="6861175"/>
          </a:xfrm>
          <a:prstGeom prst="rect">
            <a:avLst/>
          </a:prstGeom>
          <a:blipFill dpi="0" rotWithShape="1">
            <a:blip r:embed="rId2">
              <a:alphaModFix amt="10000"/>
            </a:blip>
            <a:srcRect/>
            <a:stretch>
              <a:fillRect l="-65111" t="-46" r="65111" b="4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任意多边形 74"/>
          <p:cNvSpPr/>
          <p:nvPr userDrawn="1"/>
        </p:nvSpPr>
        <p:spPr>
          <a:xfrm>
            <a:off x="3515360" y="-7017"/>
            <a:ext cx="8546252" cy="6865015"/>
          </a:xfrm>
          <a:custGeom>
            <a:avLst/>
            <a:gdLst>
              <a:gd name="connsiteX0" fmla="*/ 9869717 w 9869717"/>
              <a:gd name="connsiteY0" fmla="*/ 0 h 6865015"/>
              <a:gd name="connsiteX1" fmla="*/ 9869717 w 9869717"/>
              <a:gd name="connsiteY1" fmla="*/ 6865015 h 6865015"/>
              <a:gd name="connsiteX2" fmla="*/ 0 w 9869717"/>
              <a:gd name="connsiteY2" fmla="*/ 6865015 h 6865015"/>
              <a:gd name="connsiteX3" fmla="*/ 736287 w 9869717"/>
              <a:gd name="connsiteY3" fmla="*/ 3840 h 6865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869717" h="6865015">
                <a:moveTo>
                  <a:pt x="9869717" y="0"/>
                </a:moveTo>
                <a:lnTo>
                  <a:pt x="9869717" y="6865015"/>
                </a:lnTo>
                <a:lnTo>
                  <a:pt x="0" y="6865015"/>
                </a:lnTo>
                <a:lnTo>
                  <a:pt x="736287" y="384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任意多边形 73"/>
          <p:cNvSpPr/>
          <p:nvPr userDrawn="1"/>
        </p:nvSpPr>
        <p:spPr>
          <a:xfrm>
            <a:off x="3679375" y="-7017"/>
            <a:ext cx="8546252" cy="6865015"/>
          </a:xfrm>
          <a:custGeom>
            <a:avLst/>
            <a:gdLst>
              <a:gd name="connsiteX0" fmla="*/ 9869717 w 9869717"/>
              <a:gd name="connsiteY0" fmla="*/ 0 h 6865015"/>
              <a:gd name="connsiteX1" fmla="*/ 9869717 w 9869717"/>
              <a:gd name="connsiteY1" fmla="*/ 6865015 h 6865015"/>
              <a:gd name="connsiteX2" fmla="*/ 0 w 9869717"/>
              <a:gd name="connsiteY2" fmla="*/ 6865015 h 6865015"/>
              <a:gd name="connsiteX3" fmla="*/ 736287 w 9869717"/>
              <a:gd name="connsiteY3" fmla="*/ 3840 h 6865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869717" h="6865015">
                <a:moveTo>
                  <a:pt x="9869717" y="0"/>
                </a:moveTo>
                <a:lnTo>
                  <a:pt x="9869717" y="6865015"/>
                </a:lnTo>
                <a:lnTo>
                  <a:pt x="0" y="6865015"/>
                </a:lnTo>
                <a:lnTo>
                  <a:pt x="736287" y="384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任意多边形 76"/>
          <p:cNvSpPr/>
          <p:nvPr userDrawn="1"/>
        </p:nvSpPr>
        <p:spPr>
          <a:xfrm>
            <a:off x="11350755" y="6058959"/>
            <a:ext cx="874872" cy="662516"/>
          </a:xfrm>
          <a:custGeom>
            <a:avLst/>
            <a:gdLst>
              <a:gd name="connsiteX0" fmla="*/ 60660 w 874872"/>
              <a:gd name="connsiteY0" fmla="*/ 0 h 662516"/>
              <a:gd name="connsiteX1" fmla="*/ 874872 w 874872"/>
              <a:gd name="connsiteY1" fmla="*/ 0 h 662516"/>
              <a:gd name="connsiteX2" fmla="*/ 874872 w 874872"/>
              <a:gd name="connsiteY2" fmla="*/ 464985 h 662516"/>
              <a:gd name="connsiteX3" fmla="*/ 856786 w 874872"/>
              <a:gd name="connsiteY3" fmla="*/ 662516 h 662516"/>
              <a:gd name="connsiteX4" fmla="*/ 0 w 874872"/>
              <a:gd name="connsiteY4" fmla="*/ 662516 h 662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4872" h="662516">
                <a:moveTo>
                  <a:pt x="60660" y="0"/>
                </a:moveTo>
                <a:lnTo>
                  <a:pt x="874872" y="0"/>
                </a:lnTo>
                <a:lnTo>
                  <a:pt x="874872" y="464985"/>
                </a:lnTo>
                <a:lnTo>
                  <a:pt x="856786" y="662516"/>
                </a:lnTo>
                <a:lnTo>
                  <a:pt x="0" y="66251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         </a:t>
            </a:r>
            <a:endParaRPr lang="zh-CN" altLang="en-US" dirty="0"/>
          </a:p>
        </p:txBody>
      </p:sp>
      <p:sp>
        <p:nvSpPr>
          <p:cNvPr id="76" name="任意多边形 75"/>
          <p:cNvSpPr/>
          <p:nvPr userDrawn="1"/>
        </p:nvSpPr>
        <p:spPr>
          <a:xfrm>
            <a:off x="11463205" y="6010275"/>
            <a:ext cx="762423" cy="662516"/>
          </a:xfrm>
          <a:custGeom>
            <a:avLst/>
            <a:gdLst>
              <a:gd name="connsiteX0" fmla="*/ 60660 w 762423"/>
              <a:gd name="connsiteY0" fmla="*/ 0 h 662516"/>
              <a:gd name="connsiteX1" fmla="*/ 762423 w 762423"/>
              <a:gd name="connsiteY1" fmla="*/ 0 h 662516"/>
              <a:gd name="connsiteX2" fmla="*/ 762423 w 762423"/>
              <a:gd name="connsiteY2" fmla="*/ 662516 h 662516"/>
              <a:gd name="connsiteX3" fmla="*/ 0 w 762423"/>
              <a:gd name="connsiteY3" fmla="*/ 662516 h 662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62423" h="662516">
                <a:moveTo>
                  <a:pt x="60660" y="0"/>
                </a:moveTo>
                <a:lnTo>
                  <a:pt x="762423" y="0"/>
                </a:lnTo>
                <a:lnTo>
                  <a:pt x="762423" y="662516"/>
                </a:lnTo>
                <a:lnTo>
                  <a:pt x="0" y="662516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         </a:t>
            </a:r>
            <a:endParaRPr lang="zh-CN" altLang="en-US" dirty="0"/>
          </a:p>
        </p:txBody>
      </p:sp>
      <p:sp>
        <p:nvSpPr>
          <p:cNvPr id="72" name="任意多边形 71"/>
          <p:cNvSpPr/>
          <p:nvPr userDrawn="1"/>
        </p:nvSpPr>
        <p:spPr>
          <a:xfrm>
            <a:off x="0" y="1479303"/>
            <a:ext cx="3351345" cy="1040377"/>
          </a:xfrm>
          <a:custGeom>
            <a:avLst/>
            <a:gdLst>
              <a:gd name="connsiteX0" fmla="*/ 0 w 1724201"/>
              <a:gd name="connsiteY0" fmla="*/ 0 h 1253737"/>
              <a:gd name="connsiteX1" fmla="*/ 1724201 w 1724201"/>
              <a:gd name="connsiteY1" fmla="*/ 0 h 1253737"/>
              <a:gd name="connsiteX2" fmla="*/ 1609409 w 1724201"/>
              <a:gd name="connsiteY2" fmla="*/ 1253737 h 1253737"/>
              <a:gd name="connsiteX3" fmla="*/ 0 w 1724201"/>
              <a:gd name="connsiteY3" fmla="*/ 1253737 h 1253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24201" h="1253737">
                <a:moveTo>
                  <a:pt x="0" y="0"/>
                </a:moveTo>
                <a:lnTo>
                  <a:pt x="1724201" y="0"/>
                </a:lnTo>
                <a:lnTo>
                  <a:pt x="1609409" y="1253737"/>
                </a:lnTo>
                <a:lnTo>
                  <a:pt x="0" y="1253737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       </a:t>
            </a:r>
            <a:endParaRPr lang="zh-CN" altLang="en-US" dirty="0"/>
          </a:p>
        </p:txBody>
      </p:sp>
      <p:sp>
        <p:nvSpPr>
          <p:cNvPr id="46" name="任意多边形 45"/>
          <p:cNvSpPr/>
          <p:nvPr userDrawn="1"/>
        </p:nvSpPr>
        <p:spPr>
          <a:xfrm>
            <a:off x="0" y="1376196"/>
            <a:ext cx="3112008" cy="1050059"/>
          </a:xfrm>
          <a:custGeom>
            <a:avLst/>
            <a:gdLst>
              <a:gd name="connsiteX0" fmla="*/ 0 w 1523014"/>
              <a:gd name="connsiteY0" fmla="*/ 0 h 1265404"/>
              <a:gd name="connsiteX1" fmla="*/ 1523014 w 1523014"/>
              <a:gd name="connsiteY1" fmla="*/ 0 h 1265404"/>
              <a:gd name="connsiteX2" fmla="*/ 1407154 w 1523014"/>
              <a:gd name="connsiteY2" fmla="*/ 1265404 h 1265404"/>
              <a:gd name="connsiteX3" fmla="*/ 0 w 1523014"/>
              <a:gd name="connsiteY3" fmla="*/ 1265404 h 1265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23014" h="1265404">
                <a:moveTo>
                  <a:pt x="0" y="0"/>
                </a:moveTo>
                <a:lnTo>
                  <a:pt x="1523014" y="0"/>
                </a:lnTo>
                <a:lnTo>
                  <a:pt x="1407154" y="1265404"/>
                </a:lnTo>
                <a:lnTo>
                  <a:pt x="0" y="1265404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       </a:t>
            </a:r>
            <a:endParaRPr lang="zh-CN" altLang="en-US" dirty="0"/>
          </a:p>
        </p:txBody>
      </p:sp>
      <p:sp>
        <p:nvSpPr>
          <p:cNvPr id="41" name="标题 1"/>
          <p:cNvSpPr>
            <a:spLocks noGrp="1"/>
          </p:cNvSpPr>
          <p:nvPr>
            <p:ph type="title" hasCustomPrompt="1"/>
          </p:nvPr>
        </p:nvSpPr>
        <p:spPr>
          <a:xfrm>
            <a:off x="1" y="1376196"/>
            <a:ext cx="2861352" cy="1050059"/>
          </a:xfrm>
        </p:spPr>
        <p:txBody>
          <a:bodyPr anchor="ctr">
            <a:normAutofit/>
          </a:bodyPr>
          <a:lstStyle>
            <a:lvl1pPr algn="r">
              <a:defRPr sz="4400" b="1">
                <a:solidFill>
                  <a:schemeClr val="accent3"/>
                </a:solidFill>
              </a:defRPr>
            </a:lvl1pPr>
          </a:lstStyle>
          <a:p>
            <a:r>
              <a:rPr lang="zh-CN" altLang="en-US" dirty="0"/>
              <a:t>目录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45CD9-0508-4D1E-923D-4DFDAA610D19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3"/>
          </p:nvPr>
        </p:nvSpPr>
        <p:spPr>
          <a:xfrm>
            <a:off x="4745168" y="1487414"/>
            <a:ext cx="6605587" cy="4343400"/>
          </a:xfrm>
        </p:spPr>
        <p:txBody>
          <a:bodyPr>
            <a:normAutofit/>
          </a:bodyPr>
          <a:lstStyle>
            <a:lvl1pPr marL="571500" indent="-571500">
              <a:lnSpc>
                <a:spcPct val="120000"/>
              </a:lnSpc>
              <a:buClr>
                <a:schemeClr val="accent2"/>
              </a:buClr>
              <a:buSzPct val="75000"/>
              <a:buFont typeface="Wingdings" panose="05000000000000000000" pitchFamily="2" charset="2"/>
              <a:buChar char="n"/>
              <a:defRPr sz="4000"/>
            </a:lvl1pPr>
            <a:lvl2pPr>
              <a:defRPr sz="3200"/>
            </a:lvl2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452239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-多行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矩形 70"/>
          <p:cNvSpPr/>
          <p:nvPr userDrawn="1"/>
        </p:nvSpPr>
        <p:spPr>
          <a:xfrm>
            <a:off x="0" y="-3177"/>
            <a:ext cx="12192000" cy="6861175"/>
          </a:xfrm>
          <a:prstGeom prst="rect">
            <a:avLst/>
          </a:prstGeom>
          <a:blipFill dpi="0" rotWithShape="1">
            <a:blip r:embed="rId2">
              <a:alphaModFix amt="10000"/>
            </a:blip>
            <a:srcRect/>
            <a:stretch>
              <a:fillRect l="-69930" r="6993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任意多边形 74"/>
          <p:cNvSpPr/>
          <p:nvPr userDrawn="1"/>
        </p:nvSpPr>
        <p:spPr>
          <a:xfrm>
            <a:off x="2191895" y="-7017"/>
            <a:ext cx="9869717" cy="6865015"/>
          </a:xfrm>
          <a:custGeom>
            <a:avLst/>
            <a:gdLst>
              <a:gd name="connsiteX0" fmla="*/ 9869717 w 9869717"/>
              <a:gd name="connsiteY0" fmla="*/ 0 h 6865015"/>
              <a:gd name="connsiteX1" fmla="*/ 9869717 w 9869717"/>
              <a:gd name="connsiteY1" fmla="*/ 6865015 h 6865015"/>
              <a:gd name="connsiteX2" fmla="*/ 0 w 9869717"/>
              <a:gd name="connsiteY2" fmla="*/ 6865015 h 6865015"/>
              <a:gd name="connsiteX3" fmla="*/ 736287 w 9869717"/>
              <a:gd name="connsiteY3" fmla="*/ 3840 h 6865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869717" h="6865015">
                <a:moveTo>
                  <a:pt x="9869717" y="0"/>
                </a:moveTo>
                <a:lnTo>
                  <a:pt x="9869717" y="6865015"/>
                </a:lnTo>
                <a:lnTo>
                  <a:pt x="0" y="6865015"/>
                </a:lnTo>
                <a:lnTo>
                  <a:pt x="736287" y="384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任意多边形 73"/>
          <p:cNvSpPr/>
          <p:nvPr userDrawn="1"/>
        </p:nvSpPr>
        <p:spPr>
          <a:xfrm>
            <a:off x="2355910" y="-7017"/>
            <a:ext cx="9869717" cy="6865015"/>
          </a:xfrm>
          <a:custGeom>
            <a:avLst/>
            <a:gdLst>
              <a:gd name="connsiteX0" fmla="*/ 9869717 w 9869717"/>
              <a:gd name="connsiteY0" fmla="*/ 0 h 6865015"/>
              <a:gd name="connsiteX1" fmla="*/ 9869717 w 9869717"/>
              <a:gd name="connsiteY1" fmla="*/ 6865015 h 6865015"/>
              <a:gd name="connsiteX2" fmla="*/ 0 w 9869717"/>
              <a:gd name="connsiteY2" fmla="*/ 6865015 h 6865015"/>
              <a:gd name="connsiteX3" fmla="*/ 736287 w 9869717"/>
              <a:gd name="connsiteY3" fmla="*/ 3840 h 6865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869717" h="6865015">
                <a:moveTo>
                  <a:pt x="9869717" y="0"/>
                </a:moveTo>
                <a:lnTo>
                  <a:pt x="9869717" y="6865015"/>
                </a:lnTo>
                <a:lnTo>
                  <a:pt x="0" y="6865015"/>
                </a:lnTo>
                <a:lnTo>
                  <a:pt x="736287" y="384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任意多边形 76"/>
          <p:cNvSpPr/>
          <p:nvPr userDrawn="1"/>
        </p:nvSpPr>
        <p:spPr>
          <a:xfrm>
            <a:off x="11350755" y="6058959"/>
            <a:ext cx="874872" cy="662516"/>
          </a:xfrm>
          <a:custGeom>
            <a:avLst/>
            <a:gdLst>
              <a:gd name="connsiteX0" fmla="*/ 60660 w 874872"/>
              <a:gd name="connsiteY0" fmla="*/ 0 h 662516"/>
              <a:gd name="connsiteX1" fmla="*/ 874872 w 874872"/>
              <a:gd name="connsiteY1" fmla="*/ 0 h 662516"/>
              <a:gd name="connsiteX2" fmla="*/ 874872 w 874872"/>
              <a:gd name="connsiteY2" fmla="*/ 464985 h 662516"/>
              <a:gd name="connsiteX3" fmla="*/ 856786 w 874872"/>
              <a:gd name="connsiteY3" fmla="*/ 662516 h 662516"/>
              <a:gd name="connsiteX4" fmla="*/ 0 w 874872"/>
              <a:gd name="connsiteY4" fmla="*/ 662516 h 662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4872" h="662516">
                <a:moveTo>
                  <a:pt x="60660" y="0"/>
                </a:moveTo>
                <a:lnTo>
                  <a:pt x="874872" y="0"/>
                </a:lnTo>
                <a:lnTo>
                  <a:pt x="874872" y="464985"/>
                </a:lnTo>
                <a:lnTo>
                  <a:pt x="856786" y="662516"/>
                </a:lnTo>
                <a:lnTo>
                  <a:pt x="0" y="66251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         </a:t>
            </a:r>
            <a:endParaRPr lang="zh-CN" altLang="en-US" dirty="0"/>
          </a:p>
        </p:txBody>
      </p:sp>
      <p:sp>
        <p:nvSpPr>
          <p:cNvPr id="76" name="任意多边形 75"/>
          <p:cNvSpPr/>
          <p:nvPr userDrawn="1"/>
        </p:nvSpPr>
        <p:spPr>
          <a:xfrm>
            <a:off x="11463205" y="6010275"/>
            <a:ext cx="762423" cy="662516"/>
          </a:xfrm>
          <a:custGeom>
            <a:avLst/>
            <a:gdLst>
              <a:gd name="connsiteX0" fmla="*/ 60660 w 762423"/>
              <a:gd name="connsiteY0" fmla="*/ 0 h 662516"/>
              <a:gd name="connsiteX1" fmla="*/ 762423 w 762423"/>
              <a:gd name="connsiteY1" fmla="*/ 0 h 662516"/>
              <a:gd name="connsiteX2" fmla="*/ 762423 w 762423"/>
              <a:gd name="connsiteY2" fmla="*/ 662516 h 662516"/>
              <a:gd name="connsiteX3" fmla="*/ 0 w 762423"/>
              <a:gd name="connsiteY3" fmla="*/ 662516 h 662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62423" h="662516">
                <a:moveTo>
                  <a:pt x="60660" y="0"/>
                </a:moveTo>
                <a:lnTo>
                  <a:pt x="762423" y="0"/>
                </a:lnTo>
                <a:lnTo>
                  <a:pt x="762423" y="662516"/>
                </a:lnTo>
                <a:lnTo>
                  <a:pt x="0" y="662516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         </a:t>
            </a:r>
            <a:endParaRPr lang="zh-CN" altLang="en-US" dirty="0"/>
          </a:p>
        </p:txBody>
      </p:sp>
      <p:sp>
        <p:nvSpPr>
          <p:cNvPr id="72" name="任意多边形 71"/>
          <p:cNvSpPr/>
          <p:nvPr userDrawn="1"/>
        </p:nvSpPr>
        <p:spPr>
          <a:xfrm>
            <a:off x="0" y="1479303"/>
            <a:ext cx="1724201" cy="1253737"/>
          </a:xfrm>
          <a:custGeom>
            <a:avLst/>
            <a:gdLst>
              <a:gd name="connsiteX0" fmla="*/ 0 w 1724201"/>
              <a:gd name="connsiteY0" fmla="*/ 0 h 1253737"/>
              <a:gd name="connsiteX1" fmla="*/ 1724201 w 1724201"/>
              <a:gd name="connsiteY1" fmla="*/ 0 h 1253737"/>
              <a:gd name="connsiteX2" fmla="*/ 1609409 w 1724201"/>
              <a:gd name="connsiteY2" fmla="*/ 1253737 h 1253737"/>
              <a:gd name="connsiteX3" fmla="*/ 0 w 1724201"/>
              <a:gd name="connsiteY3" fmla="*/ 1253737 h 1253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24201" h="1253737">
                <a:moveTo>
                  <a:pt x="0" y="0"/>
                </a:moveTo>
                <a:lnTo>
                  <a:pt x="1724201" y="0"/>
                </a:lnTo>
                <a:lnTo>
                  <a:pt x="1609409" y="1253737"/>
                </a:lnTo>
                <a:lnTo>
                  <a:pt x="0" y="1253737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       </a:t>
            </a:r>
            <a:endParaRPr lang="zh-CN" altLang="en-US" dirty="0"/>
          </a:p>
        </p:txBody>
      </p:sp>
      <p:sp>
        <p:nvSpPr>
          <p:cNvPr id="46" name="任意多边形 45"/>
          <p:cNvSpPr/>
          <p:nvPr userDrawn="1"/>
        </p:nvSpPr>
        <p:spPr>
          <a:xfrm>
            <a:off x="0" y="1376196"/>
            <a:ext cx="1523014" cy="1265404"/>
          </a:xfrm>
          <a:custGeom>
            <a:avLst/>
            <a:gdLst>
              <a:gd name="connsiteX0" fmla="*/ 0 w 1523014"/>
              <a:gd name="connsiteY0" fmla="*/ 0 h 1265404"/>
              <a:gd name="connsiteX1" fmla="*/ 1523014 w 1523014"/>
              <a:gd name="connsiteY1" fmla="*/ 0 h 1265404"/>
              <a:gd name="connsiteX2" fmla="*/ 1407154 w 1523014"/>
              <a:gd name="connsiteY2" fmla="*/ 1265404 h 1265404"/>
              <a:gd name="connsiteX3" fmla="*/ 0 w 1523014"/>
              <a:gd name="connsiteY3" fmla="*/ 1265404 h 1265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23014" h="1265404">
                <a:moveTo>
                  <a:pt x="0" y="0"/>
                </a:moveTo>
                <a:lnTo>
                  <a:pt x="1523014" y="0"/>
                </a:lnTo>
                <a:lnTo>
                  <a:pt x="1407154" y="1265404"/>
                </a:lnTo>
                <a:lnTo>
                  <a:pt x="0" y="1265404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       </a:t>
            </a:r>
            <a:endParaRPr lang="zh-CN" altLang="en-US" dirty="0"/>
          </a:p>
        </p:txBody>
      </p:sp>
      <p:sp>
        <p:nvSpPr>
          <p:cNvPr id="41" name="标题 1"/>
          <p:cNvSpPr>
            <a:spLocks noGrp="1"/>
          </p:cNvSpPr>
          <p:nvPr>
            <p:ph type="title" hasCustomPrompt="1"/>
          </p:nvPr>
        </p:nvSpPr>
        <p:spPr>
          <a:xfrm>
            <a:off x="3426832" y="1206856"/>
            <a:ext cx="8281907" cy="1152806"/>
          </a:xfrm>
        </p:spPr>
        <p:txBody>
          <a:bodyPr anchor="b"/>
          <a:lstStyle>
            <a:lvl1pPr>
              <a:defRPr sz="6000" b="1"/>
            </a:lvl1pPr>
          </a:lstStyle>
          <a:p>
            <a:r>
              <a:rPr lang="zh-CN" altLang="en-US" dirty="0"/>
              <a:t>小节标题</a:t>
            </a:r>
          </a:p>
        </p:txBody>
      </p:sp>
      <p:sp>
        <p:nvSpPr>
          <p:cNvPr id="42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3426832" y="2386651"/>
            <a:ext cx="8281907" cy="513778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小节副标题</a:t>
            </a:r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79303"/>
            <a:ext cx="1339403" cy="1049700"/>
          </a:xfrm>
        </p:spPr>
        <p:txBody>
          <a:bodyPr anchor="ctr">
            <a:noAutofit/>
          </a:bodyPr>
          <a:lstStyle>
            <a:lvl1pPr marL="0" indent="0" algn="ctr">
              <a:buNone/>
              <a:defRPr sz="7200" b="1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45CD9-0508-4D1E-923D-4DFDAA610D19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546935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任意多边形 25"/>
          <p:cNvSpPr/>
          <p:nvPr userDrawn="1"/>
        </p:nvSpPr>
        <p:spPr>
          <a:xfrm>
            <a:off x="1" y="6477000"/>
            <a:ext cx="10559881" cy="381000"/>
          </a:xfrm>
          <a:custGeom>
            <a:avLst/>
            <a:gdLst>
              <a:gd name="connsiteX0" fmla="*/ 0 w 10559881"/>
              <a:gd name="connsiteY0" fmla="*/ 0 h 381000"/>
              <a:gd name="connsiteX1" fmla="*/ 10559881 w 10559881"/>
              <a:gd name="connsiteY1" fmla="*/ 0 h 381000"/>
              <a:gd name="connsiteX2" fmla="*/ 10519784 w 10559881"/>
              <a:gd name="connsiteY2" fmla="*/ 381000 h 381000"/>
              <a:gd name="connsiteX3" fmla="*/ 0 w 10559881"/>
              <a:gd name="connsiteY3" fmla="*/ 381000 h 38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559881" h="381000">
                <a:moveTo>
                  <a:pt x="0" y="0"/>
                </a:moveTo>
                <a:lnTo>
                  <a:pt x="10559881" y="0"/>
                </a:lnTo>
                <a:lnTo>
                  <a:pt x="10519784" y="381000"/>
                </a:lnTo>
                <a:lnTo>
                  <a:pt x="0" y="38100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任意多边形 6"/>
          <p:cNvSpPr/>
          <p:nvPr userDrawn="1"/>
        </p:nvSpPr>
        <p:spPr>
          <a:xfrm>
            <a:off x="11350755" y="6058959"/>
            <a:ext cx="874872" cy="662516"/>
          </a:xfrm>
          <a:custGeom>
            <a:avLst/>
            <a:gdLst>
              <a:gd name="connsiteX0" fmla="*/ 60660 w 874872"/>
              <a:gd name="connsiteY0" fmla="*/ 0 h 662516"/>
              <a:gd name="connsiteX1" fmla="*/ 874872 w 874872"/>
              <a:gd name="connsiteY1" fmla="*/ 0 h 662516"/>
              <a:gd name="connsiteX2" fmla="*/ 874872 w 874872"/>
              <a:gd name="connsiteY2" fmla="*/ 464985 h 662516"/>
              <a:gd name="connsiteX3" fmla="*/ 856786 w 874872"/>
              <a:gd name="connsiteY3" fmla="*/ 662516 h 662516"/>
              <a:gd name="connsiteX4" fmla="*/ 0 w 874872"/>
              <a:gd name="connsiteY4" fmla="*/ 662516 h 662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4872" h="662516">
                <a:moveTo>
                  <a:pt x="60660" y="0"/>
                </a:moveTo>
                <a:lnTo>
                  <a:pt x="874872" y="0"/>
                </a:lnTo>
                <a:lnTo>
                  <a:pt x="874872" y="464985"/>
                </a:lnTo>
                <a:lnTo>
                  <a:pt x="856786" y="662516"/>
                </a:lnTo>
                <a:lnTo>
                  <a:pt x="0" y="66251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         </a:t>
            </a:r>
            <a:endParaRPr lang="zh-CN" altLang="en-US" dirty="0"/>
          </a:p>
        </p:txBody>
      </p:sp>
      <p:sp>
        <p:nvSpPr>
          <p:cNvPr id="8" name="任意多边形 7"/>
          <p:cNvSpPr/>
          <p:nvPr userDrawn="1"/>
        </p:nvSpPr>
        <p:spPr>
          <a:xfrm>
            <a:off x="11463205" y="6010275"/>
            <a:ext cx="762423" cy="662516"/>
          </a:xfrm>
          <a:custGeom>
            <a:avLst/>
            <a:gdLst>
              <a:gd name="connsiteX0" fmla="*/ 60660 w 762423"/>
              <a:gd name="connsiteY0" fmla="*/ 0 h 662516"/>
              <a:gd name="connsiteX1" fmla="*/ 762423 w 762423"/>
              <a:gd name="connsiteY1" fmla="*/ 0 h 662516"/>
              <a:gd name="connsiteX2" fmla="*/ 762423 w 762423"/>
              <a:gd name="connsiteY2" fmla="*/ 662516 h 662516"/>
              <a:gd name="connsiteX3" fmla="*/ 0 w 762423"/>
              <a:gd name="connsiteY3" fmla="*/ 662516 h 662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62423" h="662516">
                <a:moveTo>
                  <a:pt x="60660" y="0"/>
                </a:moveTo>
                <a:lnTo>
                  <a:pt x="762423" y="0"/>
                </a:lnTo>
                <a:lnTo>
                  <a:pt x="762423" y="662516"/>
                </a:lnTo>
                <a:lnTo>
                  <a:pt x="0" y="662516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         </a:t>
            </a:r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64459"/>
            <a:ext cx="10744200" cy="665816"/>
          </a:xfrm>
        </p:spPr>
        <p:txBody>
          <a:bodyPr>
            <a:noAutofit/>
          </a:bodyPr>
          <a:lstStyle>
            <a:lvl1pPr>
              <a:defRPr sz="3600" b="1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599" y="1227667"/>
            <a:ext cx="10741155" cy="4698999"/>
          </a:xfrm>
        </p:spPr>
        <p:txBody>
          <a:bodyPr/>
          <a:lstStyle>
            <a:lvl1pPr>
              <a:defRPr baseline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baseline="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baseline="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baseline="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baseline="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45CD9-0508-4D1E-923D-4DFDAA610D19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6" name="任意多边形 15"/>
          <p:cNvSpPr/>
          <p:nvPr userDrawn="1"/>
        </p:nvSpPr>
        <p:spPr>
          <a:xfrm>
            <a:off x="0" y="316846"/>
            <a:ext cx="366713" cy="613429"/>
          </a:xfrm>
          <a:custGeom>
            <a:avLst/>
            <a:gdLst>
              <a:gd name="connsiteX0" fmla="*/ 0 w 366713"/>
              <a:gd name="connsiteY0" fmla="*/ 0 h 613429"/>
              <a:gd name="connsiteX1" fmla="*/ 366713 w 366713"/>
              <a:gd name="connsiteY1" fmla="*/ 0 h 613429"/>
              <a:gd name="connsiteX2" fmla="*/ 315070 w 366713"/>
              <a:gd name="connsiteY2" fmla="*/ 613429 h 613429"/>
              <a:gd name="connsiteX3" fmla="*/ 0 w 366713"/>
              <a:gd name="connsiteY3" fmla="*/ 613429 h 613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6713" h="613429">
                <a:moveTo>
                  <a:pt x="0" y="0"/>
                </a:moveTo>
                <a:lnTo>
                  <a:pt x="366713" y="0"/>
                </a:lnTo>
                <a:lnTo>
                  <a:pt x="315070" y="613429"/>
                </a:lnTo>
                <a:lnTo>
                  <a:pt x="0" y="61342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任意多边形 17"/>
          <p:cNvSpPr/>
          <p:nvPr userDrawn="1"/>
        </p:nvSpPr>
        <p:spPr>
          <a:xfrm>
            <a:off x="0" y="264459"/>
            <a:ext cx="271463" cy="613429"/>
          </a:xfrm>
          <a:custGeom>
            <a:avLst/>
            <a:gdLst>
              <a:gd name="connsiteX0" fmla="*/ 0 w 271463"/>
              <a:gd name="connsiteY0" fmla="*/ 0 h 613429"/>
              <a:gd name="connsiteX1" fmla="*/ 271463 w 271463"/>
              <a:gd name="connsiteY1" fmla="*/ 0 h 613429"/>
              <a:gd name="connsiteX2" fmla="*/ 219820 w 271463"/>
              <a:gd name="connsiteY2" fmla="*/ 613429 h 613429"/>
              <a:gd name="connsiteX3" fmla="*/ 0 w 271463"/>
              <a:gd name="connsiteY3" fmla="*/ 613429 h 613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1463" h="613429">
                <a:moveTo>
                  <a:pt x="0" y="0"/>
                </a:moveTo>
                <a:lnTo>
                  <a:pt x="271463" y="0"/>
                </a:lnTo>
                <a:lnTo>
                  <a:pt x="219820" y="613429"/>
                </a:lnTo>
                <a:lnTo>
                  <a:pt x="0" y="613429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任意多边形 21"/>
          <p:cNvSpPr/>
          <p:nvPr userDrawn="1"/>
        </p:nvSpPr>
        <p:spPr>
          <a:xfrm>
            <a:off x="0" y="6336063"/>
            <a:ext cx="10388896" cy="521937"/>
          </a:xfrm>
          <a:custGeom>
            <a:avLst/>
            <a:gdLst>
              <a:gd name="connsiteX0" fmla="*/ 0 w 10388896"/>
              <a:gd name="connsiteY0" fmla="*/ 0 h 521937"/>
              <a:gd name="connsiteX1" fmla="*/ 10388896 w 10388896"/>
              <a:gd name="connsiteY1" fmla="*/ 0 h 521937"/>
              <a:gd name="connsiteX2" fmla="*/ 10333967 w 10388896"/>
              <a:gd name="connsiteY2" fmla="*/ 521937 h 521937"/>
              <a:gd name="connsiteX3" fmla="*/ 0 w 10388896"/>
              <a:gd name="connsiteY3" fmla="*/ 521937 h 521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388896" h="521937">
                <a:moveTo>
                  <a:pt x="0" y="0"/>
                </a:moveTo>
                <a:lnTo>
                  <a:pt x="10388896" y="0"/>
                </a:lnTo>
                <a:lnTo>
                  <a:pt x="10333967" y="521937"/>
                </a:lnTo>
                <a:lnTo>
                  <a:pt x="0" y="521937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0" name="组合 49"/>
          <p:cNvGrpSpPr/>
          <p:nvPr userDrawn="1"/>
        </p:nvGrpSpPr>
        <p:grpSpPr>
          <a:xfrm>
            <a:off x="183356" y="6466052"/>
            <a:ext cx="1663478" cy="280823"/>
            <a:chOff x="8729742" y="4570696"/>
            <a:chExt cx="2830517" cy="477836"/>
          </a:xfrm>
          <a:solidFill>
            <a:schemeClr val="accent4"/>
          </a:solidFill>
        </p:grpSpPr>
        <p:sp>
          <p:nvSpPr>
            <p:cNvPr id="51" name="Freeform 34"/>
            <p:cNvSpPr>
              <a:spLocks noEditPoints="1"/>
            </p:cNvSpPr>
            <p:nvPr userDrawn="1"/>
          </p:nvSpPr>
          <p:spPr bwMode="auto">
            <a:xfrm>
              <a:off x="9304417" y="4945345"/>
              <a:ext cx="1363665" cy="101600"/>
            </a:xfrm>
            <a:custGeom>
              <a:avLst/>
              <a:gdLst>
                <a:gd name="T0" fmla="*/ 15 w 915"/>
                <a:gd name="T1" fmla="*/ 51 h 68"/>
                <a:gd name="T2" fmla="*/ 14 w 915"/>
                <a:gd name="T3" fmla="*/ 11 h 68"/>
                <a:gd name="T4" fmla="*/ 35 w 915"/>
                <a:gd name="T5" fmla="*/ 4 h 68"/>
                <a:gd name="T6" fmla="*/ 77 w 915"/>
                <a:gd name="T7" fmla="*/ 51 h 68"/>
                <a:gd name="T8" fmla="*/ 74 w 915"/>
                <a:gd name="T9" fmla="*/ 51 h 68"/>
                <a:gd name="T10" fmla="*/ 57 w 915"/>
                <a:gd name="T11" fmla="*/ 21 h 68"/>
                <a:gd name="T12" fmla="*/ 108 w 915"/>
                <a:gd name="T13" fmla="*/ 0 h 68"/>
                <a:gd name="T14" fmla="*/ 104 w 915"/>
                <a:gd name="T15" fmla="*/ 32 h 68"/>
                <a:gd name="T16" fmla="*/ 134 w 915"/>
                <a:gd name="T17" fmla="*/ 21 h 68"/>
                <a:gd name="T18" fmla="*/ 155 w 915"/>
                <a:gd name="T19" fmla="*/ 21 h 68"/>
                <a:gd name="T20" fmla="*/ 187 w 915"/>
                <a:gd name="T21" fmla="*/ 46 h 68"/>
                <a:gd name="T22" fmla="*/ 169 w 915"/>
                <a:gd name="T23" fmla="*/ 29 h 68"/>
                <a:gd name="T24" fmla="*/ 221 w 915"/>
                <a:gd name="T25" fmla="*/ 24 h 68"/>
                <a:gd name="T26" fmla="*/ 198 w 915"/>
                <a:gd name="T27" fmla="*/ 52 h 68"/>
                <a:gd name="T28" fmla="*/ 209 w 915"/>
                <a:gd name="T29" fmla="*/ 18 h 68"/>
                <a:gd name="T30" fmla="*/ 247 w 915"/>
                <a:gd name="T31" fmla="*/ 51 h 68"/>
                <a:gd name="T32" fmla="*/ 244 w 915"/>
                <a:gd name="T33" fmla="*/ 42 h 68"/>
                <a:gd name="T34" fmla="*/ 271 w 915"/>
                <a:gd name="T35" fmla="*/ 1 h 68"/>
                <a:gd name="T36" fmla="*/ 276 w 915"/>
                <a:gd name="T37" fmla="*/ 51 h 68"/>
                <a:gd name="T38" fmla="*/ 259 w 915"/>
                <a:gd name="T39" fmla="*/ 22 h 68"/>
                <a:gd name="T40" fmla="*/ 301 w 915"/>
                <a:gd name="T41" fmla="*/ 46 h 68"/>
                <a:gd name="T42" fmla="*/ 292 w 915"/>
                <a:gd name="T43" fmla="*/ 7 h 68"/>
                <a:gd name="T44" fmla="*/ 333 w 915"/>
                <a:gd name="T45" fmla="*/ 20 h 68"/>
                <a:gd name="T46" fmla="*/ 309 w 915"/>
                <a:gd name="T47" fmla="*/ 67 h 68"/>
                <a:gd name="T48" fmla="*/ 305 w 915"/>
                <a:gd name="T49" fmla="*/ 19 h 68"/>
                <a:gd name="T50" fmla="*/ 379 w 915"/>
                <a:gd name="T51" fmla="*/ 18 h 68"/>
                <a:gd name="T52" fmla="*/ 415 w 915"/>
                <a:gd name="T53" fmla="*/ 44 h 68"/>
                <a:gd name="T54" fmla="*/ 403 w 915"/>
                <a:gd name="T55" fmla="*/ 21 h 68"/>
                <a:gd name="T56" fmla="*/ 425 w 915"/>
                <a:gd name="T57" fmla="*/ 5 h 68"/>
                <a:gd name="T58" fmla="*/ 475 w 915"/>
                <a:gd name="T59" fmla="*/ 19 h 68"/>
                <a:gd name="T60" fmla="*/ 465 w 915"/>
                <a:gd name="T61" fmla="*/ 54 h 68"/>
                <a:gd name="T62" fmla="*/ 471 w 915"/>
                <a:gd name="T63" fmla="*/ 48 h 68"/>
                <a:gd name="T64" fmla="*/ 474 w 915"/>
                <a:gd name="T65" fmla="*/ 4 h 68"/>
                <a:gd name="T66" fmla="*/ 516 w 915"/>
                <a:gd name="T67" fmla="*/ 28 h 68"/>
                <a:gd name="T68" fmla="*/ 517 w 915"/>
                <a:gd name="T69" fmla="*/ 40 h 68"/>
                <a:gd name="T70" fmla="*/ 537 w 915"/>
                <a:gd name="T71" fmla="*/ 49 h 68"/>
                <a:gd name="T72" fmla="*/ 528 w 915"/>
                <a:gd name="T73" fmla="*/ 23 h 68"/>
                <a:gd name="T74" fmla="*/ 565 w 915"/>
                <a:gd name="T75" fmla="*/ 53 h 68"/>
                <a:gd name="T76" fmla="*/ 563 w 915"/>
                <a:gd name="T77" fmla="*/ 21 h 68"/>
                <a:gd name="T78" fmla="*/ 620 w 915"/>
                <a:gd name="T79" fmla="*/ 52 h 68"/>
                <a:gd name="T80" fmla="*/ 596 w 915"/>
                <a:gd name="T81" fmla="*/ 49 h 68"/>
                <a:gd name="T82" fmla="*/ 587 w 915"/>
                <a:gd name="T83" fmla="*/ 22 h 68"/>
                <a:gd name="T84" fmla="*/ 642 w 915"/>
                <a:gd name="T85" fmla="*/ 17 h 68"/>
                <a:gd name="T86" fmla="*/ 643 w 915"/>
                <a:gd name="T87" fmla="*/ 48 h 68"/>
                <a:gd name="T88" fmla="*/ 667 w 915"/>
                <a:gd name="T89" fmla="*/ 49 h 68"/>
                <a:gd name="T90" fmla="*/ 671 w 915"/>
                <a:gd name="T91" fmla="*/ 23 h 68"/>
                <a:gd name="T92" fmla="*/ 726 w 915"/>
                <a:gd name="T93" fmla="*/ 20 h 68"/>
                <a:gd name="T94" fmla="*/ 739 w 915"/>
                <a:gd name="T95" fmla="*/ 29 h 68"/>
                <a:gd name="T96" fmla="*/ 731 w 915"/>
                <a:gd name="T97" fmla="*/ 33 h 68"/>
                <a:gd name="T98" fmla="*/ 778 w 915"/>
                <a:gd name="T99" fmla="*/ 45 h 68"/>
                <a:gd name="T100" fmla="*/ 771 w 915"/>
                <a:gd name="T101" fmla="*/ 24 h 68"/>
                <a:gd name="T102" fmla="*/ 753 w 915"/>
                <a:gd name="T103" fmla="*/ 45 h 68"/>
                <a:gd name="T104" fmla="*/ 803 w 915"/>
                <a:gd name="T105" fmla="*/ 54 h 68"/>
                <a:gd name="T106" fmla="*/ 816 w 915"/>
                <a:gd name="T107" fmla="*/ 0 h 68"/>
                <a:gd name="T108" fmla="*/ 812 w 915"/>
                <a:gd name="T109" fmla="*/ 29 h 68"/>
                <a:gd name="T110" fmla="*/ 881 w 915"/>
                <a:gd name="T111" fmla="*/ 10 h 68"/>
                <a:gd name="T112" fmla="*/ 859 w 915"/>
                <a:gd name="T113" fmla="*/ 49 h 68"/>
                <a:gd name="T114" fmla="*/ 903 w 915"/>
                <a:gd name="T115" fmla="*/ 48 h 68"/>
                <a:gd name="T116" fmla="*/ 891 w 915"/>
                <a:gd name="T117" fmla="*/ 31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15" h="68">
                  <a:moveTo>
                    <a:pt x="35" y="4"/>
                  </a:moveTo>
                  <a:cubicBezTo>
                    <a:pt x="35" y="3"/>
                    <a:pt x="35" y="3"/>
                    <a:pt x="35" y="3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3" y="4"/>
                    <a:pt x="53" y="4"/>
                    <a:pt x="53" y="4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49" y="4"/>
                    <a:pt x="47" y="5"/>
                    <a:pt x="46" y="6"/>
                  </a:cubicBezTo>
                  <a:cubicBezTo>
                    <a:pt x="46" y="7"/>
                    <a:pt x="45" y="9"/>
                    <a:pt x="45" y="11"/>
                  </a:cubicBezTo>
                  <a:cubicBezTo>
                    <a:pt x="45" y="32"/>
                    <a:pt x="45" y="32"/>
                    <a:pt x="45" y="32"/>
                  </a:cubicBezTo>
                  <a:cubicBezTo>
                    <a:pt x="45" y="37"/>
                    <a:pt x="45" y="41"/>
                    <a:pt x="44" y="43"/>
                  </a:cubicBezTo>
                  <a:cubicBezTo>
                    <a:pt x="43" y="46"/>
                    <a:pt x="41" y="49"/>
                    <a:pt x="38" y="51"/>
                  </a:cubicBezTo>
                  <a:cubicBezTo>
                    <a:pt x="35" y="53"/>
                    <a:pt x="31" y="53"/>
                    <a:pt x="27" y="53"/>
                  </a:cubicBezTo>
                  <a:cubicBezTo>
                    <a:pt x="21" y="53"/>
                    <a:pt x="17" y="53"/>
                    <a:pt x="15" y="51"/>
                  </a:cubicBezTo>
                  <a:cubicBezTo>
                    <a:pt x="12" y="49"/>
                    <a:pt x="10" y="46"/>
                    <a:pt x="9" y="43"/>
                  </a:cubicBezTo>
                  <a:cubicBezTo>
                    <a:pt x="8" y="41"/>
                    <a:pt x="7" y="37"/>
                    <a:pt x="7" y="3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8"/>
                    <a:pt x="7" y="6"/>
                    <a:pt x="6" y="5"/>
                  </a:cubicBezTo>
                  <a:cubicBezTo>
                    <a:pt x="5" y="4"/>
                    <a:pt x="4" y="3"/>
                    <a:pt x="2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7" y="3"/>
                    <a:pt x="15" y="4"/>
                    <a:pt x="15" y="5"/>
                  </a:cubicBezTo>
                  <a:cubicBezTo>
                    <a:pt x="14" y="6"/>
                    <a:pt x="14" y="8"/>
                    <a:pt x="14" y="11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5"/>
                    <a:pt x="14" y="37"/>
                    <a:pt x="14" y="40"/>
                  </a:cubicBezTo>
                  <a:cubicBezTo>
                    <a:pt x="15" y="43"/>
                    <a:pt x="15" y="45"/>
                    <a:pt x="16" y="46"/>
                  </a:cubicBezTo>
                  <a:cubicBezTo>
                    <a:pt x="17" y="48"/>
                    <a:pt x="19" y="49"/>
                    <a:pt x="20" y="50"/>
                  </a:cubicBezTo>
                  <a:cubicBezTo>
                    <a:pt x="22" y="51"/>
                    <a:pt x="24" y="51"/>
                    <a:pt x="27" y="51"/>
                  </a:cubicBezTo>
                  <a:cubicBezTo>
                    <a:pt x="30" y="51"/>
                    <a:pt x="33" y="50"/>
                    <a:pt x="35" y="49"/>
                  </a:cubicBezTo>
                  <a:cubicBezTo>
                    <a:pt x="37" y="47"/>
                    <a:pt x="39" y="46"/>
                    <a:pt x="40" y="43"/>
                  </a:cubicBezTo>
                  <a:cubicBezTo>
                    <a:pt x="41" y="41"/>
                    <a:pt x="41" y="37"/>
                    <a:pt x="41" y="32"/>
                  </a:cubicBezTo>
                  <a:cubicBezTo>
                    <a:pt x="41" y="12"/>
                    <a:pt x="41" y="12"/>
                    <a:pt x="41" y="12"/>
                  </a:cubicBezTo>
                  <a:cubicBezTo>
                    <a:pt x="41" y="9"/>
                    <a:pt x="41" y="7"/>
                    <a:pt x="40" y="6"/>
                  </a:cubicBezTo>
                  <a:cubicBezTo>
                    <a:pt x="39" y="5"/>
                    <a:pt x="38" y="4"/>
                    <a:pt x="36" y="4"/>
                  </a:cubicBezTo>
                  <a:cubicBezTo>
                    <a:pt x="35" y="4"/>
                    <a:pt x="35" y="4"/>
                    <a:pt x="35" y="4"/>
                  </a:cubicBezTo>
                  <a:close/>
                  <a:moveTo>
                    <a:pt x="69" y="25"/>
                  </a:moveTo>
                  <a:cubicBezTo>
                    <a:pt x="73" y="20"/>
                    <a:pt x="76" y="18"/>
                    <a:pt x="79" y="18"/>
                  </a:cubicBezTo>
                  <a:cubicBezTo>
                    <a:pt x="81" y="18"/>
                    <a:pt x="83" y="18"/>
                    <a:pt x="84" y="19"/>
                  </a:cubicBezTo>
                  <a:cubicBezTo>
                    <a:pt x="85" y="20"/>
                    <a:pt x="87" y="21"/>
                    <a:pt x="87" y="23"/>
                  </a:cubicBezTo>
                  <a:cubicBezTo>
                    <a:pt x="88" y="25"/>
                    <a:pt x="88" y="27"/>
                    <a:pt x="88" y="30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7"/>
                    <a:pt x="88" y="48"/>
                    <a:pt x="89" y="49"/>
                  </a:cubicBezTo>
                  <a:cubicBezTo>
                    <a:pt x="89" y="50"/>
                    <a:pt x="89" y="50"/>
                    <a:pt x="90" y="51"/>
                  </a:cubicBezTo>
                  <a:cubicBezTo>
                    <a:pt x="90" y="51"/>
                    <a:pt x="91" y="51"/>
                    <a:pt x="93" y="51"/>
                  </a:cubicBezTo>
                  <a:cubicBezTo>
                    <a:pt x="93" y="52"/>
                    <a:pt x="93" y="52"/>
                    <a:pt x="93" y="52"/>
                  </a:cubicBezTo>
                  <a:cubicBezTo>
                    <a:pt x="77" y="52"/>
                    <a:pt x="77" y="52"/>
                    <a:pt x="77" y="52"/>
                  </a:cubicBezTo>
                  <a:cubicBezTo>
                    <a:pt x="77" y="51"/>
                    <a:pt x="77" y="51"/>
                    <a:pt x="77" y="51"/>
                  </a:cubicBezTo>
                  <a:cubicBezTo>
                    <a:pt x="78" y="51"/>
                    <a:pt x="78" y="51"/>
                    <a:pt x="78" y="51"/>
                  </a:cubicBezTo>
                  <a:cubicBezTo>
                    <a:pt x="79" y="51"/>
                    <a:pt x="80" y="51"/>
                    <a:pt x="81" y="50"/>
                  </a:cubicBezTo>
                  <a:cubicBezTo>
                    <a:pt x="82" y="50"/>
                    <a:pt x="82" y="49"/>
                    <a:pt x="82" y="48"/>
                  </a:cubicBezTo>
                  <a:cubicBezTo>
                    <a:pt x="82" y="48"/>
                    <a:pt x="82" y="47"/>
                    <a:pt x="82" y="45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2" y="27"/>
                    <a:pt x="82" y="25"/>
                    <a:pt x="81" y="24"/>
                  </a:cubicBezTo>
                  <a:cubicBezTo>
                    <a:pt x="80" y="23"/>
                    <a:pt x="79" y="22"/>
                    <a:pt x="77" y="22"/>
                  </a:cubicBezTo>
                  <a:cubicBezTo>
                    <a:pt x="74" y="22"/>
                    <a:pt x="71" y="23"/>
                    <a:pt x="69" y="27"/>
                  </a:cubicBezTo>
                  <a:cubicBezTo>
                    <a:pt x="69" y="45"/>
                    <a:pt x="69" y="45"/>
                    <a:pt x="69" y="45"/>
                  </a:cubicBezTo>
                  <a:cubicBezTo>
                    <a:pt x="69" y="47"/>
                    <a:pt x="69" y="48"/>
                    <a:pt x="69" y="49"/>
                  </a:cubicBezTo>
                  <a:cubicBezTo>
                    <a:pt x="69" y="50"/>
                    <a:pt x="70" y="50"/>
                    <a:pt x="70" y="51"/>
                  </a:cubicBezTo>
                  <a:cubicBezTo>
                    <a:pt x="71" y="51"/>
                    <a:pt x="72" y="51"/>
                    <a:pt x="74" y="51"/>
                  </a:cubicBezTo>
                  <a:cubicBezTo>
                    <a:pt x="74" y="52"/>
                    <a:pt x="74" y="52"/>
                    <a:pt x="74" y="52"/>
                  </a:cubicBezTo>
                  <a:cubicBezTo>
                    <a:pt x="58" y="52"/>
                    <a:pt x="58" y="52"/>
                    <a:pt x="58" y="52"/>
                  </a:cubicBezTo>
                  <a:cubicBezTo>
                    <a:pt x="58" y="51"/>
                    <a:pt x="58" y="51"/>
                    <a:pt x="58" y="51"/>
                  </a:cubicBezTo>
                  <a:cubicBezTo>
                    <a:pt x="59" y="51"/>
                    <a:pt x="59" y="51"/>
                    <a:pt x="59" y="51"/>
                  </a:cubicBezTo>
                  <a:cubicBezTo>
                    <a:pt x="60" y="51"/>
                    <a:pt x="61" y="51"/>
                    <a:pt x="62" y="50"/>
                  </a:cubicBezTo>
                  <a:cubicBezTo>
                    <a:pt x="62" y="49"/>
                    <a:pt x="63" y="47"/>
                    <a:pt x="63" y="45"/>
                  </a:cubicBezTo>
                  <a:cubicBezTo>
                    <a:pt x="63" y="32"/>
                    <a:pt x="63" y="32"/>
                    <a:pt x="63" y="32"/>
                  </a:cubicBezTo>
                  <a:cubicBezTo>
                    <a:pt x="63" y="28"/>
                    <a:pt x="63" y="25"/>
                    <a:pt x="62" y="24"/>
                  </a:cubicBezTo>
                  <a:cubicBezTo>
                    <a:pt x="62" y="23"/>
                    <a:pt x="62" y="23"/>
                    <a:pt x="61" y="22"/>
                  </a:cubicBezTo>
                  <a:cubicBezTo>
                    <a:pt x="61" y="22"/>
                    <a:pt x="61" y="22"/>
                    <a:pt x="60" y="22"/>
                  </a:cubicBezTo>
                  <a:cubicBezTo>
                    <a:pt x="59" y="22"/>
                    <a:pt x="58" y="22"/>
                    <a:pt x="57" y="22"/>
                  </a:cubicBezTo>
                  <a:cubicBezTo>
                    <a:pt x="57" y="21"/>
                    <a:pt x="57" y="21"/>
                    <a:pt x="57" y="21"/>
                  </a:cubicBezTo>
                  <a:cubicBezTo>
                    <a:pt x="67" y="17"/>
                    <a:pt x="67" y="17"/>
                    <a:pt x="67" y="17"/>
                  </a:cubicBezTo>
                  <a:cubicBezTo>
                    <a:pt x="69" y="17"/>
                    <a:pt x="69" y="17"/>
                    <a:pt x="69" y="17"/>
                  </a:cubicBezTo>
                  <a:cubicBezTo>
                    <a:pt x="69" y="25"/>
                    <a:pt x="69" y="25"/>
                    <a:pt x="69" y="25"/>
                  </a:cubicBezTo>
                  <a:close/>
                  <a:moveTo>
                    <a:pt x="108" y="0"/>
                  </a:moveTo>
                  <a:cubicBezTo>
                    <a:pt x="109" y="0"/>
                    <a:pt x="110" y="0"/>
                    <a:pt x="110" y="1"/>
                  </a:cubicBezTo>
                  <a:cubicBezTo>
                    <a:pt x="111" y="2"/>
                    <a:pt x="111" y="3"/>
                    <a:pt x="111" y="4"/>
                  </a:cubicBezTo>
                  <a:cubicBezTo>
                    <a:pt x="111" y="5"/>
                    <a:pt x="111" y="6"/>
                    <a:pt x="110" y="7"/>
                  </a:cubicBezTo>
                  <a:cubicBezTo>
                    <a:pt x="109" y="7"/>
                    <a:pt x="109" y="8"/>
                    <a:pt x="108" y="8"/>
                  </a:cubicBezTo>
                  <a:cubicBezTo>
                    <a:pt x="107" y="8"/>
                    <a:pt x="106" y="7"/>
                    <a:pt x="105" y="7"/>
                  </a:cubicBezTo>
                  <a:cubicBezTo>
                    <a:pt x="105" y="6"/>
                    <a:pt x="104" y="5"/>
                    <a:pt x="104" y="4"/>
                  </a:cubicBezTo>
                  <a:cubicBezTo>
                    <a:pt x="104" y="3"/>
                    <a:pt x="105" y="2"/>
                    <a:pt x="105" y="1"/>
                  </a:cubicBezTo>
                  <a:cubicBezTo>
                    <a:pt x="106" y="0"/>
                    <a:pt x="107" y="0"/>
                    <a:pt x="108" y="0"/>
                  </a:cubicBezTo>
                  <a:close/>
                  <a:moveTo>
                    <a:pt x="111" y="18"/>
                  </a:moveTo>
                  <a:cubicBezTo>
                    <a:pt x="111" y="45"/>
                    <a:pt x="111" y="45"/>
                    <a:pt x="111" y="45"/>
                  </a:cubicBezTo>
                  <a:cubicBezTo>
                    <a:pt x="111" y="47"/>
                    <a:pt x="111" y="49"/>
                    <a:pt x="111" y="49"/>
                  </a:cubicBezTo>
                  <a:cubicBezTo>
                    <a:pt x="111" y="50"/>
                    <a:pt x="112" y="51"/>
                    <a:pt x="112" y="51"/>
                  </a:cubicBezTo>
                  <a:cubicBezTo>
                    <a:pt x="113" y="51"/>
                    <a:pt x="114" y="51"/>
                    <a:pt x="115" y="51"/>
                  </a:cubicBezTo>
                  <a:cubicBezTo>
                    <a:pt x="115" y="53"/>
                    <a:pt x="115" y="53"/>
                    <a:pt x="115" y="53"/>
                  </a:cubicBezTo>
                  <a:cubicBezTo>
                    <a:pt x="99" y="53"/>
                    <a:pt x="99" y="53"/>
                    <a:pt x="99" y="53"/>
                  </a:cubicBezTo>
                  <a:cubicBezTo>
                    <a:pt x="99" y="51"/>
                    <a:pt x="99" y="51"/>
                    <a:pt x="99" y="51"/>
                  </a:cubicBezTo>
                  <a:cubicBezTo>
                    <a:pt x="101" y="51"/>
                    <a:pt x="102" y="51"/>
                    <a:pt x="103" y="51"/>
                  </a:cubicBezTo>
                  <a:cubicBezTo>
                    <a:pt x="103" y="51"/>
                    <a:pt x="103" y="50"/>
                    <a:pt x="104" y="49"/>
                  </a:cubicBezTo>
                  <a:cubicBezTo>
                    <a:pt x="104" y="49"/>
                    <a:pt x="104" y="47"/>
                    <a:pt x="104" y="45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4" y="28"/>
                    <a:pt x="104" y="26"/>
                    <a:pt x="104" y="25"/>
                  </a:cubicBezTo>
                  <a:cubicBezTo>
                    <a:pt x="104" y="24"/>
                    <a:pt x="103" y="23"/>
                    <a:pt x="103" y="23"/>
                  </a:cubicBezTo>
                  <a:cubicBezTo>
                    <a:pt x="103" y="23"/>
                    <a:pt x="102" y="23"/>
                    <a:pt x="101" y="23"/>
                  </a:cubicBezTo>
                  <a:cubicBezTo>
                    <a:pt x="101" y="23"/>
                    <a:pt x="100" y="23"/>
                    <a:pt x="99" y="23"/>
                  </a:cubicBezTo>
                  <a:cubicBezTo>
                    <a:pt x="99" y="22"/>
                    <a:pt x="99" y="22"/>
                    <a:pt x="99" y="22"/>
                  </a:cubicBezTo>
                  <a:cubicBezTo>
                    <a:pt x="109" y="18"/>
                    <a:pt x="109" y="18"/>
                    <a:pt x="109" y="18"/>
                  </a:cubicBezTo>
                  <a:cubicBezTo>
                    <a:pt x="111" y="18"/>
                    <a:pt x="111" y="18"/>
                    <a:pt x="111" y="18"/>
                  </a:cubicBezTo>
                  <a:close/>
                  <a:moveTo>
                    <a:pt x="122" y="19"/>
                  </a:moveTo>
                  <a:cubicBezTo>
                    <a:pt x="137" y="19"/>
                    <a:pt x="137" y="19"/>
                    <a:pt x="137" y="19"/>
                  </a:cubicBezTo>
                  <a:cubicBezTo>
                    <a:pt x="137" y="20"/>
                    <a:pt x="137" y="20"/>
                    <a:pt x="137" y="20"/>
                  </a:cubicBezTo>
                  <a:cubicBezTo>
                    <a:pt x="136" y="20"/>
                    <a:pt x="136" y="20"/>
                    <a:pt x="136" y="20"/>
                  </a:cubicBezTo>
                  <a:cubicBezTo>
                    <a:pt x="135" y="20"/>
                    <a:pt x="134" y="20"/>
                    <a:pt x="134" y="21"/>
                  </a:cubicBezTo>
                  <a:cubicBezTo>
                    <a:pt x="133" y="21"/>
                    <a:pt x="133" y="22"/>
                    <a:pt x="133" y="23"/>
                  </a:cubicBezTo>
                  <a:cubicBezTo>
                    <a:pt x="133" y="23"/>
                    <a:pt x="133" y="25"/>
                    <a:pt x="134" y="26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9" y="25"/>
                    <a:pt x="149" y="25"/>
                    <a:pt x="149" y="25"/>
                  </a:cubicBezTo>
                  <a:cubicBezTo>
                    <a:pt x="149" y="24"/>
                    <a:pt x="150" y="23"/>
                    <a:pt x="150" y="22"/>
                  </a:cubicBezTo>
                  <a:cubicBezTo>
                    <a:pt x="150" y="21"/>
                    <a:pt x="150" y="21"/>
                    <a:pt x="149" y="21"/>
                  </a:cubicBezTo>
                  <a:cubicBezTo>
                    <a:pt x="149" y="21"/>
                    <a:pt x="149" y="20"/>
                    <a:pt x="149" y="20"/>
                  </a:cubicBezTo>
                  <a:cubicBezTo>
                    <a:pt x="148" y="20"/>
                    <a:pt x="147" y="20"/>
                    <a:pt x="146" y="20"/>
                  </a:cubicBezTo>
                  <a:cubicBezTo>
                    <a:pt x="146" y="19"/>
                    <a:pt x="146" y="19"/>
                    <a:pt x="146" y="19"/>
                  </a:cubicBezTo>
                  <a:cubicBezTo>
                    <a:pt x="157" y="19"/>
                    <a:pt x="157" y="19"/>
                    <a:pt x="157" y="19"/>
                  </a:cubicBezTo>
                  <a:cubicBezTo>
                    <a:pt x="157" y="20"/>
                    <a:pt x="157" y="20"/>
                    <a:pt x="157" y="20"/>
                  </a:cubicBezTo>
                  <a:cubicBezTo>
                    <a:pt x="156" y="20"/>
                    <a:pt x="155" y="20"/>
                    <a:pt x="155" y="21"/>
                  </a:cubicBezTo>
                  <a:cubicBezTo>
                    <a:pt x="154" y="21"/>
                    <a:pt x="153" y="23"/>
                    <a:pt x="152" y="24"/>
                  </a:cubicBezTo>
                  <a:cubicBezTo>
                    <a:pt x="141" y="53"/>
                    <a:pt x="141" y="53"/>
                    <a:pt x="141" y="53"/>
                  </a:cubicBezTo>
                  <a:cubicBezTo>
                    <a:pt x="139" y="53"/>
                    <a:pt x="139" y="53"/>
                    <a:pt x="139" y="53"/>
                  </a:cubicBezTo>
                  <a:cubicBezTo>
                    <a:pt x="127" y="25"/>
                    <a:pt x="127" y="25"/>
                    <a:pt x="127" y="25"/>
                  </a:cubicBezTo>
                  <a:cubicBezTo>
                    <a:pt x="127" y="23"/>
                    <a:pt x="126" y="22"/>
                    <a:pt x="126" y="22"/>
                  </a:cubicBezTo>
                  <a:cubicBezTo>
                    <a:pt x="125" y="21"/>
                    <a:pt x="125" y="21"/>
                    <a:pt x="124" y="20"/>
                  </a:cubicBezTo>
                  <a:cubicBezTo>
                    <a:pt x="123" y="20"/>
                    <a:pt x="123" y="20"/>
                    <a:pt x="121" y="19"/>
                  </a:cubicBezTo>
                  <a:cubicBezTo>
                    <a:pt x="122" y="19"/>
                    <a:pt x="122" y="19"/>
                    <a:pt x="122" y="19"/>
                  </a:cubicBezTo>
                  <a:close/>
                  <a:moveTo>
                    <a:pt x="169" y="31"/>
                  </a:moveTo>
                  <a:cubicBezTo>
                    <a:pt x="169" y="37"/>
                    <a:pt x="170" y="40"/>
                    <a:pt x="173" y="43"/>
                  </a:cubicBezTo>
                  <a:cubicBezTo>
                    <a:pt x="175" y="46"/>
                    <a:pt x="178" y="48"/>
                    <a:pt x="181" y="48"/>
                  </a:cubicBezTo>
                  <a:cubicBezTo>
                    <a:pt x="183" y="48"/>
                    <a:pt x="185" y="47"/>
                    <a:pt x="187" y="46"/>
                  </a:cubicBezTo>
                  <a:cubicBezTo>
                    <a:pt x="188" y="45"/>
                    <a:pt x="189" y="43"/>
                    <a:pt x="191" y="39"/>
                  </a:cubicBezTo>
                  <a:cubicBezTo>
                    <a:pt x="192" y="40"/>
                    <a:pt x="192" y="40"/>
                    <a:pt x="192" y="40"/>
                  </a:cubicBezTo>
                  <a:cubicBezTo>
                    <a:pt x="191" y="43"/>
                    <a:pt x="190" y="47"/>
                    <a:pt x="187" y="49"/>
                  </a:cubicBezTo>
                  <a:cubicBezTo>
                    <a:pt x="185" y="52"/>
                    <a:pt x="182" y="53"/>
                    <a:pt x="178" y="53"/>
                  </a:cubicBezTo>
                  <a:cubicBezTo>
                    <a:pt x="174" y="53"/>
                    <a:pt x="171" y="52"/>
                    <a:pt x="168" y="49"/>
                  </a:cubicBezTo>
                  <a:cubicBezTo>
                    <a:pt x="165" y="45"/>
                    <a:pt x="164" y="41"/>
                    <a:pt x="164" y="36"/>
                  </a:cubicBezTo>
                  <a:cubicBezTo>
                    <a:pt x="164" y="30"/>
                    <a:pt x="166" y="25"/>
                    <a:pt x="169" y="22"/>
                  </a:cubicBezTo>
                  <a:cubicBezTo>
                    <a:pt x="171" y="19"/>
                    <a:pt x="175" y="17"/>
                    <a:pt x="179" y="17"/>
                  </a:cubicBezTo>
                  <a:cubicBezTo>
                    <a:pt x="183" y="17"/>
                    <a:pt x="186" y="19"/>
                    <a:pt x="189" y="21"/>
                  </a:cubicBezTo>
                  <a:cubicBezTo>
                    <a:pt x="191" y="23"/>
                    <a:pt x="192" y="27"/>
                    <a:pt x="192" y="31"/>
                  </a:cubicBezTo>
                  <a:cubicBezTo>
                    <a:pt x="169" y="31"/>
                    <a:pt x="169" y="31"/>
                    <a:pt x="169" y="31"/>
                  </a:cubicBezTo>
                  <a:close/>
                  <a:moveTo>
                    <a:pt x="169" y="29"/>
                  </a:moveTo>
                  <a:cubicBezTo>
                    <a:pt x="184" y="29"/>
                    <a:pt x="184" y="29"/>
                    <a:pt x="184" y="29"/>
                  </a:cubicBezTo>
                  <a:cubicBezTo>
                    <a:pt x="184" y="27"/>
                    <a:pt x="184" y="26"/>
                    <a:pt x="183" y="25"/>
                  </a:cubicBezTo>
                  <a:cubicBezTo>
                    <a:pt x="183" y="24"/>
                    <a:pt x="182" y="23"/>
                    <a:pt x="181" y="22"/>
                  </a:cubicBezTo>
                  <a:cubicBezTo>
                    <a:pt x="179" y="21"/>
                    <a:pt x="178" y="21"/>
                    <a:pt x="177" y="21"/>
                  </a:cubicBezTo>
                  <a:cubicBezTo>
                    <a:pt x="175" y="21"/>
                    <a:pt x="173" y="21"/>
                    <a:pt x="172" y="23"/>
                  </a:cubicBezTo>
                  <a:cubicBezTo>
                    <a:pt x="170" y="24"/>
                    <a:pt x="169" y="27"/>
                    <a:pt x="169" y="29"/>
                  </a:cubicBezTo>
                  <a:close/>
                  <a:moveTo>
                    <a:pt x="209" y="18"/>
                  </a:moveTo>
                  <a:cubicBezTo>
                    <a:pt x="209" y="25"/>
                    <a:pt x="209" y="25"/>
                    <a:pt x="209" y="25"/>
                  </a:cubicBezTo>
                  <a:cubicBezTo>
                    <a:pt x="212" y="20"/>
                    <a:pt x="215" y="18"/>
                    <a:pt x="218" y="18"/>
                  </a:cubicBezTo>
                  <a:cubicBezTo>
                    <a:pt x="219" y="18"/>
                    <a:pt x="220" y="18"/>
                    <a:pt x="221" y="19"/>
                  </a:cubicBezTo>
                  <a:cubicBezTo>
                    <a:pt x="222" y="20"/>
                    <a:pt x="222" y="21"/>
                    <a:pt x="222" y="22"/>
                  </a:cubicBezTo>
                  <a:cubicBezTo>
                    <a:pt x="222" y="23"/>
                    <a:pt x="222" y="23"/>
                    <a:pt x="221" y="24"/>
                  </a:cubicBezTo>
                  <a:cubicBezTo>
                    <a:pt x="221" y="25"/>
                    <a:pt x="220" y="25"/>
                    <a:pt x="219" y="25"/>
                  </a:cubicBezTo>
                  <a:cubicBezTo>
                    <a:pt x="218" y="25"/>
                    <a:pt x="217" y="25"/>
                    <a:pt x="216" y="24"/>
                  </a:cubicBezTo>
                  <a:cubicBezTo>
                    <a:pt x="215" y="23"/>
                    <a:pt x="214" y="23"/>
                    <a:pt x="214" y="23"/>
                  </a:cubicBezTo>
                  <a:cubicBezTo>
                    <a:pt x="213" y="23"/>
                    <a:pt x="213" y="23"/>
                    <a:pt x="213" y="24"/>
                  </a:cubicBezTo>
                  <a:cubicBezTo>
                    <a:pt x="211" y="25"/>
                    <a:pt x="211" y="27"/>
                    <a:pt x="209" y="29"/>
                  </a:cubicBezTo>
                  <a:cubicBezTo>
                    <a:pt x="209" y="45"/>
                    <a:pt x="209" y="45"/>
                    <a:pt x="209" y="45"/>
                  </a:cubicBezTo>
                  <a:cubicBezTo>
                    <a:pt x="209" y="47"/>
                    <a:pt x="210" y="49"/>
                    <a:pt x="210" y="50"/>
                  </a:cubicBezTo>
                  <a:cubicBezTo>
                    <a:pt x="211" y="51"/>
                    <a:pt x="211" y="51"/>
                    <a:pt x="212" y="51"/>
                  </a:cubicBezTo>
                  <a:cubicBezTo>
                    <a:pt x="213" y="52"/>
                    <a:pt x="214" y="52"/>
                    <a:pt x="215" y="52"/>
                  </a:cubicBezTo>
                  <a:cubicBezTo>
                    <a:pt x="215" y="53"/>
                    <a:pt x="215" y="53"/>
                    <a:pt x="215" y="53"/>
                  </a:cubicBezTo>
                  <a:cubicBezTo>
                    <a:pt x="198" y="53"/>
                    <a:pt x="198" y="53"/>
                    <a:pt x="198" y="53"/>
                  </a:cubicBezTo>
                  <a:cubicBezTo>
                    <a:pt x="198" y="52"/>
                    <a:pt x="198" y="52"/>
                    <a:pt x="198" y="52"/>
                  </a:cubicBezTo>
                  <a:cubicBezTo>
                    <a:pt x="200" y="52"/>
                    <a:pt x="201" y="52"/>
                    <a:pt x="202" y="51"/>
                  </a:cubicBezTo>
                  <a:cubicBezTo>
                    <a:pt x="202" y="51"/>
                    <a:pt x="203" y="50"/>
                    <a:pt x="203" y="49"/>
                  </a:cubicBezTo>
                  <a:cubicBezTo>
                    <a:pt x="203" y="49"/>
                    <a:pt x="203" y="48"/>
                    <a:pt x="203" y="46"/>
                  </a:cubicBezTo>
                  <a:cubicBezTo>
                    <a:pt x="203" y="33"/>
                    <a:pt x="203" y="33"/>
                    <a:pt x="203" y="33"/>
                  </a:cubicBezTo>
                  <a:cubicBezTo>
                    <a:pt x="203" y="29"/>
                    <a:pt x="203" y="26"/>
                    <a:pt x="203" y="25"/>
                  </a:cubicBezTo>
                  <a:cubicBezTo>
                    <a:pt x="203" y="25"/>
                    <a:pt x="202" y="24"/>
                    <a:pt x="202" y="24"/>
                  </a:cubicBezTo>
                  <a:cubicBezTo>
                    <a:pt x="201" y="23"/>
                    <a:pt x="201" y="23"/>
                    <a:pt x="200" y="23"/>
                  </a:cubicBezTo>
                  <a:cubicBezTo>
                    <a:pt x="199" y="23"/>
                    <a:pt x="199" y="23"/>
                    <a:pt x="198" y="24"/>
                  </a:cubicBezTo>
                  <a:cubicBezTo>
                    <a:pt x="197" y="23"/>
                    <a:pt x="197" y="23"/>
                    <a:pt x="197" y="23"/>
                  </a:cubicBezTo>
                  <a:cubicBezTo>
                    <a:pt x="207" y="19"/>
                    <a:pt x="207" y="19"/>
                    <a:pt x="207" y="19"/>
                  </a:cubicBezTo>
                  <a:cubicBezTo>
                    <a:pt x="209" y="19"/>
                    <a:pt x="209" y="19"/>
                    <a:pt x="209" y="19"/>
                  </a:cubicBezTo>
                  <a:cubicBezTo>
                    <a:pt x="209" y="18"/>
                    <a:pt x="209" y="18"/>
                    <a:pt x="209" y="18"/>
                  </a:cubicBezTo>
                  <a:close/>
                  <a:moveTo>
                    <a:pt x="249" y="18"/>
                  </a:moveTo>
                  <a:cubicBezTo>
                    <a:pt x="249" y="29"/>
                    <a:pt x="249" y="29"/>
                    <a:pt x="249" y="29"/>
                  </a:cubicBezTo>
                  <a:cubicBezTo>
                    <a:pt x="247" y="29"/>
                    <a:pt x="247" y="29"/>
                    <a:pt x="247" y="29"/>
                  </a:cubicBezTo>
                  <a:cubicBezTo>
                    <a:pt x="247" y="26"/>
                    <a:pt x="245" y="23"/>
                    <a:pt x="244" y="22"/>
                  </a:cubicBezTo>
                  <a:cubicBezTo>
                    <a:pt x="242" y="21"/>
                    <a:pt x="241" y="20"/>
                    <a:pt x="238" y="20"/>
                  </a:cubicBezTo>
                  <a:cubicBezTo>
                    <a:pt x="237" y="20"/>
                    <a:pt x="235" y="20"/>
                    <a:pt x="234" y="21"/>
                  </a:cubicBezTo>
                  <a:cubicBezTo>
                    <a:pt x="233" y="22"/>
                    <a:pt x="233" y="23"/>
                    <a:pt x="233" y="24"/>
                  </a:cubicBezTo>
                  <a:cubicBezTo>
                    <a:pt x="233" y="25"/>
                    <a:pt x="233" y="27"/>
                    <a:pt x="234" y="28"/>
                  </a:cubicBezTo>
                  <a:cubicBezTo>
                    <a:pt x="235" y="29"/>
                    <a:pt x="236" y="30"/>
                    <a:pt x="238" y="31"/>
                  </a:cubicBezTo>
                  <a:cubicBezTo>
                    <a:pt x="243" y="34"/>
                    <a:pt x="243" y="34"/>
                    <a:pt x="243" y="34"/>
                  </a:cubicBezTo>
                  <a:cubicBezTo>
                    <a:pt x="248" y="36"/>
                    <a:pt x="251" y="39"/>
                    <a:pt x="251" y="43"/>
                  </a:cubicBezTo>
                  <a:cubicBezTo>
                    <a:pt x="251" y="47"/>
                    <a:pt x="249" y="49"/>
                    <a:pt x="247" y="51"/>
                  </a:cubicBezTo>
                  <a:cubicBezTo>
                    <a:pt x="245" y="53"/>
                    <a:pt x="243" y="54"/>
                    <a:pt x="240" y="54"/>
                  </a:cubicBezTo>
                  <a:cubicBezTo>
                    <a:pt x="238" y="54"/>
                    <a:pt x="235" y="53"/>
                    <a:pt x="233" y="53"/>
                  </a:cubicBezTo>
                  <a:cubicBezTo>
                    <a:pt x="232" y="52"/>
                    <a:pt x="231" y="52"/>
                    <a:pt x="231" y="52"/>
                  </a:cubicBezTo>
                  <a:cubicBezTo>
                    <a:pt x="231" y="52"/>
                    <a:pt x="230" y="53"/>
                    <a:pt x="230" y="53"/>
                  </a:cubicBezTo>
                  <a:cubicBezTo>
                    <a:pt x="229" y="53"/>
                    <a:pt x="229" y="53"/>
                    <a:pt x="229" y="53"/>
                  </a:cubicBezTo>
                  <a:cubicBezTo>
                    <a:pt x="229" y="41"/>
                    <a:pt x="229" y="41"/>
                    <a:pt x="229" y="41"/>
                  </a:cubicBezTo>
                  <a:cubicBezTo>
                    <a:pt x="230" y="41"/>
                    <a:pt x="230" y="41"/>
                    <a:pt x="230" y="41"/>
                  </a:cubicBezTo>
                  <a:cubicBezTo>
                    <a:pt x="231" y="45"/>
                    <a:pt x="232" y="47"/>
                    <a:pt x="234" y="49"/>
                  </a:cubicBezTo>
                  <a:cubicBezTo>
                    <a:pt x="236" y="51"/>
                    <a:pt x="238" y="52"/>
                    <a:pt x="240" y="52"/>
                  </a:cubicBezTo>
                  <a:cubicBezTo>
                    <a:pt x="242" y="52"/>
                    <a:pt x="243" y="51"/>
                    <a:pt x="244" y="50"/>
                  </a:cubicBezTo>
                  <a:cubicBezTo>
                    <a:pt x="245" y="49"/>
                    <a:pt x="246" y="48"/>
                    <a:pt x="246" y="47"/>
                  </a:cubicBezTo>
                  <a:cubicBezTo>
                    <a:pt x="246" y="45"/>
                    <a:pt x="245" y="43"/>
                    <a:pt x="244" y="42"/>
                  </a:cubicBezTo>
                  <a:cubicBezTo>
                    <a:pt x="243" y="41"/>
                    <a:pt x="241" y="39"/>
                    <a:pt x="237" y="38"/>
                  </a:cubicBezTo>
                  <a:cubicBezTo>
                    <a:pt x="234" y="36"/>
                    <a:pt x="232" y="35"/>
                    <a:pt x="231" y="33"/>
                  </a:cubicBezTo>
                  <a:cubicBezTo>
                    <a:pt x="229" y="31"/>
                    <a:pt x="229" y="30"/>
                    <a:pt x="229" y="28"/>
                  </a:cubicBezTo>
                  <a:cubicBezTo>
                    <a:pt x="229" y="25"/>
                    <a:pt x="230" y="23"/>
                    <a:pt x="232" y="21"/>
                  </a:cubicBezTo>
                  <a:cubicBezTo>
                    <a:pt x="234" y="19"/>
                    <a:pt x="236" y="18"/>
                    <a:pt x="239" y="18"/>
                  </a:cubicBezTo>
                  <a:cubicBezTo>
                    <a:pt x="240" y="18"/>
                    <a:pt x="242" y="18"/>
                    <a:pt x="244" y="19"/>
                  </a:cubicBezTo>
                  <a:cubicBezTo>
                    <a:pt x="245" y="19"/>
                    <a:pt x="246" y="19"/>
                    <a:pt x="246" y="19"/>
                  </a:cubicBezTo>
                  <a:cubicBezTo>
                    <a:pt x="247" y="19"/>
                    <a:pt x="247" y="19"/>
                    <a:pt x="247" y="19"/>
                  </a:cubicBezTo>
                  <a:cubicBezTo>
                    <a:pt x="247" y="19"/>
                    <a:pt x="247" y="18"/>
                    <a:pt x="248" y="17"/>
                  </a:cubicBezTo>
                  <a:cubicBezTo>
                    <a:pt x="249" y="18"/>
                    <a:pt x="249" y="18"/>
                    <a:pt x="249" y="18"/>
                  </a:cubicBezTo>
                  <a:close/>
                  <a:moveTo>
                    <a:pt x="268" y="0"/>
                  </a:moveTo>
                  <a:cubicBezTo>
                    <a:pt x="269" y="0"/>
                    <a:pt x="270" y="0"/>
                    <a:pt x="271" y="1"/>
                  </a:cubicBezTo>
                  <a:cubicBezTo>
                    <a:pt x="271" y="2"/>
                    <a:pt x="272" y="3"/>
                    <a:pt x="272" y="4"/>
                  </a:cubicBezTo>
                  <a:cubicBezTo>
                    <a:pt x="272" y="5"/>
                    <a:pt x="271" y="6"/>
                    <a:pt x="271" y="7"/>
                  </a:cubicBezTo>
                  <a:cubicBezTo>
                    <a:pt x="270" y="7"/>
                    <a:pt x="269" y="8"/>
                    <a:pt x="268" y="8"/>
                  </a:cubicBezTo>
                  <a:cubicBezTo>
                    <a:pt x="267" y="8"/>
                    <a:pt x="266" y="7"/>
                    <a:pt x="266" y="7"/>
                  </a:cubicBezTo>
                  <a:cubicBezTo>
                    <a:pt x="265" y="6"/>
                    <a:pt x="265" y="5"/>
                    <a:pt x="265" y="4"/>
                  </a:cubicBezTo>
                  <a:cubicBezTo>
                    <a:pt x="265" y="3"/>
                    <a:pt x="265" y="2"/>
                    <a:pt x="266" y="1"/>
                  </a:cubicBezTo>
                  <a:cubicBezTo>
                    <a:pt x="266" y="0"/>
                    <a:pt x="267" y="0"/>
                    <a:pt x="268" y="0"/>
                  </a:cubicBezTo>
                  <a:close/>
                  <a:moveTo>
                    <a:pt x="271" y="18"/>
                  </a:moveTo>
                  <a:cubicBezTo>
                    <a:pt x="271" y="45"/>
                    <a:pt x="271" y="45"/>
                    <a:pt x="271" y="45"/>
                  </a:cubicBezTo>
                  <a:cubicBezTo>
                    <a:pt x="271" y="47"/>
                    <a:pt x="271" y="49"/>
                    <a:pt x="271" y="49"/>
                  </a:cubicBezTo>
                  <a:cubicBezTo>
                    <a:pt x="272" y="50"/>
                    <a:pt x="272" y="51"/>
                    <a:pt x="273" y="51"/>
                  </a:cubicBezTo>
                  <a:cubicBezTo>
                    <a:pt x="273" y="51"/>
                    <a:pt x="274" y="51"/>
                    <a:pt x="276" y="51"/>
                  </a:cubicBezTo>
                  <a:cubicBezTo>
                    <a:pt x="276" y="53"/>
                    <a:pt x="276" y="53"/>
                    <a:pt x="276" y="53"/>
                  </a:cubicBezTo>
                  <a:cubicBezTo>
                    <a:pt x="260" y="53"/>
                    <a:pt x="260" y="53"/>
                    <a:pt x="260" y="53"/>
                  </a:cubicBezTo>
                  <a:cubicBezTo>
                    <a:pt x="260" y="51"/>
                    <a:pt x="260" y="51"/>
                    <a:pt x="260" y="51"/>
                  </a:cubicBezTo>
                  <a:cubicBezTo>
                    <a:pt x="261" y="51"/>
                    <a:pt x="263" y="51"/>
                    <a:pt x="263" y="51"/>
                  </a:cubicBezTo>
                  <a:cubicBezTo>
                    <a:pt x="263" y="51"/>
                    <a:pt x="264" y="50"/>
                    <a:pt x="264" y="49"/>
                  </a:cubicBezTo>
                  <a:cubicBezTo>
                    <a:pt x="265" y="49"/>
                    <a:pt x="265" y="47"/>
                    <a:pt x="265" y="45"/>
                  </a:cubicBezTo>
                  <a:cubicBezTo>
                    <a:pt x="265" y="32"/>
                    <a:pt x="265" y="32"/>
                    <a:pt x="265" y="32"/>
                  </a:cubicBezTo>
                  <a:cubicBezTo>
                    <a:pt x="265" y="28"/>
                    <a:pt x="265" y="26"/>
                    <a:pt x="264" y="25"/>
                  </a:cubicBezTo>
                  <a:cubicBezTo>
                    <a:pt x="264" y="24"/>
                    <a:pt x="264" y="23"/>
                    <a:pt x="263" y="23"/>
                  </a:cubicBezTo>
                  <a:cubicBezTo>
                    <a:pt x="263" y="23"/>
                    <a:pt x="263" y="23"/>
                    <a:pt x="262" y="23"/>
                  </a:cubicBezTo>
                  <a:cubicBezTo>
                    <a:pt x="261" y="23"/>
                    <a:pt x="260" y="23"/>
                    <a:pt x="259" y="23"/>
                  </a:cubicBezTo>
                  <a:cubicBezTo>
                    <a:pt x="259" y="22"/>
                    <a:pt x="259" y="22"/>
                    <a:pt x="259" y="22"/>
                  </a:cubicBezTo>
                  <a:cubicBezTo>
                    <a:pt x="269" y="18"/>
                    <a:pt x="269" y="18"/>
                    <a:pt x="269" y="18"/>
                  </a:cubicBezTo>
                  <a:cubicBezTo>
                    <a:pt x="271" y="18"/>
                    <a:pt x="271" y="18"/>
                    <a:pt x="271" y="18"/>
                  </a:cubicBezTo>
                  <a:close/>
                  <a:moveTo>
                    <a:pt x="293" y="7"/>
                  </a:moveTo>
                  <a:cubicBezTo>
                    <a:pt x="293" y="19"/>
                    <a:pt x="293" y="19"/>
                    <a:pt x="293" y="19"/>
                  </a:cubicBezTo>
                  <a:cubicBezTo>
                    <a:pt x="301" y="19"/>
                    <a:pt x="301" y="19"/>
                    <a:pt x="301" y="19"/>
                  </a:cubicBezTo>
                  <a:cubicBezTo>
                    <a:pt x="301" y="21"/>
                    <a:pt x="301" y="21"/>
                    <a:pt x="301" y="21"/>
                  </a:cubicBezTo>
                  <a:cubicBezTo>
                    <a:pt x="293" y="21"/>
                    <a:pt x="293" y="21"/>
                    <a:pt x="293" y="21"/>
                  </a:cubicBezTo>
                  <a:cubicBezTo>
                    <a:pt x="293" y="43"/>
                    <a:pt x="293" y="43"/>
                    <a:pt x="293" y="43"/>
                  </a:cubicBezTo>
                  <a:cubicBezTo>
                    <a:pt x="293" y="45"/>
                    <a:pt x="294" y="47"/>
                    <a:pt x="294" y="48"/>
                  </a:cubicBezTo>
                  <a:cubicBezTo>
                    <a:pt x="295" y="49"/>
                    <a:pt x="295" y="49"/>
                    <a:pt x="297" y="49"/>
                  </a:cubicBezTo>
                  <a:cubicBezTo>
                    <a:pt x="297" y="49"/>
                    <a:pt x="298" y="49"/>
                    <a:pt x="299" y="48"/>
                  </a:cubicBezTo>
                  <a:cubicBezTo>
                    <a:pt x="300" y="48"/>
                    <a:pt x="300" y="47"/>
                    <a:pt x="301" y="46"/>
                  </a:cubicBezTo>
                  <a:cubicBezTo>
                    <a:pt x="302" y="46"/>
                    <a:pt x="302" y="46"/>
                    <a:pt x="302" y="46"/>
                  </a:cubicBezTo>
                  <a:cubicBezTo>
                    <a:pt x="301" y="48"/>
                    <a:pt x="300" y="50"/>
                    <a:pt x="298" y="51"/>
                  </a:cubicBezTo>
                  <a:cubicBezTo>
                    <a:pt x="297" y="53"/>
                    <a:pt x="295" y="53"/>
                    <a:pt x="293" y="53"/>
                  </a:cubicBezTo>
                  <a:cubicBezTo>
                    <a:pt x="292" y="53"/>
                    <a:pt x="291" y="53"/>
                    <a:pt x="290" y="53"/>
                  </a:cubicBezTo>
                  <a:cubicBezTo>
                    <a:pt x="289" y="52"/>
                    <a:pt x="288" y="51"/>
                    <a:pt x="288" y="50"/>
                  </a:cubicBezTo>
                  <a:cubicBezTo>
                    <a:pt x="287" y="49"/>
                    <a:pt x="287" y="47"/>
                    <a:pt x="287" y="44"/>
                  </a:cubicBezTo>
                  <a:cubicBezTo>
                    <a:pt x="287" y="21"/>
                    <a:pt x="287" y="21"/>
                    <a:pt x="287" y="21"/>
                  </a:cubicBezTo>
                  <a:cubicBezTo>
                    <a:pt x="282" y="21"/>
                    <a:pt x="282" y="21"/>
                    <a:pt x="282" y="21"/>
                  </a:cubicBezTo>
                  <a:cubicBezTo>
                    <a:pt x="282" y="20"/>
                    <a:pt x="282" y="20"/>
                    <a:pt x="282" y="20"/>
                  </a:cubicBezTo>
                  <a:cubicBezTo>
                    <a:pt x="283" y="20"/>
                    <a:pt x="285" y="19"/>
                    <a:pt x="286" y="17"/>
                  </a:cubicBezTo>
                  <a:cubicBezTo>
                    <a:pt x="287" y="16"/>
                    <a:pt x="288" y="15"/>
                    <a:pt x="289" y="13"/>
                  </a:cubicBezTo>
                  <a:cubicBezTo>
                    <a:pt x="290" y="12"/>
                    <a:pt x="291" y="10"/>
                    <a:pt x="292" y="7"/>
                  </a:cubicBezTo>
                  <a:cubicBezTo>
                    <a:pt x="293" y="7"/>
                    <a:pt x="293" y="7"/>
                    <a:pt x="293" y="7"/>
                  </a:cubicBezTo>
                  <a:close/>
                  <a:moveTo>
                    <a:pt x="306" y="19"/>
                  </a:moveTo>
                  <a:cubicBezTo>
                    <a:pt x="321" y="19"/>
                    <a:pt x="321" y="19"/>
                    <a:pt x="321" y="19"/>
                  </a:cubicBezTo>
                  <a:cubicBezTo>
                    <a:pt x="321" y="20"/>
                    <a:pt x="321" y="20"/>
                    <a:pt x="321" y="20"/>
                  </a:cubicBezTo>
                  <a:cubicBezTo>
                    <a:pt x="320" y="20"/>
                    <a:pt x="320" y="20"/>
                    <a:pt x="320" y="20"/>
                  </a:cubicBezTo>
                  <a:cubicBezTo>
                    <a:pt x="319" y="20"/>
                    <a:pt x="318" y="20"/>
                    <a:pt x="318" y="21"/>
                  </a:cubicBezTo>
                  <a:cubicBezTo>
                    <a:pt x="317" y="21"/>
                    <a:pt x="317" y="22"/>
                    <a:pt x="317" y="22"/>
                  </a:cubicBezTo>
                  <a:cubicBezTo>
                    <a:pt x="317" y="23"/>
                    <a:pt x="317" y="25"/>
                    <a:pt x="318" y="26"/>
                  </a:cubicBezTo>
                  <a:cubicBezTo>
                    <a:pt x="326" y="43"/>
                    <a:pt x="326" y="43"/>
                    <a:pt x="326" y="43"/>
                  </a:cubicBezTo>
                  <a:cubicBezTo>
                    <a:pt x="333" y="25"/>
                    <a:pt x="333" y="25"/>
                    <a:pt x="333" y="25"/>
                  </a:cubicBezTo>
                  <a:cubicBezTo>
                    <a:pt x="334" y="23"/>
                    <a:pt x="334" y="23"/>
                    <a:pt x="334" y="21"/>
                  </a:cubicBezTo>
                  <a:cubicBezTo>
                    <a:pt x="334" y="21"/>
                    <a:pt x="334" y="21"/>
                    <a:pt x="333" y="20"/>
                  </a:cubicBezTo>
                  <a:cubicBezTo>
                    <a:pt x="333" y="20"/>
                    <a:pt x="333" y="20"/>
                    <a:pt x="333" y="19"/>
                  </a:cubicBezTo>
                  <a:cubicBezTo>
                    <a:pt x="332" y="19"/>
                    <a:pt x="331" y="19"/>
                    <a:pt x="331" y="19"/>
                  </a:cubicBezTo>
                  <a:cubicBezTo>
                    <a:pt x="331" y="18"/>
                    <a:pt x="331" y="18"/>
                    <a:pt x="331" y="18"/>
                  </a:cubicBezTo>
                  <a:cubicBezTo>
                    <a:pt x="341" y="18"/>
                    <a:pt x="341" y="18"/>
                    <a:pt x="341" y="18"/>
                  </a:cubicBezTo>
                  <a:cubicBezTo>
                    <a:pt x="341" y="19"/>
                    <a:pt x="341" y="19"/>
                    <a:pt x="341" y="19"/>
                  </a:cubicBezTo>
                  <a:cubicBezTo>
                    <a:pt x="341" y="19"/>
                    <a:pt x="340" y="19"/>
                    <a:pt x="339" y="19"/>
                  </a:cubicBezTo>
                  <a:cubicBezTo>
                    <a:pt x="339" y="20"/>
                    <a:pt x="338" y="20"/>
                    <a:pt x="338" y="21"/>
                  </a:cubicBezTo>
                  <a:cubicBezTo>
                    <a:pt x="337" y="21"/>
                    <a:pt x="337" y="22"/>
                    <a:pt x="337" y="24"/>
                  </a:cubicBezTo>
                  <a:cubicBezTo>
                    <a:pt x="323" y="58"/>
                    <a:pt x="323" y="58"/>
                    <a:pt x="323" y="58"/>
                  </a:cubicBezTo>
                  <a:cubicBezTo>
                    <a:pt x="322" y="61"/>
                    <a:pt x="321" y="63"/>
                    <a:pt x="318" y="65"/>
                  </a:cubicBezTo>
                  <a:cubicBezTo>
                    <a:pt x="316" y="67"/>
                    <a:pt x="314" y="68"/>
                    <a:pt x="312" y="68"/>
                  </a:cubicBezTo>
                  <a:cubicBezTo>
                    <a:pt x="311" y="68"/>
                    <a:pt x="310" y="67"/>
                    <a:pt x="309" y="67"/>
                  </a:cubicBezTo>
                  <a:cubicBezTo>
                    <a:pt x="308" y="66"/>
                    <a:pt x="307" y="65"/>
                    <a:pt x="307" y="64"/>
                  </a:cubicBezTo>
                  <a:cubicBezTo>
                    <a:pt x="307" y="63"/>
                    <a:pt x="308" y="62"/>
                    <a:pt x="308" y="61"/>
                  </a:cubicBezTo>
                  <a:cubicBezTo>
                    <a:pt x="309" y="61"/>
                    <a:pt x="310" y="61"/>
                    <a:pt x="311" y="61"/>
                  </a:cubicBezTo>
                  <a:cubicBezTo>
                    <a:pt x="312" y="61"/>
                    <a:pt x="313" y="61"/>
                    <a:pt x="314" y="61"/>
                  </a:cubicBezTo>
                  <a:cubicBezTo>
                    <a:pt x="315" y="62"/>
                    <a:pt x="316" y="62"/>
                    <a:pt x="316" y="62"/>
                  </a:cubicBezTo>
                  <a:cubicBezTo>
                    <a:pt x="317" y="62"/>
                    <a:pt x="317" y="61"/>
                    <a:pt x="318" y="61"/>
                  </a:cubicBezTo>
                  <a:cubicBezTo>
                    <a:pt x="319" y="60"/>
                    <a:pt x="320" y="58"/>
                    <a:pt x="321" y="56"/>
                  </a:cubicBezTo>
                  <a:cubicBezTo>
                    <a:pt x="323" y="50"/>
                    <a:pt x="323" y="50"/>
                    <a:pt x="323" y="50"/>
                  </a:cubicBezTo>
                  <a:cubicBezTo>
                    <a:pt x="311" y="25"/>
                    <a:pt x="311" y="25"/>
                    <a:pt x="311" y="25"/>
                  </a:cubicBezTo>
                  <a:cubicBezTo>
                    <a:pt x="311" y="24"/>
                    <a:pt x="311" y="23"/>
                    <a:pt x="310" y="22"/>
                  </a:cubicBezTo>
                  <a:cubicBezTo>
                    <a:pt x="309" y="21"/>
                    <a:pt x="309" y="20"/>
                    <a:pt x="308" y="20"/>
                  </a:cubicBezTo>
                  <a:cubicBezTo>
                    <a:pt x="308" y="20"/>
                    <a:pt x="307" y="19"/>
                    <a:pt x="305" y="19"/>
                  </a:cubicBezTo>
                  <a:cubicBezTo>
                    <a:pt x="306" y="19"/>
                    <a:pt x="306" y="19"/>
                    <a:pt x="306" y="19"/>
                  </a:cubicBezTo>
                  <a:close/>
                  <a:moveTo>
                    <a:pt x="379" y="18"/>
                  </a:moveTo>
                  <a:cubicBezTo>
                    <a:pt x="383" y="18"/>
                    <a:pt x="387" y="20"/>
                    <a:pt x="391" y="24"/>
                  </a:cubicBezTo>
                  <a:cubicBezTo>
                    <a:pt x="393" y="27"/>
                    <a:pt x="395" y="31"/>
                    <a:pt x="395" y="35"/>
                  </a:cubicBezTo>
                  <a:cubicBezTo>
                    <a:pt x="395" y="39"/>
                    <a:pt x="394" y="41"/>
                    <a:pt x="393" y="45"/>
                  </a:cubicBezTo>
                  <a:cubicBezTo>
                    <a:pt x="391" y="48"/>
                    <a:pt x="389" y="50"/>
                    <a:pt x="387" y="52"/>
                  </a:cubicBezTo>
                  <a:cubicBezTo>
                    <a:pt x="385" y="53"/>
                    <a:pt x="382" y="54"/>
                    <a:pt x="379" y="54"/>
                  </a:cubicBezTo>
                  <a:cubicBezTo>
                    <a:pt x="374" y="54"/>
                    <a:pt x="370" y="52"/>
                    <a:pt x="367" y="48"/>
                  </a:cubicBezTo>
                  <a:cubicBezTo>
                    <a:pt x="365" y="45"/>
                    <a:pt x="363" y="41"/>
                    <a:pt x="363" y="37"/>
                  </a:cubicBezTo>
                  <a:cubicBezTo>
                    <a:pt x="363" y="33"/>
                    <a:pt x="364" y="30"/>
                    <a:pt x="366" y="27"/>
                  </a:cubicBezTo>
                  <a:cubicBezTo>
                    <a:pt x="367" y="24"/>
                    <a:pt x="369" y="22"/>
                    <a:pt x="372" y="21"/>
                  </a:cubicBezTo>
                  <a:cubicBezTo>
                    <a:pt x="373" y="19"/>
                    <a:pt x="376" y="18"/>
                    <a:pt x="379" y="18"/>
                  </a:cubicBezTo>
                  <a:close/>
                  <a:moveTo>
                    <a:pt x="377" y="20"/>
                  </a:moveTo>
                  <a:cubicBezTo>
                    <a:pt x="376" y="20"/>
                    <a:pt x="375" y="21"/>
                    <a:pt x="373" y="21"/>
                  </a:cubicBezTo>
                  <a:cubicBezTo>
                    <a:pt x="372" y="22"/>
                    <a:pt x="371" y="23"/>
                    <a:pt x="370" y="25"/>
                  </a:cubicBezTo>
                  <a:cubicBezTo>
                    <a:pt x="369" y="27"/>
                    <a:pt x="369" y="30"/>
                    <a:pt x="369" y="33"/>
                  </a:cubicBezTo>
                  <a:cubicBezTo>
                    <a:pt x="369" y="38"/>
                    <a:pt x="370" y="42"/>
                    <a:pt x="372" y="46"/>
                  </a:cubicBezTo>
                  <a:cubicBezTo>
                    <a:pt x="374" y="49"/>
                    <a:pt x="376" y="51"/>
                    <a:pt x="379" y="51"/>
                  </a:cubicBezTo>
                  <a:cubicBezTo>
                    <a:pt x="382" y="51"/>
                    <a:pt x="384" y="50"/>
                    <a:pt x="385" y="48"/>
                  </a:cubicBezTo>
                  <a:cubicBezTo>
                    <a:pt x="387" y="46"/>
                    <a:pt x="387" y="43"/>
                    <a:pt x="387" y="38"/>
                  </a:cubicBezTo>
                  <a:cubicBezTo>
                    <a:pt x="387" y="32"/>
                    <a:pt x="386" y="27"/>
                    <a:pt x="384" y="24"/>
                  </a:cubicBezTo>
                  <a:cubicBezTo>
                    <a:pt x="382" y="21"/>
                    <a:pt x="380" y="20"/>
                    <a:pt x="377" y="20"/>
                  </a:cubicBezTo>
                  <a:close/>
                  <a:moveTo>
                    <a:pt x="415" y="21"/>
                  </a:moveTo>
                  <a:cubicBezTo>
                    <a:pt x="415" y="44"/>
                    <a:pt x="415" y="44"/>
                    <a:pt x="415" y="44"/>
                  </a:cubicBezTo>
                  <a:cubicBezTo>
                    <a:pt x="415" y="47"/>
                    <a:pt x="416" y="49"/>
                    <a:pt x="416" y="50"/>
                  </a:cubicBezTo>
                  <a:cubicBezTo>
                    <a:pt x="417" y="51"/>
                    <a:pt x="418" y="51"/>
                    <a:pt x="420" y="51"/>
                  </a:cubicBezTo>
                  <a:cubicBezTo>
                    <a:pt x="423" y="51"/>
                    <a:pt x="423" y="51"/>
                    <a:pt x="423" y="51"/>
                  </a:cubicBezTo>
                  <a:cubicBezTo>
                    <a:pt x="423" y="53"/>
                    <a:pt x="423" y="53"/>
                    <a:pt x="423" y="53"/>
                  </a:cubicBezTo>
                  <a:cubicBezTo>
                    <a:pt x="403" y="53"/>
                    <a:pt x="403" y="53"/>
                    <a:pt x="403" y="53"/>
                  </a:cubicBezTo>
                  <a:cubicBezTo>
                    <a:pt x="403" y="51"/>
                    <a:pt x="403" y="51"/>
                    <a:pt x="403" y="51"/>
                  </a:cubicBezTo>
                  <a:cubicBezTo>
                    <a:pt x="405" y="51"/>
                    <a:pt x="405" y="51"/>
                    <a:pt x="405" y="51"/>
                  </a:cubicBezTo>
                  <a:cubicBezTo>
                    <a:pt x="406" y="51"/>
                    <a:pt x="407" y="51"/>
                    <a:pt x="408" y="51"/>
                  </a:cubicBezTo>
                  <a:cubicBezTo>
                    <a:pt x="409" y="50"/>
                    <a:pt x="409" y="49"/>
                    <a:pt x="409" y="49"/>
                  </a:cubicBezTo>
                  <a:cubicBezTo>
                    <a:pt x="410" y="48"/>
                    <a:pt x="410" y="46"/>
                    <a:pt x="410" y="44"/>
                  </a:cubicBezTo>
                  <a:cubicBezTo>
                    <a:pt x="410" y="21"/>
                    <a:pt x="410" y="21"/>
                    <a:pt x="410" y="21"/>
                  </a:cubicBezTo>
                  <a:cubicBezTo>
                    <a:pt x="403" y="21"/>
                    <a:pt x="403" y="21"/>
                    <a:pt x="403" y="21"/>
                  </a:cubicBezTo>
                  <a:cubicBezTo>
                    <a:pt x="403" y="19"/>
                    <a:pt x="403" y="19"/>
                    <a:pt x="403" y="19"/>
                  </a:cubicBezTo>
                  <a:cubicBezTo>
                    <a:pt x="410" y="19"/>
                    <a:pt x="410" y="19"/>
                    <a:pt x="410" y="19"/>
                  </a:cubicBezTo>
                  <a:cubicBezTo>
                    <a:pt x="410" y="16"/>
                    <a:pt x="410" y="16"/>
                    <a:pt x="410" y="16"/>
                  </a:cubicBezTo>
                  <a:cubicBezTo>
                    <a:pt x="410" y="13"/>
                    <a:pt x="410" y="10"/>
                    <a:pt x="411" y="7"/>
                  </a:cubicBezTo>
                  <a:cubicBezTo>
                    <a:pt x="413" y="5"/>
                    <a:pt x="414" y="3"/>
                    <a:pt x="416" y="2"/>
                  </a:cubicBezTo>
                  <a:cubicBezTo>
                    <a:pt x="418" y="0"/>
                    <a:pt x="421" y="0"/>
                    <a:pt x="423" y="0"/>
                  </a:cubicBezTo>
                  <a:cubicBezTo>
                    <a:pt x="426" y="0"/>
                    <a:pt x="428" y="1"/>
                    <a:pt x="430" y="2"/>
                  </a:cubicBezTo>
                  <a:cubicBezTo>
                    <a:pt x="431" y="3"/>
                    <a:pt x="432" y="5"/>
                    <a:pt x="432" y="6"/>
                  </a:cubicBezTo>
                  <a:cubicBezTo>
                    <a:pt x="432" y="7"/>
                    <a:pt x="432" y="7"/>
                    <a:pt x="431" y="8"/>
                  </a:cubicBezTo>
                  <a:cubicBezTo>
                    <a:pt x="431" y="9"/>
                    <a:pt x="430" y="9"/>
                    <a:pt x="429" y="9"/>
                  </a:cubicBezTo>
                  <a:cubicBezTo>
                    <a:pt x="429" y="9"/>
                    <a:pt x="428" y="8"/>
                    <a:pt x="428" y="8"/>
                  </a:cubicBezTo>
                  <a:cubicBezTo>
                    <a:pt x="427" y="7"/>
                    <a:pt x="427" y="7"/>
                    <a:pt x="425" y="5"/>
                  </a:cubicBezTo>
                  <a:cubicBezTo>
                    <a:pt x="425" y="4"/>
                    <a:pt x="424" y="3"/>
                    <a:pt x="423" y="2"/>
                  </a:cubicBezTo>
                  <a:cubicBezTo>
                    <a:pt x="422" y="2"/>
                    <a:pt x="421" y="1"/>
                    <a:pt x="421" y="1"/>
                  </a:cubicBezTo>
                  <a:cubicBezTo>
                    <a:pt x="419" y="1"/>
                    <a:pt x="419" y="2"/>
                    <a:pt x="418" y="2"/>
                  </a:cubicBezTo>
                  <a:cubicBezTo>
                    <a:pt x="417" y="3"/>
                    <a:pt x="417" y="4"/>
                    <a:pt x="416" y="5"/>
                  </a:cubicBezTo>
                  <a:cubicBezTo>
                    <a:pt x="416" y="6"/>
                    <a:pt x="416" y="9"/>
                    <a:pt x="416" y="15"/>
                  </a:cubicBezTo>
                  <a:cubicBezTo>
                    <a:pt x="416" y="17"/>
                    <a:pt x="416" y="17"/>
                    <a:pt x="416" y="17"/>
                  </a:cubicBezTo>
                  <a:cubicBezTo>
                    <a:pt x="424" y="17"/>
                    <a:pt x="424" y="17"/>
                    <a:pt x="424" y="17"/>
                  </a:cubicBezTo>
                  <a:cubicBezTo>
                    <a:pt x="424" y="21"/>
                    <a:pt x="424" y="21"/>
                    <a:pt x="424" y="21"/>
                  </a:cubicBezTo>
                  <a:cubicBezTo>
                    <a:pt x="415" y="21"/>
                    <a:pt x="415" y="21"/>
                    <a:pt x="415" y="21"/>
                  </a:cubicBezTo>
                  <a:close/>
                  <a:moveTo>
                    <a:pt x="477" y="1"/>
                  </a:moveTo>
                  <a:cubicBezTo>
                    <a:pt x="477" y="19"/>
                    <a:pt x="477" y="19"/>
                    <a:pt x="477" y="19"/>
                  </a:cubicBezTo>
                  <a:cubicBezTo>
                    <a:pt x="475" y="19"/>
                    <a:pt x="475" y="19"/>
                    <a:pt x="475" y="19"/>
                  </a:cubicBezTo>
                  <a:cubicBezTo>
                    <a:pt x="475" y="15"/>
                    <a:pt x="474" y="13"/>
                    <a:pt x="473" y="11"/>
                  </a:cubicBezTo>
                  <a:cubicBezTo>
                    <a:pt x="472" y="9"/>
                    <a:pt x="470" y="7"/>
                    <a:pt x="468" y="6"/>
                  </a:cubicBezTo>
                  <a:cubicBezTo>
                    <a:pt x="466" y="5"/>
                    <a:pt x="464" y="4"/>
                    <a:pt x="462" y="4"/>
                  </a:cubicBezTo>
                  <a:cubicBezTo>
                    <a:pt x="459" y="4"/>
                    <a:pt x="457" y="5"/>
                    <a:pt x="456" y="7"/>
                  </a:cubicBezTo>
                  <a:cubicBezTo>
                    <a:pt x="454" y="8"/>
                    <a:pt x="453" y="10"/>
                    <a:pt x="453" y="12"/>
                  </a:cubicBezTo>
                  <a:cubicBezTo>
                    <a:pt x="453" y="13"/>
                    <a:pt x="454" y="15"/>
                    <a:pt x="455" y="16"/>
                  </a:cubicBezTo>
                  <a:cubicBezTo>
                    <a:pt x="457" y="18"/>
                    <a:pt x="460" y="20"/>
                    <a:pt x="465" y="23"/>
                  </a:cubicBezTo>
                  <a:cubicBezTo>
                    <a:pt x="470" y="26"/>
                    <a:pt x="473" y="28"/>
                    <a:pt x="475" y="29"/>
                  </a:cubicBezTo>
                  <a:cubicBezTo>
                    <a:pt x="476" y="31"/>
                    <a:pt x="477" y="32"/>
                    <a:pt x="479" y="34"/>
                  </a:cubicBezTo>
                  <a:cubicBezTo>
                    <a:pt x="479" y="36"/>
                    <a:pt x="480" y="38"/>
                    <a:pt x="480" y="40"/>
                  </a:cubicBezTo>
                  <a:cubicBezTo>
                    <a:pt x="480" y="44"/>
                    <a:pt x="478" y="47"/>
                    <a:pt x="475" y="50"/>
                  </a:cubicBezTo>
                  <a:cubicBezTo>
                    <a:pt x="473" y="53"/>
                    <a:pt x="469" y="54"/>
                    <a:pt x="465" y="54"/>
                  </a:cubicBezTo>
                  <a:cubicBezTo>
                    <a:pt x="463" y="54"/>
                    <a:pt x="462" y="54"/>
                    <a:pt x="461" y="53"/>
                  </a:cubicBezTo>
                  <a:cubicBezTo>
                    <a:pt x="460" y="53"/>
                    <a:pt x="458" y="53"/>
                    <a:pt x="456" y="52"/>
                  </a:cubicBezTo>
                  <a:cubicBezTo>
                    <a:pt x="454" y="51"/>
                    <a:pt x="453" y="51"/>
                    <a:pt x="452" y="51"/>
                  </a:cubicBezTo>
                  <a:cubicBezTo>
                    <a:pt x="451" y="51"/>
                    <a:pt x="451" y="51"/>
                    <a:pt x="450" y="51"/>
                  </a:cubicBezTo>
                  <a:cubicBezTo>
                    <a:pt x="450" y="52"/>
                    <a:pt x="450" y="53"/>
                    <a:pt x="449" y="54"/>
                  </a:cubicBezTo>
                  <a:cubicBezTo>
                    <a:pt x="448" y="54"/>
                    <a:pt x="448" y="54"/>
                    <a:pt x="448" y="54"/>
                  </a:cubicBezTo>
                  <a:cubicBezTo>
                    <a:pt x="448" y="37"/>
                    <a:pt x="448" y="37"/>
                    <a:pt x="448" y="37"/>
                  </a:cubicBezTo>
                  <a:cubicBezTo>
                    <a:pt x="449" y="37"/>
                    <a:pt x="449" y="37"/>
                    <a:pt x="449" y="37"/>
                  </a:cubicBezTo>
                  <a:cubicBezTo>
                    <a:pt x="450" y="40"/>
                    <a:pt x="451" y="43"/>
                    <a:pt x="452" y="45"/>
                  </a:cubicBezTo>
                  <a:cubicBezTo>
                    <a:pt x="453" y="46"/>
                    <a:pt x="455" y="48"/>
                    <a:pt x="457" y="49"/>
                  </a:cubicBezTo>
                  <a:cubicBezTo>
                    <a:pt x="459" y="50"/>
                    <a:pt x="461" y="51"/>
                    <a:pt x="464" y="51"/>
                  </a:cubicBezTo>
                  <a:cubicBezTo>
                    <a:pt x="467" y="51"/>
                    <a:pt x="469" y="50"/>
                    <a:pt x="471" y="48"/>
                  </a:cubicBezTo>
                  <a:cubicBezTo>
                    <a:pt x="473" y="47"/>
                    <a:pt x="473" y="45"/>
                    <a:pt x="473" y="43"/>
                  </a:cubicBezTo>
                  <a:cubicBezTo>
                    <a:pt x="473" y="41"/>
                    <a:pt x="473" y="40"/>
                    <a:pt x="473" y="39"/>
                  </a:cubicBezTo>
                  <a:cubicBezTo>
                    <a:pt x="472" y="38"/>
                    <a:pt x="471" y="37"/>
                    <a:pt x="469" y="35"/>
                  </a:cubicBezTo>
                  <a:cubicBezTo>
                    <a:pt x="469" y="35"/>
                    <a:pt x="466" y="33"/>
                    <a:pt x="462" y="31"/>
                  </a:cubicBezTo>
                  <a:cubicBezTo>
                    <a:pt x="458" y="28"/>
                    <a:pt x="455" y="26"/>
                    <a:pt x="453" y="25"/>
                  </a:cubicBezTo>
                  <a:cubicBezTo>
                    <a:pt x="451" y="23"/>
                    <a:pt x="450" y="22"/>
                    <a:pt x="449" y="20"/>
                  </a:cubicBezTo>
                  <a:cubicBezTo>
                    <a:pt x="448" y="19"/>
                    <a:pt x="448" y="17"/>
                    <a:pt x="448" y="15"/>
                  </a:cubicBezTo>
                  <a:cubicBezTo>
                    <a:pt x="448" y="11"/>
                    <a:pt x="449" y="8"/>
                    <a:pt x="452" y="5"/>
                  </a:cubicBezTo>
                  <a:cubicBezTo>
                    <a:pt x="455" y="3"/>
                    <a:pt x="458" y="1"/>
                    <a:pt x="462" y="1"/>
                  </a:cubicBezTo>
                  <a:cubicBezTo>
                    <a:pt x="464" y="1"/>
                    <a:pt x="467" y="2"/>
                    <a:pt x="470" y="3"/>
                  </a:cubicBezTo>
                  <a:cubicBezTo>
                    <a:pt x="471" y="4"/>
                    <a:pt x="472" y="4"/>
                    <a:pt x="473" y="4"/>
                  </a:cubicBezTo>
                  <a:cubicBezTo>
                    <a:pt x="473" y="4"/>
                    <a:pt x="474" y="4"/>
                    <a:pt x="474" y="4"/>
                  </a:cubicBezTo>
                  <a:cubicBezTo>
                    <a:pt x="475" y="3"/>
                    <a:pt x="475" y="3"/>
                    <a:pt x="475" y="1"/>
                  </a:cubicBezTo>
                  <a:cubicBezTo>
                    <a:pt x="477" y="1"/>
                    <a:pt x="477" y="1"/>
                    <a:pt x="477" y="1"/>
                  </a:cubicBezTo>
                  <a:close/>
                  <a:moveTo>
                    <a:pt x="517" y="40"/>
                  </a:moveTo>
                  <a:cubicBezTo>
                    <a:pt x="517" y="44"/>
                    <a:pt x="515" y="48"/>
                    <a:pt x="512" y="50"/>
                  </a:cubicBezTo>
                  <a:cubicBezTo>
                    <a:pt x="510" y="53"/>
                    <a:pt x="507" y="54"/>
                    <a:pt x="504" y="54"/>
                  </a:cubicBezTo>
                  <a:cubicBezTo>
                    <a:pt x="500" y="54"/>
                    <a:pt x="497" y="52"/>
                    <a:pt x="494" y="49"/>
                  </a:cubicBezTo>
                  <a:cubicBezTo>
                    <a:pt x="491" y="46"/>
                    <a:pt x="490" y="41"/>
                    <a:pt x="490" y="36"/>
                  </a:cubicBezTo>
                  <a:cubicBezTo>
                    <a:pt x="490" y="31"/>
                    <a:pt x="492" y="26"/>
                    <a:pt x="495" y="23"/>
                  </a:cubicBezTo>
                  <a:cubicBezTo>
                    <a:pt x="498" y="19"/>
                    <a:pt x="501" y="17"/>
                    <a:pt x="506" y="17"/>
                  </a:cubicBezTo>
                  <a:cubicBezTo>
                    <a:pt x="509" y="17"/>
                    <a:pt x="512" y="18"/>
                    <a:pt x="514" y="20"/>
                  </a:cubicBezTo>
                  <a:cubicBezTo>
                    <a:pt x="516" y="22"/>
                    <a:pt x="517" y="24"/>
                    <a:pt x="517" y="26"/>
                  </a:cubicBezTo>
                  <a:cubicBezTo>
                    <a:pt x="517" y="27"/>
                    <a:pt x="517" y="27"/>
                    <a:pt x="516" y="28"/>
                  </a:cubicBezTo>
                  <a:cubicBezTo>
                    <a:pt x="516" y="29"/>
                    <a:pt x="515" y="29"/>
                    <a:pt x="514" y="29"/>
                  </a:cubicBezTo>
                  <a:cubicBezTo>
                    <a:pt x="512" y="29"/>
                    <a:pt x="511" y="29"/>
                    <a:pt x="511" y="27"/>
                  </a:cubicBezTo>
                  <a:cubicBezTo>
                    <a:pt x="510" y="27"/>
                    <a:pt x="510" y="26"/>
                    <a:pt x="510" y="25"/>
                  </a:cubicBezTo>
                  <a:cubicBezTo>
                    <a:pt x="510" y="23"/>
                    <a:pt x="509" y="22"/>
                    <a:pt x="508" y="21"/>
                  </a:cubicBezTo>
                  <a:cubicBezTo>
                    <a:pt x="507" y="21"/>
                    <a:pt x="506" y="20"/>
                    <a:pt x="505" y="20"/>
                  </a:cubicBezTo>
                  <a:cubicBezTo>
                    <a:pt x="502" y="20"/>
                    <a:pt x="500" y="21"/>
                    <a:pt x="499" y="23"/>
                  </a:cubicBezTo>
                  <a:cubicBezTo>
                    <a:pt x="497" y="25"/>
                    <a:pt x="496" y="29"/>
                    <a:pt x="496" y="33"/>
                  </a:cubicBezTo>
                  <a:cubicBezTo>
                    <a:pt x="496" y="37"/>
                    <a:pt x="497" y="40"/>
                    <a:pt x="499" y="43"/>
                  </a:cubicBezTo>
                  <a:cubicBezTo>
                    <a:pt x="501" y="47"/>
                    <a:pt x="503" y="48"/>
                    <a:pt x="507" y="48"/>
                  </a:cubicBezTo>
                  <a:cubicBezTo>
                    <a:pt x="509" y="48"/>
                    <a:pt x="511" y="47"/>
                    <a:pt x="513" y="46"/>
                  </a:cubicBezTo>
                  <a:cubicBezTo>
                    <a:pt x="514" y="45"/>
                    <a:pt x="515" y="43"/>
                    <a:pt x="517" y="40"/>
                  </a:cubicBezTo>
                  <a:cubicBezTo>
                    <a:pt x="517" y="40"/>
                    <a:pt x="517" y="40"/>
                    <a:pt x="517" y="40"/>
                  </a:cubicBezTo>
                  <a:close/>
                  <a:moveTo>
                    <a:pt x="534" y="0"/>
                  </a:moveTo>
                  <a:cubicBezTo>
                    <a:pt x="535" y="0"/>
                    <a:pt x="536" y="0"/>
                    <a:pt x="537" y="1"/>
                  </a:cubicBezTo>
                  <a:cubicBezTo>
                    <a:pt x="537" y="2"/>
                    <a:pt x="538" y="3"/>
                    <a:pt x="538" y="4"/>
                  </a:cubicBezTo>
                  <a:cubicBezTo>
                    <a:pt x="538" y="5"/>
                    <a:pt x="537" y="6"/>
                    <a:pt x="537" y="7"/>
                  </a:cubicBezTo>
                  <a:cubicBezTo>
                    <a:pt x="536" y="7"/>
                    <a:pt x="535" y="8"/>
                    <a:pt x="534" y="8"/>
                  </a:cubicBezTo>
                  <a:cubicBezTo>
                    <a:pt x="533" y="8"/>
                    <a:pt x="532" y="7"/>
                    <a:pt x="532" y="7"/>
                  </a:cubicBezTo>
                  <a:cubicBezTo>
                    <a:pt x="531" y="6"/>
                    <a:pt x="531" y="5"/>
                    <a:pt x="531" y="4"/>
                  </a:cubicBezTo>
                  <a:cubicBezTo>
                    <a:pt x="531" y="3"/>
                    <a:pt x="531" y="2"/>
                    <a:pt x="532" y="1"/>
                  </a:cubicBezTo>
                  <a:cubicBezTo>
                    <a:pt x="532" y="0"/>
                    <a:pt x="533" y="0"/>
                    <a:pt x="534" y="0"/>
                  </a:cubicBezTo>
                  <a:close/>
                  <a:moveTo>
                    <a:pt x="537" y="18"/>
                  </a:moveTo>
                  <a:cubicBezTo>
                    <a:pt x="537" y="45"/>
                    <a:pt x="537" y="45"/>
                    <a:pt x="537" y="45"/>
                  </a:cubicBezTo>
                  <a:cubicBezTo>
                    <a:pt x="537" y="47"/>
                    <a:pt x="537" y="49"/>
                    <a:pt x="537" y="49"/>
                  </a:cubicBezTo>
                  <a:cubicBezTo>
                    <a:pt x="538" y="50"/>
                    <a:pt x="538" y="51"/>
                    <a:pt x="539" y="51"/>
                  </a:cubicBezTo>
                  <a:cubicBezTo>
                    <a:pt x="539" y="51"/>
                    <a:pt x="540" y="51"/>
                    <a:pt x="542" y="51"/>
                  </a:cubicBezTo>
                  <a:cubicBezTo>
                    <a:pt x="542" y="53"/>
                    <a:pt x="542" y="53"/>
                    <a:pt x="542" y="53"/>
                  </a:cubicBezTo>
                  <a:cubicBezTo>
                    <a:pt x="526" y="53"/>
                    <a:pt x="526" y="53"/>
                    <a:pt x="526" y="53"/>
                  </a:cubicBezTo>
                  <a:cubicBezTo>
                    <a:pt x="526" y="51"/>
                    <a:pt x="526" y="51"/>
                    <a:pt x="526" y="51"/>
                  </a:cubicBezTo>
                  <a:cubicBezTo>
                    <a:pt x="527" y="51"/>
                    <a:pt x="529" y="51"/>
                    <a:pt x="529" y="51"/>
                  </a:cubicBezTo>
                  <a:cubicBezTo>
                    <a:pt x="529" y="51"/>
                    <a:pt x="530" y="50"/>
                    <a:pt x="530" y="49"/>
                  </a:cubicBezTo>
                  <a:cubicBezTo>
                    <a:pt x="531" y="49"/>
                    <a:pt x="531" y="47"/>
                    <a:pt x="531" y="45"/>
                  </a:cubicBezTo>
                  <a:cubicBezTo>
                    <a:pt x="531" y="32"/>
                    <a:pt x="531" y="32"/>
                    <a:pt x="531" y="32"/>
                  </a:cubicBezTo>
                  <a:cubicBezTo>
                    <a:pt x="531" y="28"/>
                    <a:pt x="531" y="26"/>
                    <a:pt x="530" y="25"/>
                  </a:cubicBezTo>
                  <a:cubicBezTo>
                    <a:pt x="530" y="24"/>
                    <a:pt x="530" y="23"/>
                    <a:pt x="529" y="23"/>
                  </a:cubicBezTo>
                  <a:cubicBezTo>
                    <a:pt x="529" y="23"/>
                    <a:pt x="529" y="23"/>
                    <a:pt x="528" y="23"/>
                  </a:cubicBezTo>
                  <a:cubicBezTo>
                    <a:pt x="527" y="23"/>
                    <a:pt x="526" y="23"/>
                    <a:pt x="525" y="23"/>
                  </a:cubicBezTo>
                  <a:cubicBezTo>
                    <a:pt x="525" y="22"/>
                    <a:pt x="525" y="22"/>
                    <a:pt x="525" y="22"/>
                  </a:cubicBezTo>
                  <a:cubicBezTo>
                    <a:pt x="535" y="18"/>
                    <a:pt x="535" y="18"/>
                    <a:pt x="535" y="18"/>
                  </a:cubicBezTo>
                  <a:cubicBezTo>
                    <a:pt x="537" y="18"/>
                    <a:pt x="537" y="18"/>
                    <a:pt x="537" y="18"/>
                  </a:cubicBezTo>
                  <a:close/>
                  <a:moveTo>
                    <a:pt x="555" y="31"/>
                  </a:moveTo>
                  <a:cubicBezTo>
                    <a:pt x="555" y="37"/>
                    <a:pt x="557" y="40"/>
                    <a:pt x="559" y="43"/>
                  </a:cubicBezTo>
                  <a:cubicBezTo>
                    <a:pt x="561" y="46"/>
                    <a:pt x="564" y="48"/>
                    <a:pt x="567" y="48"/>
                  </a:cubicBezTo>
                  <a:cubicBezTo>
                    <a:pt x="569" y="48"/>
                    <a:pt x="571" y="47"/>
                    <a:pt x="573" y="46"/>
                  </a:cubicBezTo>
                  <a:cubicBezTo>
                    <a:pt x="575" y="45"/>
                    <a:pt x="576" y="43"/>
                    <a:pt x="577" y="39"/>
                  </a:cubicBezTo>
                  <a:cubicBezTo>
                    <a:pt x="578" y="40"/>
                    <a:pt x="578" y="40"/>
                    <a:pt x="578" y="40"/>
                  </a:cubicBezTo>
                  <a:cubicBezTo>
                    <a:pt x="578" y="43"/>
                    <a:pt x="576" y="47"/>
                    <a:pt x="574" y="49"/>
                  </a:cubicBezTo>
                  <a:cubicBezTo>
                    <a:pt x="571" y="52"/>
                    <a:pt x="568" y="53"/>
                    <a:pt x="565" y="53"/>
                  </a:cubicBezTo>
                  <a:cubicBezTo>
                    <a:pt x="561" y="53"/>
                    <a:pt x="557" y="52"/>
                    <a:pt x="555" y="49"/>
                  </a:cubicBezTo>
                  <a:cubicBezTo>
                    <a:pt x="552" y="45"/>
                    <a:pt x="551" y="41"/>
                    <a:pt x="551" y="36"/>
                  </a:cubicBezTo>
                  <a:cubicBezTo>
                    <a:pt x="551" y="30"/>
                    <a:pt x="552" y="25"/>
                    <a:pt x="555" y="22"/>
                  </a:cubicBezTo>
                  <a:cubicBezTo>
                    <a:pt x="558" y="19"/>
                    <a:pt x="561" y="17"/>
                    <a:pt x="566" y="17"/>
                  </a:cubicBezTo>
                  <a:cubicBezTo>
                    <a:pt x="569" y="17"/>
                    <a:pt x="573" y="19"/>
                    <a:pt x="575" y="21"/>
                  </a:cubicBezTo>
                  <a:cubicBezTo>
                    <a:pt x="577" y="23"/>
                    <a:pt x="579" y="27"/>
                    <a:pt x="579" y="31"/>
                  </a:cubicBezTo>
                  <a:cubicBezTo>
                    <a:pt x="555" y="31"/>
                    <a:pt x="555" y="31"/>
                    <a:pt x="555" y="31"/>
                  </a:cubicBezTo>
                  <a:close/>
                  <a:moveTo>
                    <a:pt x="555" y="29"/>
                  </a:moveTo>
                  <a:cubicBezTo>
                    <a:pt x="571" y="29"/>
                    <a:pt x="571" y="29"/>
                    <a:pt x="571" y="29"/>
                  </a:cubicBezTo>
                  <a:cubicBezTo>
                    <a:pt x="571" y="27"/>
                    <a:pt x="570" y="26"/>
                    <a:pt x="570" y="25"/>
                  </a:cubicBezTo>
                  <a:cubicBezTo>
                    <a:pt x="569" y="24"/>
                    <a:pt x="568" y="23"/>
                    <a:pt x="567" y="22"/>
                  </a:cubicBezTo>
                  <a:cubicBezTo>
                    <a:pt x="566" y="21"/>
                    <a:pt x="565" y="21"/>
                    <a:pt x="563" y="21"/>
                  </a:cubicBezTo>
                  <a:cubicBezTo>
                    <a:pt x="561" y="21"/>
                    <a:pt x="560" y="21"/>
                    <a:pt x="558" y="23"/>
                  </a:cubicBezTo>
                  <a:cubicBezTo>
                    <a:pt x="557" y="24"/>
                    <a:pt x="555" y="27"/>
                    <a:pt x="555" y="29"/>
                  </a:cubicBezTo>
                  <a:close/>
                  <a:moveTo>
                    <a:pt x="595" y="25"/>
                  </a:moveTo>
                  <a:cubicBezTo>
                    <a:pt x="599" y="20"/>
                    <a:pt x="603" y="18"/>
                    <a:pt x="606" y="18"/>
                  </a:cubicBezTo>
                  <a:cubicBezTo>
                    <a:pt x="608" y="18"/>
                    <a:pt x="609" y="18"/>
                    <a:pt x="611" y="19"/>
                  </a:cubicBezTo>
                  <a:cubicBezTo>
                    <a:pt x="612" y="20"/>
                    <a:pt x="613" y="21"/>
                    <a:pt x="614" y="23"/>
                  </a:cubicBezTo>
                  <a:cubicBezTo>
                    <a:pt x="615" y="25"/>
                    <a:pt x="615" y="27"/>
                    <a:pt x="615" y="30"/>
                  </a:cubicBezTo>
                  <a:cubicBezTo>
                    <a:pt x="615" y="45"/>
                    <a:pt x="615" y="45"/>
                    <a:pt x="615" y="45"/>
                  </a:cubicBezTo>
                  <a:cubicBezTo>
                    <a:pt x="615" y="47"/>
                    <a:pt x="615" y="48"/>
                    <a:pt x="615" y="49"/>
                  </a:cubicBezTo>
                  <a:cubicBezTo>
                    <a:pt x="616" y="50"/>
                    <a:pt x="616" y="50"/>
                    <a:pt x="617" y="51"/>
                  </a:cubicBezTo>
                  <a:cubicBezTo>
                    <a:pt x="617" y="51"/>
                    <a:pt x="618" y="51"/>
                    <a:pt x="620" y="51"/>
                  </a:cubicBezTo>
                  <a:cubicBezTo>
                    <a:pt x="620" y="52"/>
                    <a:pt x="620" y="52"/>
                    <a:pt x="620" y="52"/>
                  </a:cubicBezTo>
                  <a:cubicBezTo>
                    <a:pt x="604" y="52"/>
                    <a:pt x="604" y="52"/>
                    <a:pt x="604" y="52"/>
                  </a:cubicBezTo>
                  <a:cubicBezTo>
                    <a:pt x="604" y="51"/>
                    <a:pt x="604" y="51"/>
                    <a:pt x="604" y="51"/>
                  </a:cubicBezTo>
                  <a:cubicBezTo>
                    <a:pt x="605" y="51"/>
                    <a:pt x="605" y="51"/>
                    <a:pt x="605" y="51"/>
                  </a:cubicBezTo>
                  <a:cubicBezTo>
                    <a:pt x="606" y="51"/>
                    <a:pt x="607" y="51"/>
                    <a:pt x="608" y="50"/>
                  </a:cubicBezTo>
                  <a:cubicBezTo>
                    <a:pt x="609" y="50"/>
                    <a:pt x="609" y="49"/>
                    <a:pt x="609" y="48"/>
                  </a:cubicBezTo>
                  <a:cubicBezTo>
                    <a:pt x="609" y="48"/>
                    <a:pt x="609" y="47"/>
                    <a:pt x="609" y="45"/>
                  </a:cubicBezTo>
                  <a:cubicBezTo>
                    <a:pt x="609" y="31"/>
                    <a:pt x="609" y="31"/>
                    <a:pt x="609" y="31"/>
                  </a:cubicBezTo>
                  <a:cubicBezTo>
                    <a:pt x="609" y="27"/>
                    <a:pt x="609" y="25"/>
                    <a:pt x="608" y="24"/>
                  </a:cubicBezTo>
                  <a:cubicBezTo>
                    <a:pt x="607" y="23"/>
                    <a:pt x="606" y="22"/>
                    <a:pt x="604" y="22"/>
                  </a:cubicBezTo>
                  <a:cubicBezTo>
                    <a:pt x="601" y="22"/>
                    <a:pt x="598" y="23"/>
                    <a:pt x="595" y="27"/>
                  </a:cubicBezTo>
                  <a:cubicBezTo>
                    <a:pt x="595" y="45"/>
                    <a:pt x="595" y="45"/>
                    <a:pt x="595" y="45"/>
                  </a:cubicBezTo>
                  <a:cubicBezTo>
                    <a:pt x="595" y="47"/>
                    <a:pt x="595" y="48"/>
                    <a:pt x="596" y="49"/>
                  </a:cubicBezTo>
                  <a:cubicBezTo>
                    <a:pt x="596" y="50"/>
                    <a:pt x="597" y="50"/>
                    <a:pt x="597" y="51"/>
                  </a:cubicBezTo>
                  <a:cubicBezTo>
                    <a:pt x="597" y="51"/>
                    <a:pt x="599" y="51"/>
                    <a:pt x="601" y="51"/>
                  </a:cubicBezTo>
                  <a:cubicBezTo>
                    <a:pt x="601" y="52"/>
                    <a:pt x="601" y="52"/>
                    <a:pt x="601" y="52"/>
                  </a:cubicBezTo>
                  <a:cubicBezTo>
                    <a:pt x="585" y="52"/>
                    <a:pt x="585" y="52"/>
                    <a:pt x="585" y="52"/>
                  </a:cubicBezTo>
                  <a:cubicBezTo>
                    <a:pt x="585" y="51"/>
                    <a:pt x="585" y="51"/>
                    <a:pt x="585" y="51"/>
                  </a:cubicBezTo>
                  <a:cubicBezTo>
                    <a:pt x="585" y="51"/>
                    <a:pt x="585" y="51"/>
                    <a:pt x="585" y="51"/>
                  </a:cubicBezTo>
                  <a:cubicBezTo>
                    <a:pt x="587" y="51"/>
                    <a:pt x="588" y="51"/>
                    <a:pt x="589" y="50"/>
                  </a:cubicBezTo>
                  <a:cubicBezTo>
                    <a:pt x="589" y="49"/>
                    <a:pt x="589" y="47"/>
                    <a:pt x="589" y="45"/>
                  </a:cubicBezTo>
                  <a:cubicBezTo>
                    <a:pt x="589" y="32"/>
                    <a:pt x="589" y="32"/>
                    <a:pt x="589" y="32"/>
                  </a:cubicBezTo>
                  <a:cubicBezTo>
                    <a:pt x="589" y="28"/>
                    <a:pt x="589" y="25"/>
                    <a:pt x="589" y="24"/>
                  </a:cubicBezTo>
                  <a:cubicBezTo>
                    <a:pt x="589" y="23"/>
                    <a:pt x="589" y="23"/>
                    <a:pt x="588" y="22"/>
                  </a:cubicBezTo>
                  <a:cubicBezTo>
                    <a:pt x="588" y="22"/>
                    <a:pt x="587" y="22"/>
                    <a:pt x="587" y="22"/>
                  </a:cubicBezTo>
                  <a:cubicBezTo>
                    <a:pt x="586" y="22"/>
                    <a:pt x="585" y="22"/>
                    <a:pt x="584" y="22"/>
                  </a:cubicBezTo>
                  <a:cubicBezTo>
                    <a:pt x="584" y="21"/>
                    <a:pt x="584" y="21"/>
                    <a:pt x="584" y="21"/>
                  </a:cubicBezTo>
                  <a:cubicBezTo>
                    <a:pt x="594" y="17"/>
                    <a:pt x="594" y="17"/>
                    <a:pt x="594" y="17"/>
                  </a:cubicBezTo>
                  <a:cubicBezTo>
                    <a:pt x="595" y="17"/>
                    <a:pt x="595" y="17"/>
                    <a:pt x="595" y="17"/>
                  </a:cubicBezTo>
                  <a:cubicBezTo>
                    <a:pt x="595" y="25"/>
                    <a:pt x="595" y="25"/>
                    <a:pt x="595" y="25"/>
                  </a:cubicBezTo>
                  <a:close/>
                  <a:moveTo>
                    <a:pt x="654" y="40"/>
                  </a:moveTo>
                  <a:cubicBezTo>
                    <a:pt x="653" y="44"/>
                    <a:pt x="651" y="48"/>
                    <a:pt x="649" y="50"/>
                  </a:cubicBezTo>
                  <a:cubicBezTo>
                    <a:pt x="646" y="53"/>
                    <a:pt x="643" y="54"/>
                    <a:pt x="640" y="54"/>
                  </a:cubicBezTo>
                  <a:cubicBezTo>
                    <a:pt x="637" y="54"/>
                    <a:pt x="633" y="52"/>
                    <a:pt x="631" y="49"/>
                  </a:cubicBezTo>
                  <a:cubicBezTo>
                    <a:pt x="628" y="46"/>
                    <a:pt x="627" y="41"/>
                    <a:pt x="627" y="36"/>
                  </a:cubicBezTo>
                  <a:cubicBezTo>
                    <a:pt x="627" y="31"/>
                    <a:pt x="628" y="26"/>
                    <a:pt x="631" y="23"/>
                  </a:cubicBezTo>
                  <a:cubicBezTo>
                    <a:pt x="634" y="19"/>
                    <a:pt x="638" y="17"/>
                    <a:pt x="642" y="17"/>
                  </a:cubicBezTo>
                  <a:cubicBezTo>
                    <a:pt x="645" y="17"/>
                    <a:pt x="648" y="18"/>
                    <a:pt x="650" y="20"/>
                  </a:cubicBezTo>
                  <a:cubicBezTo>
                    <a:pt x="652" y="22"/>
                    <a:pt x="653" y="24"/>
                    <a:pt x="653" y="26"/>
                  </a:cubicBezTo>
                  <a:cubicBezTo>
                    <a:pt x="653" y="27"/>
                    <a:pt x="653" y="27"/>
                    <a:pt x="653" y="28"/>
                  </a:cubicBezTo>
                  <a:cubicBezTo>
                    <a:pt x="652" y="29"/>
                    <a:pt x="651" y="29"/>
                    <a:pt x="650" y="29"/>
                  </a:cubicBezTo>
                  <a:cubicBezTo>
                    <a:pt x="649" y="29"/>
                    <a:pt x="648" y="29"/>
                    <a:pt x="647" y="27"/>
                  </a:cubicBezTo>
                  <a:cubicBezTo>
                    <a:pt x="647" y="27"/>
                    <a:pt x="646" y="26"/>
                    <a:pt x="646" y="25"/>
                  </a:cubicBezTo>
                  <a:cubicBezTo>
                    <a:pt x="646" y="23"/>
                    <a:pt x="645" y="22"/>
                    <a:pt x="645" y="21"/>
                  </a:cubicBezTo>
                  <a:cubicBezTo>
                    <a:pt x="644" y="21"/>
                    <a:pt x="643" y="20"/>
                    <a:pt x="641" y="20"/>
                  </a:cubicBezTo>
                  <a:cubicBezTo>
                    <a:pt x="639" y="20"/>
                    <a:pt x="637" y="21"/>
                    <a:pt x="635" y="23"/>
                  </a:cubicBezTo>
                  <a:cubicBezTo>
                    <a:pt x="633" y="25"/>
                    <a:pt x="633" y="29"/>
                    <a:pt x="633" y="33"/>
                  </a:cubicBezTo>
                  <a:cubicBezTo>
                    <a:pt x="633" y="37"/>
                    <a:pt x="633" y="40"/>
                    <a:pt x="635" y="43"/>
                  </a:cubicBezTo>
                  <a:cubicBezTo>
                    <a:pt x="637" y="47"/>
                    <a:pt x="640" y="48"/>
                    <a:pt x="643" y="48"/>
                  </a:cubicBezTo>
                  <a:cubicBezTo>
                    <a:pt x="645" y="48"/>
                    <a:pt x="647" y="47"/>
                    <a:pt x="649" y="46"/>
                  </a:cubicBezTo>
                  <a:cubicBezTo>
                    <a:pt x="651" y="45"/>
                    <a:pt x="652" y="43"/>
                    <a:pt x="654" y="40"/>
                  </a:cubicBezTo>
                  <a:cubicBezTo>
                    <a:pt x="654" y="40"/>
                    <a:pt x="654" y="40"/>
                    <a:pt x="654" y="40"/>
                  </a:cubicBezTo>
                  <a:close/>
                  <a:moveTo>
                    <a:pt x="668" y="31"/>
                  </a:moveTo>
                  <a:cubicBezTo>
                    <a:pt x="668" y="37"/>
                    <a:pt x="669" y="40"/>
                    <a:pt x="671" y="43"/>
                  </a:cubicBezTo>
                  <a:cubicBezTo>
                    <a:pt x="674" y="46"/>
                    <a:pt x="677" y="48"/>
                    <a:pt x="680" y="48"/>
                  </a:cubicBezTo>
                  <a:cubicBezTo>
                    <a:pt x="682" y="48"/>
                    <a:pt x="684" y="47"/>
                    <a:pt x="685" y="46"/>
                  </a:cubicBezTo>
                  <a:cubicBezTo>
                    <a:pt x="687" y="45"/>
                    <a:pt x="688" y="43"/>
                    <a:pt x="689" y="39"/>
                  </a:cubicBezTo>
                  <a:cubicBezTo>
                    <a:pt x="691" y="40"/>
                    <a:pt x="691" y="40"/>
                    <a:pt x="691" y="40"/>
                  </a:cubicBezTo>
                  <a:cubicBezTo>
                    <a:pt x="690" y="43"/>
                    <a:pt x="689" y="47"/>
                    <a:pt x="686" y="49"/>
                  </a:cubicBezTo>
                  <a:cubicBezTo>
                    <a:pt x="684" y="52"/>
                    <a:pt x="681" y="53"/>
                    <a:pt x="677" y="53"/>
                  </a:cubicBezTo>
                  <a:cubicBezTo>
                    <a:pt x="673" y="53"/>
                    <a:pt x="670" y="52"/>
                    <a:pt x="667" y="49"/>
                  </a:cubicBezTo>
                  <a:cubicBezTo>
                    <a:pt x="664" y="45"/>
                    <a:pt x="663" y="41"/>
                    <a:pt x="663" y="36"/>
                  </a:cubicBezTo>
                  <a:cubicBezTo>
                    <a:pt x="663" y="30"/>
                    <a:pt x="665" y="25"/>
                    <a:pt x="667" y="22"/>
                  </a:cubicBezTo>
                  <a:cubicBezTo>
                    <a:pt x="670" y="19"/>
                    <a:pt x="674" y="17"/>
                    <a:pt x="678" y="17"/>
                  </a:cubicBezTo>
                  <a:cubicBezTo>
                    <a:pt x="682" y="17"/>
                    <a:pt x="685" y="19"/>
                    <a:pt x="687" y="21"/>
                  </a:cubicBezTo>
                  <a:cubicBezTo>
                    <a:pt x="690" y="23"/>
                    <a:pt x="691" y="27"/>
                    <a:pt x="691" y="31"/>
                  </a:cubicBezTo>
                  <a:cubicBezTo>
                    <a:pt x="668" y="31"/>
                    <a:pt x="668" y="31"/>
                    <a:pt x="668" y="31"/>
                  </a:cubicBezTo>
                  <a:close/>
                  <a:moveTo>
                    <a:pt x="668" y="29"/>
                  </a:moveTo>
                  <a:cubicBezTo>
                    <a:pt x="683" y="29"/>
                    <a:pt x="683" y="29"/>
                    <a:pt x="683" y="29"/>
                  </a:cubicBezTo>
                  <a:cubicBezTo>
                    <a:pt x="683" y="27"/>
                    <a:pt x="683" y="26"/>
                    <a:pt x="682" y="25"/>
                  </a:cubicBezTo>
                  <a:cubicBezTo>
                    <a:pt x="682" y="24"/>
                    <a:pt x="681" y="23"/>
                    <a:pt x="679" y="22"/>
                  </a:cubicBezTo>
                  <a:cubicBezTo>
                    <a:pt x="678" y="21"/>
                    <a:pt x="677" y="21"/>
                    <a:pt x="676" y="21"/>
                  </a:cubicBezTo>
                  <a:cubicBezTo>
                    <a:pt x="674" y="21"/>
                    <a:pt x="672" y="21"/>
                    <a:pt x="671" y="23"/>
                  </a:cubicBezTo>
                  <a:cubicBezTo>
                    <a:pt x="669" y="24"/>
                    <a:pt x="668" y="27"/>
                    <a:pt x="668" y="29"/>
                  </a:cubicBezTo>
                  <a:close/>
                  <a:moveTo>
                    <a:pt x="731" y="48"/>
                  </a:moveTo>
                  <a:cubicBezTo>
                    <a:pt x="728" y="51"/>
                    <a:pt x="726" y="52"/>
                    <a:pt x="725" y="53"/>
                  </a:cubicBezTo>
                  <a:cubicBezTo>
                    <a:pt x="724" y="53"/>
                    <a:pt x="722" y="53"/>
                    <a:pt x="721" y="53"/>
                  </a:cubicBezTo>
                  <a:cubicBezTo>
                    <a:pt x="719" y="53"/>
                    <a:pt x="717" y="53"/>
                    <a:pt x="715" y="51"/>
                  </a:cubicBezTo>
                  <a:cubicBezTo>
                    <a:pt x="714" y="49"/>
                    <a:pt x="713" y="47"/>
                    <a:pt x="713" y="45"/>
                  </a:cubicBezTo>
                  <a:cubicBezTo>
                    <a:pt x="713" y="43"/>
                    <a:pt x="714" y="41"/>
                    <a:pt x="715" y="40"/>
                  </a:cubicBezTo>
                  <a:cubicBezTo>
                    <a:pt x="715" y="39"/>
                    <a:pt x="717" y="37"/>
                    <a:pt x="720" y="35"/>
                  </a:cubicBezTo>
                  <a:cubicBezTo>
                    <a:pt x="722" y="34"/>
                    <a:pt x="726" y="32"/>
                    <a:pt x="732" y="30"/>
                  </a:cubicBezTo>
                  <a:cubicBezTo>
                    <a:pt x="732" y="29"/>
                    <a:pt x="732" y="29"/>
                    <a:pt x="732" y="29"/>
                  </a:cubicBezTo>
                  <a:cubicBezTo>
                    <a:pt x="732" y="25"/>
                    <a:pt x="731" y="23"/>
                    <a:pt x="730" y="22"/>
                  </a:cubicBezTo>
                  <a:cubicBezTo>
                    <a:pt x="729" y="21"/>
                    <a:pt x="728" y="20"/>
                    <a:pt x="726" y="20"/>
                  </a:cubicBezTo>
                  <a:cubicBezTo>
                    <a:pt x="724" y="20"/>
                    <a:pt x="723" y="20"/>
                    <a:pt x="722" y="21"/>
                  </a:cubicBezTo>
                  <a:cubicBezTo>
                    <a:pt x="721" y="22"/>
                    <a:pt x="721" y="23"/>
                    <a:pt x="721" y="24"/>
                  </a:cubicBezTo>
                  <a:cubicBezTo>
                    <a:pt x="721" y="26"/>
                    <a:pt x="721" y="26"/>
                    <a:pt x="721" y="26"/>
                  </a:cubicBezTo>
                  <a:cubicBezTo>
                    <a:pt x="721" y="27"/>
                    <a:pt x="721" y="28"/>
                    <a:pt x="720" y="29"/>
                  </a:cubicBezTo>
                  <a:cubicBezTo>
                    <a:pt x="720" y="29"/>
                    <a:pt x="719" y="29"/>
                    <a:pt x="718" y="29"/>
                  </a:cubicBezTo>
                  <a:cubicBezTo>
                    <a:pt x="717" y="29"/>
                    <a:pt x="717" y="29"/>
                    <a:pt x="716" y="29"/>
                  </a:cubicBezTo>
                  <a:cubicBezTo>
                    <a:pt x="716" y="28"/>
                    <a:pt x="715" y="27"/>
                    <a:pt x="715" y="26"/>
                  </a:cubicBezTo>
                  <a:cubicBezTo>
                    <a:pt x="715" y="24"/>
                    <a:pt x="717" y="22"/>
                    <a:pt x="719" y="20"/>
                  </a:cubicBezTo>
                  <a:cubicBezTo>
                    <a:pt x="721" y="18"/>
                    <a:pt x="724" y="17"/>
                    <a:pt x="727" y="17"/>
                  </a:cubicBezTo>
                  <a:cubicBezTo>
                    <a:pt x="730" y="17"/>
                    <a:pt x="733" y="17"/>
                    <a:pt x="735" y="19"/>
                  </a:cubicBezTo>
                  <a:cubicBezTo>
                    <a:pt x="736" y="19"/>
                    <a:pt x="737" y="21"/>
                    <a:pt x="738" y="22"/>
                  </a:cubicBezTo>
                  <a:cubicBezTo>
                    <a:pt x="738" y="23"/>
                    <a:pt x="739" y="25"/>
                    <a:pt x="739" y="29"/>
                  </a:cubicBezTo>
                  <a:cubicBezTo>
                    <a:pt x="739" y="40"/>
                    <a:pt x="739" y="40"/>
                    <a:pt x="739" y="40"/>
                  </a:cubicBezTo>
                  <a:cubicBezTo>
                    <a:pt x="739" y="43"/>
                    <a:pt x="739" y="45"/>
                    <a:pt x="739" y="46"/>
                  </a:cubicBezTo>
                  <a:cubicBezTo>
                    <a:pt x="739" y="47"/>
                    <a:pt x="739" y="47"/>
                    <a:pt x="739" y="48"/>
                  </a:cubicBezTo>
                  <a:cubicBezTo>
                    <a:pt x="739" y="48"/>
                    <a:pt x="739" y="48"/>
                    <a:pt x="740" y="48"/>
                  </a:cubicBezTo>
                  <a:cubicBezTo>
                    <a:pt x="740" y="48"/>
                    <a:pt x="741" y="48"/>
                    <a:pt x="741" y="48"/>
                  </a:cubicBezTo>
                  <a:cubicBezTo>
                    <a:pt x="741" y="47"/>
                    <a:pt x="743" y="47"/>
                    <a:pt x="744" y="45"/>
                  </a:cubicBezTo>
                  <a:cubicBezTo>
                    <a:pt x="744" y="47"/>
                    <a:pt x="744" y="47"/>
                    <a:pt x="744" y="47"/>
                  </a:cubicBezTo>
                  <a:cubicBezTo>
                    <a:pt x="741" y="51"/>
                    <a:pt x="739" y="53"/>
                    <a:pt x="736" y="53"/>
                  </a:cubicBezTo>
                  <a:cubicBezTo>
                    <a:pt x="735" y="53"/>
                    <a:pt x="734" y="52"/>
                    <a:pt x="733" y="51"/>
                  </a:cubicBezTo>
                  <a:cubicBezTo>
                    <a:pt x="732" y="51"/>
                    <a:pt x="731" y="50"/>
                    <a:pt x="731" y="48"/>
                  </a:cubicBezTo>
                  <a:close/>
                  <a:moveTo>
                    <a:pt x="731" y="45"/>
                  </a:moveTo>
                  <a:cubicBezTo>
                    <a:pt x="731" y="33"/>
                    <a:pt x="731" y="33"/>
                    <a:pt x="731" y="33"/>
                  </a:cubicBezTo>
                  <a:cubicBezTo>
                    <a:pt x="728" y="34"/>
                    <a:pt x="725" y="35"/>
                    <a:pt x="725" y="36"/>
                  </a:cubicBezTo>
                  <a:cubicBezTo>
                    <a:pt x="723" y="37"/>
                    <a:pt x="721" y="38"/>
                    <a:pt x="721" y="39"/>
                  </a:cubicBezTo>
                  <a:cubicBezTo>
                    <a:pt x="720" y="41"/>
                    <a:pt x="719" y="42"/>
                    <a:pt x="719" y="43"/>
                  </a:cubicBezTo>
                  <a:cubicBezTo>
                    <a:pt x="719" y="45"/>
                    <a:pt x="720" y="47"/>
                    <a:pt x="721" y="48"/>
                  </a:cubicBezTo>
                  <a:cubicBezTo>
                    <a:pt x="722" y="49"/>
                    <a:pt x="723" y="49"/>
                    <a:pt x="725" y="49"/>
                  </a:cubicBezTo>
                  <a:cubicBezTo>
                    <a:pt x="726" y="49"/>
                    <a:pt x="729" y="48"/>
                    <a:pt x="731" y="45"/>
                  </a:cubicBezTo>
                  <a:close/>
                  <a:moveTo>
                    <a:pt x="759" y="25"/>
                  </a:moveTo>
                  <a:cubicBezTo>
                    <a:pt x="763" y="20"/>
                    <a:pt x="766" y="18"/>
                    <a:pt x="769" y="18"/>
                  </a:cubicBezTo>
                  <a:cubicBezTo>
                    <a:pt x="771" y="18"/>
                    <a:pt x="773" y="18"/>
                    <a:pt x="774" y="19"/>
                  </a:cubicBezTo>
                  <a:cubicBezTo>
                    <a:pt x="775" y="20"/>
                    <a:pt x="777" y="21"/>
                    <a:pt x="777" y="23"/>
                  </a:cubicBezTo>
                  <a:cubicBezTo>
                    <a:pt x="778" y="25"/>
                    <a:pt x="778" y="27"/>
                    <a:pt x="778" y="30"/>
                  </a:cubicBezTo>
                  <a:cubicBezTo>
                    <a:pt x="778" y="45"/>
                    <a:pt x="778" y="45"/>
                    <a:pt x="778" y="45"/>
                  </a:cubicBezTo>
                  <a:cubicBezTo>
                    <a:pt x="778" y="47"/>
                    <a:pt x="778" y="48"/>
                    <a:pt x="779" y="49"/>
                  </a:cubicBezTo>
                  <a:cubicBezTo>
                    <a:pt x="779" y="50"/>
                    <a:pt x="779" y="50"/>
                    <a:pt x="780" y="51"/>
                  </a:cubicBezTo>
                  <a:cubicBezTo>
                    <a:pt x="780" y="51"/>
                    <a:pt x="781" y="51"/>
                    <a:pt x="783" y="51"/>
                  </a:cubicBezTo>
                  <a:cubicBezTo>
                    <a:pt x="783" y="52"/>
                    <a:pt x="783" y="52"/>
                    <a:pt x="783" y="52"/>
                  </a:cubicBezTo>
                  <a:cubicBezTo>
                    <a:pt x="767" y="52"/>
                    <a:pt x="767" y="52"/>
                    <a:pt x="767" y="52"/>
                  </a:cubicBezTo>
                  <a:cubicBezTo>
                    <a:pt x="767" y="51"/>
                    <a:pt x="767" y="51"/>
                    <a:pt x="767" y="51"/>
                  </a:cubicBezTo>
                  <a:cubicBezTo>
                    <a:pt x="768" y="51"/>
                    <a:pt x="768" y="51"/>
                    <a:pt x="768" y="51"/>
                  </a:cubicBezTo>
                  <a:cubicBezTo>
                    <a:pt x="769" y="51"/>
                    <a:pt x="770" y="51"/>
                    <a:pt x="771" y="50"/>
                  </a:cubicBezTo>
                  <a:cubicBezTo>
                    <a:pt x="772" y="50"/>
                    <a:pt x="772" y="49"/>
                    <a:pt x="772" y="48"/>
                  </a:cubicBezTo>
                  <a:cubicBezTo>
                    <a:pt x="772" y="48"/>
                    <a:pt x="772" y="47"/>
                    <a:pt x="772" y="45"/>
                  </a:cubicBezTo>
                  <a:cubicBezTo>
                    <a:pt x="772" y="31"/>
                    <a:pt x="772" y="31"/>
                    <a:pt x="772" y="31"/>
                  </a:cubicBezTo>
                  <a:cubicBezTo>
                    <a:pt x="772" y="27"/>
                    <a:pt x="772" y="25"/>
                    <a:pt x="771" y="24"/>
                  </a:cubicBezTo>
                  <a:cubicBezTo>
                    <a:pt x="770" y="23"/>
                    <a:pt x="769" y="22"/>
                    <a:pt x="767" y="22"/>
                  </a:cubicBezTo>
                  <a:cubicBezTo>
                    <a:pt x="764" y="22"/>
                    <a:pt x="761" y="23"/>
                    <a:pt x="759" y="27"/>
                  </a:cubicBezTo>
                  <a:cubicBezTo>
                    <a:pt x="759" y="45"/>
                    <a:pt x="759" y="45"/>
                    <a:pt x="759" y="45"/>
                  </a:cubicBezTo>
                  <a:cubicBezTo>
                    <a:pt x="759" y="47"/>
                    <a:pt x="759" y="48"/>
                    <a:pt x="759" y="49"/>
                  </a:cubicBezTo>
                  <a:cubicBezTo>
                    <a:pt x="759" y="50"/>
                    <a:pt x="760" y="50"/>
                    <a:pt x="760" y="51"/>
                  </a:cubicBezTo>
                  <a:cubicBezTo>
                    <a:pt x="761" y="51"/>
                    <a:pt x="762" y="51"/>
                    <a:pt x="764" y="51"/>
                  </a:cubicBezTo>
                  <a:cubicBezTo>
                    <a:pt x="764" y="52"/>
                    <a:pt x="764" y="52"/>
                    <a:pt x="764" y="52"/>
                  </a:cubicBezTo>
                  <a:cubicBezTo>
                    <a:pt x="748" y="52"/>
                    <a:pt x="748" y="52"/>
                    <a:pt x="748" y="52"/>
                  </a:cubicBezTo>
                  <a:cubicBezTo>
                    <a:pt x="748" y="51"/>
                    <a:pt x="748" y="51"/>
                    <a:pt x="748" y="51"/>
                  </a:cubicBezTo>
                  <a:cubicBezTo>
                    <a:pt x="749" y="51"/>
                    <a:pt x="749" y="51"/>
                    <a:pt x="749" y="51"/>
                  </a:cubicBezTo>
                  <a:cubicBezTo>
                    <a:pt x="750" y="51"/>
                    <a:pt x="751" y="51"/>
                    <a:pt x="752" y="50"/>
                  </a:cubicBezTo>
                  <a:cubicBezTo>
                    <a:pt x="752" y="49"/>
                    <a:pt x="753" y="47"/>
                    <a:pt x="753" y="45"/>
                  </a:cubicBezTo>
                  <a:cubicBezTo>
                    <a:pt x="753" y="32"/>
                    <a:pt x="753" y="32"/>
                    <a:pt x="753" y="32"/>
                  </a:cubicBezTo>
                  <a:cubicBezTo>
                    <a:pt x="753" y="28"/>
                    <a:pt x="753" y="25"/>
                    <a:pt x="752" y="24"/>
                  </a:cubicBezTo>
                  <a:cubicBezTo>
                    <a:pt x="752" y="23"/>
                    <a:pt x="752" y="23"/>
                    <a:pt x="751" y="22"/>
                  </a:cubicBezTo>
                  <a:cubicBezTo>
                    <a:pt x="751" y="22"/>
                    <a:pt x="751" y="22"/>
                    <a:pt x="750" y="22"/>
                  </a:cubicBezTo>
                  <a:cubicBezTo>
                    <a:pt x="749" y="22"/>
                    <a:pt x="748" y="22"/>
                    <a:pt x="747" y="22"/>
                  </a:cubicBezTo>
                  <a:cubicBezTo>
                    <a:pt x="747" y="21"/>
                    <a:pt x="747" y="21"/>
                    <a:pt x="747" y="21"/>
                  </a:cubicBezTo>
                  <a:cubicBezTo>
                    <a:pt x="757" y="17"/>
                    <a:pt x="757" y="17"/>
                    <a:pt x="757" y="17"/>
                  </a:cubicBezTo>
                  <a:cubicBezTo>
                    <a:pt x="759" y="17"/>
                    <a:pt x="759" y="17"/>
                    <a:pt x="759" y="17"/>
                  </a:cubicBezTo>
                  <a:cubicBezTo>
                    <a:pt x="759" y="25"/>
                    <a:pt x="759" y="25"/>
                    <a:pt x="759" y="25"/>
                  </a:cubicBezTo>
                  <a:close/>
                  <a:moveTo>
                    <a:pt x="812" y="49"/>
                  </a:moveTo>
                  <a:cubicBezTo>
                    <a:pt x="811" y="51"/>
                    <a:pt x="809" y="52"/>
                    <a:pt x="807" y="53"/>
                  </a:cubicBezTo>
                  <a:cubicBezTo>
                    <a:pt x="806" y="53"/>
                    <a:pt x="804" y="54"/>
                    <a:pt x="803" y="54"/>
                  </a:cubicBezTo>
                  <a:cubicBezTo>
                    <a:pt x="799" y="54"/>
                    <a:pt x="796" y="52"/>
                    <a:pt x="793" y="49"/>
                  </a:cubicBezTo>
                  <a:cubicBezTo>
                    <a:pt x="791" y="46"/>
                    <a:pt x="789" y="42"/>
                    <a:pt x="789" y="37"/>
                  </a:cubicBezTo>
                  <a:cubicBezTo>
                    <a:pt x="789" y="32"/>
                    <a:pt x="791" y="28"/>
                    <a:pt x="794" y="24"/>
                  </a:cubicBezTo>
                  <a:cubicBezTo>
                    <a:pt x="797" y="20"/>
                    <a:pt x="801" y="18"/>
                    <a:pt x="805" y="18"/>
                  </a:cubicBezTo>
                  <a:cubicBezTo>
                    <a:pt x="808" y="18"/>
                    <a:pt x="810" y="19"/>
                    <a:pt x="812" y="21"/>
                  </a:cubicBezTo>
                  <a:cubicBezTo>
                    <a:pt x="812" y="14"/>
                    <a:pt x="812" y="14"/>
                    <a:pt x="812" y="14"/>
                  </a:cubicBezTo>
                  <a:cubicBezTo>
                    <a:pt x="812" y="10"/>
                    <a:pt x="812" y="8"/>
                    <a:pt x="812" y="7"/>
                  </a:cubicBezTo>
                  <a:cubicBezTo>
                    <a:pt x="812" y="6"/>
                    <a:pt x="811" y="5"/>
                    <a:pt x="811" y="5"/>
                  </a:cubicBezTo>
                  <a:cubicBezTo>
                    <a:pt x="811" y="5"/>
                    <a:pt x="810" y="5"/>
                    <a:pt x="809" y="5"/>
                  </a:cubicBezTo>
                  <a:cubicBezTo>
                    <a:pt x="809" y="5"/>
                    <a:pt x="808" y="5"/>
                    <a:pt x="807" y="5"/>
                  </a:cubicBezTo>
                  <a:cubicBezTo>
                    <a:pt x="807" y="4"/>
                    <a:pt x="807" y="4"/>
                    <a:pt x="807" y="4"/>
                  </a:cubicBezTo>
                  <a:cubicBezTo>
                    <a:pt x="816" y="0"/>
                    <a:pt x="816" y="0"/>
                    <a:pt x="816" y="0"/>
                  </a:cubicBezTo>
                  <a:cubicBezTo>
                    <a:pt x="818" y="0"/>
                    <a:pt x="818" y="0"/>
                    <a:pt x="818" y="0"/>
                  </a:cubicBezTo>
                  <a:cubicBezTo>
                    <a:pt x="818" y="39"/>
                    <a:pt x="818" y="39"/>
                    <a:pt x="818" y="39"/>
                  </a:cubicBezTo>
                  <a:cubicBezTo>
                    <a:pt x="818" y="43"/>
                    <a:pt x="818" y="45"/>
                    <a:pt x="818" y="46"/>
                  </a:cubicBezTo>
                  <a:cubicBezTo>
                    <a:pt x="818" y="47"/>
                    <a:pt x="819" y="48"/>
                    <a:pt x="819" y="48"/>
                  </a:cubicBezTo>
                  <a:cubicBezTo>
                    <a:pt x="819" y="49"/>
                    <a:pt x="820" y="49"/>
                    <a:pt x="820" y="49"/>
                  </a:cubicBezTo>
                  <a:cubicBezTo>
                    <a:pt x="821" y="49"/>
                    <a:pt x="822" y="48"/>
                    <a:pt x="823" y="48"/>
                  </a:cubicBezTo>
                  <a:cubicBezTo>
                    <a:pt x="823" y="49"/>
                    <a:pt x="823" y="49"/>
                    <a:pt x="823" y="49"/>
                  </a:cubicBezTo>
                  <a:cubicBezTo>
                    <a:pt x="813" y="53"/>
                    <a:pt x="813" y="53"/>
                    <a:pt x="813" y="53"/>
                  </a:cubicBezTo>
                  <a:cubicBezTo>
                    <a:pt x="812" y="53"/>
                    <a:pt x="812" y="53"/>
                    <a:pt x="812" y="53"/>
                  </a:cubicBezTo>
                  <a:cubicBezTo>
                    <a:pt x="812" y="49"/>
                    <a:pt x="812" y="49"/>
                    <a:pt x="812" y="49"/>
                  </a:cubicBezTo>
                  <a:close/>
                  <a:moveTo>
                    <a:pt x="812" y="46"/>
                  </a:moveTo>
                  <a:cubicBezTo>
                    <a:pt x="812" y="29"/>
                    <a:pt x="812" y="29"/>
                    <a:pt x="812" y="29"/>
                  </a:cubicBezTo>
                  <a:cubicBezTo>
                    <a:pt x="812" y="27"/>
                    <a:pt x="812" y="25"/>
                    <a:pt x="811" y="24"/>
                  </a:cubicBezTo>
                  <a:cubicBezTo>
                    <a:pt x="810" y="23"/>
                    <a:pt x="809" y="22"/>
                    <a:pt x="808" y="21"/>
                  </a:cubicBezTo>
                  <a:cubicBezTo>
                    <a:pt x="807" y="20"/>
                    <a:pt x="806" y="20"/>
                    <a:pt x="805" y="20"/>
                  </a:cubicBezTo>
                  <a:cubicBezTo>
                    <a:pt x="803" y="20"/>
                    <a:pt x="801" y="21"/>
                    <a:pt x="799" y="23"/>
                  </a:cubicBezTo>
                  <a:cubicBezTo>
                    <a:pt x="797" y="25"/>
                    <a:pt x="796" y="29"/>
                    <a:pt x="796" y="34"/>
                  </a:cubicBezTo>
                  <a:cubicBezTo>
                    <a:pt x="796" y="39"/>
                    <a:pt x="797" y="43"/>
                    <a:pt x="799" y="45"/>
                  </a:cubicBezTo>
                  <a:cubicBezTo>
                    <a:pt x="801" y="48"/>
                    <a:pt x="803" y="49"/>
                    <a:pt x="806" y="49"/>
                  </a:cubicBezTo>
                  <a:cubicBezTo>
                    <a:pt x="808" y="50"/>
                    <a:pt x="810" y="49"/>
                    <a:pt x="812" y="46"/>
                  </a:cubicBezTo>
                  <a:close/>
                  <a:moveTo>
                    <a:pt x="883" y="3"/>
                  </a:moveTo>
                  <a:cubicBezTo>
                    <a:pt x="883" y="14"/>
                    <a:pt x="883" y="14"/>
                    <a:pt x="883" y="14"/>
                  </a:cubicBezTo>
                  <a:cubicBezTo>
                    <a:pt x="882" y="14"/>
                    <a:pt x="882" y="14"/>
                    <a:pt x="882" y="14"/>
                  </a:cubicBezTo>
                  <a:cubicBezTo>
                    <a:pt x="882" y="12"/>
                    <a:pt x="881" y="11"/>
                    <a:pt x="881" y="10"/>
                  </a:cubicBezTo>
                  <a:cubicBezTo>
                    <a:pt x="880" y="8"/>
                    <a:pt x="879" y="7"/>
                    <a:pt x="878" y="7"/>
                  </a:cubicBezTo>
                  <a:cubicBezTo>
                    <a:pt x="877" y="6"/>
                    <a:pt x="875" y="5"/>
                    <a:pt x="873" y="5"/>
                  </a:cubicBezTo>
                  <a:cubicBezTo>
                    <a:pt x="867" y="5"/>
                    <a:pt x="867" y="5"/>
                    <a:pt x="867" y="5"/>
                  </a:cubicBezTo>
                  <a:cubicBezTo>
                    <a:pt x="867" y="44"/>
                    <a:pt x="867" y="44"/>
                    <a:pt x="867" y="44"/>
                  </a:cubicBezTo>
                  <a:cubicBezTo>
                    <a:pt x="867" y="47"/>
                    <a:pt x="867" y="49"/>
                    <a:pt x="867" y="49"/>
                  </a:cubicBezTo>
                  <a:cubicBezTo>
                    <a:pt x="868" y="51"/>
                    <a:pt x="870" y="51"/>
                    <a:pt x="871" y="51"/>
                  </a:cubicBezTo>
                  <a:cubicBezTo>
                    <a:pt x="873" y="51"/>
                    <a:pt x="873" y="51"/>
                    <a:pt x="873" y="51"/>
                  </a:cubicBezTo>
                  <a:cubicBezTo>
                    <a:pt x="873" y="52"/>
                    <a:pt x="873" y="52"/>
                    <a:pt x="873" y="52"/>
                  </a:cubicBezTo>
                  <a:cubicBezTo>
                    <a:pt x="853" y="52"/>
                    <a:pt x="853" y="52"/>
                    <a:pt x="853" y="52"/>
                  </a:cubicBezTo>
                  <a:cubicBezTo>
                    <a:pt x="853" y="51"/>
                    <a:pt x="853" y="51"/>
                    <a:pt x="853" y="51"/>
                  </a:cubicBezTo>
                  <a:cubicBezTo>
                    <a:pt x="854" y="51"/>
                    <a:pt x="854" y="51"/>
                    <a:pt x="854" y="51"/>
                  </a:cubicBezTo>
                  <a:cubicBezTo>
                    <a:pt x="856" y="51"/>
                    <a:pt x="858" y="50"/>
                    <a:pt x="859" y="49"/>
                  </a:cubicBezTo>
                  <a:cubicBezTo>
                    <a:pt x="859" y="48"/>
                    <a:pt x="859" y="47"/>
                    <a:pt x="859" y="43"/>
                  </a:cubicBezTo>
                  <a:cubicBezTo>
                    <a:pt x="859" y="5"/>
                    <a:pt x="859" y="5"/>
                    <a:pt x="859" y="5"/>
                  </a:cubicBezTo>
                  <a:cubicBezTo>
                    <a:pt x="853" y="5"/>
                    <a:pt x="853" y="5"/>
                    <a:pt x="853" y="5"/>
                  </a:cubicBezTo>
                  <a:cubicBezTo>
                    <a:pt x="851" y="5"/>
                    <a:pt x="849" y="5"/>
                    <a:pt x="849" y="6"/>
                  </a:cubicBezTo>
                  <a:cubicBezTo>
                    <a:pt x="847" y="6"/>
                    <a:pt x="846" y="7"/>
                    <a:pt x="845" y="9"/>
                  </a:cubicBezTo>
                  <a:cubicBezTo>
                    <a:pt x="845" y="10"/>
                    <a:pt x="844" y="12"/>
                    <a:pt x="844" y="14"/>
                  </a:cubicBezTo>
                  <a:cubicBezTo>
                    <a:pt x="843" y="14"/>
                    <a:pt x="843" y="14"/>
                    <a:pt x="843" y="14"/>
                  </a:cubicBezTo>
                  <a:cubicBezTo>
                    <a:pt x="843" y="3"/>
                    <a:pt x="843" y="3"/>
                    <a:pt x="843" y="3"/>
                  </a:cubicBezTo>
                  <a:cubicBezTo>
                    <a:pt x="883" y="3"/>
                    <a:pt x="883" y="3"/>
                    <a:pt x="883" y="3"/>
                  </a:cubicBezTo>
                  <a:close/>
                  <a:moveTo>
                    <a:pt x="891" y="31"/>
                  </a:moveTo>
                  <a:cubicBezTo>
                    <a:pt x="891" y="37"/>
                    <a:pt x="893" y="40"/>
                    <a:pt x="895" y="43"/>
                  </a:cubicBezTo>
                  <a:cubicBezTo>
                    <a:pt x="897" y="46"/>
                    <a:pt x="900" y="48"/>
                    <a:pt x="903" y="48"/>
                  </a:cubicBezTo>
                  <a:cubicBezTo>
                    <a:pt x="905" y="48"/>
                    <a:pt x="907" y="47"/>
                    <a:pt x="909" y="46"/>
                  </a:cubicBezTo>
                  <a:cubicBezTo>
                    <a:pt x="911" y="45"/>
                    <a:pt x="912" y="43"/>
                    <a:pt x="913" y="39"/>
                  </a:cubicBezTo>
                  <a:cubicBezTo>
                    <a:pt x="914" y="40"/>
                    <a:pt x="914" y="40"/>
                    <a:pt x="914" y="40"/>
                  </a:cubicBezTo>
                  <a:cubicBezTo>
                    <a:pt x="914" y="43"/>
                    <a:pt x="912" y="47"/>
                    <a:pt x="910" y="49"/>
                  </a:cubicBezTo>
                  <a:cubicBezTo>
                    <a:pt x="907" y="52"/>
                    <a:pt x="904" y="53"/>
                    <a:pt x="901" y="53"/>
                  </a:cubicBezTo>
                  <a:cubicBezTo>
                    <a:pt x="897" y="53"/>
                    <a:pt x="893" y="52"/>
                    <a:pt x="891" y="49"/>
                  </a:cubicBezTo>
                  <a:cubicBezTo>
                    <a:pt x="888" y="45"/>
                    <a:pt x="887" y="41"/>
                    <a:pt x="887" y="36"/>
                  </a:cubicBezTo>
                  <a:cubicBezTo>
                    <a:pt x="887" y="30"/>
                    <a:pt x="888" y="25"/>
                    <a:pt x="891" y="22"/>
                  </a:cubicBezTo>
                  <a:cubicBezTo>
                    <a:pt x="894" y="19"/>
                    <a:pt x="897" y="17"/>
                    <a:pt x="902" y="17"/>
                  </a:cubicBezTo>
                  <a:cubicBezTo>
                    <a:pt x="905" y="17"/>
                    <a:pt x="909" y="19"/>
                    <a:pt x="911" y="21"/>
                  </a:cubicBezTo>
                  <a:cubicBezTo>
                    <a:pt x="913" y="23"/>
                    <a:pt x="915" y="27"/>
                    <a:pt x="915" y="31"/>
                  </a:cubicBezTo>
                  <a:cubicBezTo>
                    <a:pt x="891" y="31"/>
                    <a:pt x="891" y="31"/>
                    <a:pt x="891" y="31"/>
                  </a:cubicBezTo>
                  <a:close/>
                  <a:moveTo>
                    <a:pt x="891" y="29"/>
                  </a:moveTo>
                  <a:cubicBezTo>
                    <a:pt x="907" y="29"/>
                    <a:pt x="907" y="29"/>
                    <a:pt x="907" y="29"/>
                  </a:cubicBezTo>
                  <a:cubicBezTo>
                    <a:pt x="907" y="27"/>
                    <a:pt x="906" y="26"/>
                    <a:pt x="906" y="25"/>
                  </a:cubicBezTo>
                  <a:cubicBezTo>
                    <a:pt x="905" y="24"/>
                    <a:pt x="904" y="23"/>
                    <a:pt x="903" y="22"/>
                  </a:cubicBezTo>
                  <a:cubicBezTo>
                    <a:pt x="902" y="21"/>
                    <a:pt x="901" y="21"/>
                    <a:pt x="899" y="21"/>
                  </a:cubicBezTo>
                  <a:cubicBezTo>
                    <a:pt x="897" y="21"/>
                    <a:pt x="896" y="21"/>
                    <a:pt x="894" y="23"/>
                  </a:cubicBezTo>
                  <a:cubicBezTo>
                    <a:pt x="893" y="24"/>
                    <a:pt x="892" y="27"/>
                    <a:pt x="891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35"/>
            <p:cNvSpPr>
              <a:spLocks noEditPoints="1"/>
            </p:cNvSpPr>
            <p:nvPr userDrawn="1"/>
          </p:nvSpPr>
          <p:spPr bwMode="auto">
            <a:xfrm>
              <a:off x="10679194" y="4943758"/>
              <a:ext cx="873127" cy="103187"/>
            </a:xfrm>
            <a:custGeom>
              <a:avLst/>
              <a:gdLst>
                <a:gd name="T0" fmla="*/ 23 w 586"/>
                <a:gd name="T1" fmla="*/ 21 h 69"/>
                <a:gd name="T2" fmla="*/ 8 w 586"/>
                <a:gd name="T3" fmla="*/ 24 h 69"/>
                <a:gd name="T4" fmla="*/ 45 w 586"/>
                <a:gd name="T5" fmla="*/ 26 h 69"/>
                <a:gd name="T6" fmla="*/ 66 w 586"/>
                <a:gd name="T7" fmla="*/ 52 h 69"/>
                <a:gd name="T8" fmla="*/ 58 w 586"/>
                <a:gd name="T9" fmla="*/ 46 h 69"/>
                <a:gd name="T10" fmla="*/ 46 w 586"/>
                <a:gd name="T11" fmla="*/ 50 h 69"/>
                <a:gd name="T12" fmla="*/ 40 w 586"/>
                <a:gd name="T13" fmla="*/ 46 h 69"/>
                <a:gd name="T14" fmla="*/ 45 w 586"/>
                <a:gd name="T15" fmla="*/ 1 h 69"/>
                <a:gd name="T16" fmla="*/ 106 w 586"/>
                <a:gd name="T17" fmla="*/ 52 h 69"/>
                <a:gd name="T18" fmla="*/ 98 w 586"/>
                <a:gd name="T19" fmla="*/ 46 h 69"/>
                <a:gd name="T20" fmla="*/ 90 w 586"/>
                <a:gd name="T21" fmla="*/ 52 h 69"/>
                <a:gd name="T22" fmla="*/ 78 w 586"/>
                <a:gd name="T23" fmla="*/ 25 h 69"/>
                <a:gd name="T24" fmla="*/ 132 w 586"/>
                <a:gd name="T25" fmla="*/ 19 h 69"/>
                <a:gd name="T26" fmla="*/ 118 w 586"/>
                <a:gd name="T27" fmla="*/ 28 h 69"/>
                <a:gd name="T28" fmla="*/ 133 w 586"/>
                <a:gd name="T29" fmla="*/ 52 h 69"/>
                <a:gd name="T30" fmla="*/ 169 w 586"/>
                <a:gd name="T31" fmla="*/ 52 h 69"/>
                <a:gd name="T32" fmla="*/ 161 w 586"/>
                <a:gd name="T33" fmla="*/ 15 h 69"/>
                <a:gd name="T34" fmla="*/ 167 w 586"/>
                <a:gd name="T35" fmla="*/ 1 h 69"/>
                <a:gd name="T36" fmla="*/ 181 w 586"/>
                <a:gd name="T37" fmla="*/ 38 h 69"/>
                <a:gd name="T38" fmla="*/ 189 w 586"/>
                <a:gd name="T39" fmla="*/ 47 h 69"/>
                <a:gd name="T40" fmla="*/ 222 w 586"/>
                <a:gd name="T41" fmla="*/ 31 h 69"/>
                <a:gd name="T42" fmla="*/ 252 w 586"/>
                <a:gd name="T43" fmla="*/ 24 h 69"/>
                <a:gd name="T44" fmla="*/ 228 w 586"/>
                <a:gd name="T45" fmla="*/ 44 h 69"/>
                <a:gd name="T46" fmla="*/ 249 w 586"/>
                <a:gd name="T47" fmla="*/ 64 h 69"/>
                <a:gd name="T48" fmla="*/ 223 w 586"/>
                <a:gd name="T49" fmla="*/ 48 h 69"/>
                <a:gd name="T50" fmla="*/ 240 w 586"/>
                <a:gd name="T51" fmla="*/ 39 h 69"/>
                <a:gd name="T52" fmla="*/ 238 w 586"/>
                <a:gd name="T53" fmla="*/ 66 h 69"/>
                <a:gd name="T54" fmla="*/ 274 w 586"/>
                <a:gd name="T55" fmla="*/ 21 h 69"/>
                <a:gd name="T56" fmla="*/ 286 w 586"/>
                <a:gd name="T57" fmla="*/ 21 h 69"/>
                <a:gd name="T58" fmla="*/ 290 w 586"/>
                <a:gd name="T59" fmla="*/ 25 h 69"/>
                <a:gd name="T60" fmla="*/ 267 w 586"/>
                <a:gd name="T61" fmla="*/ 62 h 69"/>
                <a:gd name="T62" fmla="*/ 258 w 586"/>
                <a:gd name="T63" fmla="*/ 20 h 69"/>
                <a:gd name="T64" fmla="*/ 319 w 586"/>
                <a:gd name="T65" fmla="*/ 49 h 69"/>
                <a:gd name="T66" fmla="*/ 322 w 586"/>
                <a:gd name="T67" fmla="*/ 34 h 69"/>
                <a:gd name="T68" fmla="*/ 368 w 586"/>
                <a:gd name="T69" fmla="*/ 45 h 69"/>
                <a:gd name="T70" fmla="*/ 360 w 586"/>
                <a:gd name="T71" fmla="*/ 52 h 69"/>
                <a:gd name="T72" fmla="*/ 364 w 586"/>
                <a:gd name="T73" fmla="*/ 8 h 69"/>
                <a:gd name="T74" fmla="*/ 378 w 586"/>
                <a:gd name="T75" fmla="*/ 6 h 69"/>
                <a:gd name="T76" fmla="*/ 377 w 586"/>
                <a:gd name="T77" fmla="*/ 22 h 69"/>
                <a:gd name="T78" fmla="*/ 408 w 586"/>
                <a:gd name="T79" fmla="*/ 16 h 69"/>
                <a:gd name="T80" fmla="*/ 433 w 586"/>
                <a:gd name="T81" fmla="*/ 52 h 69"/>
                <a:gd name="T82" fmla="*/ 435 w 586"/>
                <a:gd name="T83" fmla="*/ 6 h 69"/>
                <a:gd name="T84" fmla="*/ 476 w 586"/>
                <a:gd name="T85" fmla="*/ 20 h 69"/>
                <a:gd name="T86" fmla="*/ 468 w 586"/>
                <a:gd name="T87" fmla="*/ 54 h 69"/>
                <a:gd name="T88" fmla="*/ 472 w 586"/>
                <a:gd name="T89" fmla="*/ 24 h 69"/>
                <a:gd name="T90" fmla="*/ 466 w 586"/>
                <a:gd name="T91" fmla="*/ 54 h 69"/>
                <a:gd name="T92" fmla="*/ 454 w 586"/>
                <a:gd name="T93" fmla="*/ 6 h 69"/>
                <a:gd name="T94" fmla="*/ 502 w 586"/>
                <a:gd name="T95" fmla="*/ 5 h 69"/>
                <a:gd name="T96" fmla="*/ 502 w 586"/>
                <a:gd name="T97" fmla="*/ 46 h 69"/>
                <a:gd name="T98" fmla="*/ 495 w 586"/>
                <a:gd name="T99" fmla="*/ 50 h 69"/>
                <a:gd name="T100" fmla="*/ 500 w 586"/>
                <a:gd name="T101" fmla="*/ 19 h 69"/>
                <a:gd name="T102" fmla="*/ 544 w 586"/>
                <a:gd name="T103" fmla="*/ 50 h 69"/>
                <a:gd name="T104" fmla="*/ 538 w 586"/>
                <a:gd name="T105" fmla="*/ 49 h 69"/>
                <a:gd name="T106" fmla="*/ 526 w 586"/>
                <a:gd name="T107" fmla="*/ 52 h 69"/>
                <a:gd name="T108" fmla="*/ 518 w 586"/>
                <a:gd name="T109" fmla="*/ 33 h 69"/>
                <a:gd name="T110" fmla="*/ 524 w 586"/>
                <a:gd name="T111" fmla="*/ 26 h 69"/>
                <a:gd name="T112" fmla="*/ 574 w 586"/>
                <a:gd name="T113" fmla="*/ 31 h 69"/>
                <a:gd name="T114" fmla="*/ 560 w 586"/>
                <a:gd name="T115" fmla="*/ 30 h 69"/>
                <a:gd name="T116" fmla="*/ 580 w 586"/>
                <a:gd name="T117" fmla="*/ 41 h 69"/>
                <a:gd name="T118" fmla="*/ 575 w 586"/>
                <a:gd name="T119" fmla="*/ 52 h 69"/>
                <a:gd name="T120" fmla="*/ 566 w 586"/>
                <a:gd name="T121" fmla="*/ 5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86" h="69">
                  <a:moveTo>
                    <a:pt x="27" y="41"/>
                  </a:moveTo>
                  <a:cubicBezTo>
                    <a:pt x="26" y="45"/>
                    <a:pt x="24" y="49"/>
                    <a:pt x="22" y="51"/>
                  </a:cubicBezTo>
                  <a:cubicBezTo>
                    <a:pt x="19" y="54"/>
                    <a:pt x="16" y="55"/>
                    <a:pt x="13" y="55"/>
                  </a:cubicBezTo>
                  <a:cubicBezTo>
                    <a:pt x="10" y="55"/>
                    <a:pt x="6" y="53"/>
                    <a:pt x="4" y="50"/>
                  </a:cubicBezTo>
                  <a:cubicBezTo>
                    <a:pt x="1" y="47"/>
                    <a:pt x="0" y="42"/>
                    <a:pt x="0" y="37"/>
                  </a:cubicBezTo>
                  <a:cubicBezTo>
                    <a:pt x="0" y="32"/>
                    <a:pt x="1" y="27"/>
                    <a:pt x="4" y="24"/>
                  </a:cubicBezTo>
                  <a:cubicBezTo>
                    <a:pt x="7" y="20"/>
                    <a:pt x="11" y="18"/>
                    <a:pt x="15" y="18"/>
                  </a:cubicBezTo>
                  <a:cubicBezTo>
                    <a:pt x="18" y="18"/>
                    <a:pt x="21" y="19"/>
                    <a:pt x="23" y="21"/>
                  </a:cubicBezTo>
                  <a:cubicBezTo>
                    <a:pt x="25" y="23"/>
                    <a:pt x="26" y="25"/>
                    <a:pt x="26" y="27"/>
                  </a:cubicBezTo>
                  <a:cubicBezTo>
                    <a:pt x="26" y="28"/>
                    <a:pt x="26" y="28"/>
                    <a:pt x="26" y="29"/>
                  </a:cubicBezTo>
                  <a:cubicBezTo>
                    <a:pt x="25" y="30"/>
                    <a:pt x="24" y="30"/>
                    <a:pt x="23" y="30"/>
                  </a:cubicBezTo>
                  <a:cubicBezTo>
                    <a:pt x="22" y="30"/>
                    <a:pt x="21" y="30"/>
                    <a:pt x="20" y="28"/>
                  </a:cubicBezTo>
                  <a:cubicBezTo>
                    <a:pt x="20" y="28"/>
                    <a:pt x="19" y="27"/>
                    <a:pt x="19" y="26"/>
                  </a:cubicBezTo>
                  <a:cubicBezTo>
                    <a:pt x="19" y="24"/>
                    <a:pt x="18" y="23"/>
                    <a:pt x="18" y="22"/>
                  </a:cubicBezTo>
                  <a:cubicBezTo>
                    <a:pt x="17" y="22"/>
                    <a:pt x="16" y="21"/>
                    <a:pt x="14" y="21"/>
                  </a:cubicBezTo>
                  <a:cubicBezTo>
                    <a:pt x="12" y="21"/>
                    <a:pt x="10" y="22"/>
                    <a:pt x="8" y="24"/>
                  </a:cubicBezTo>
                  <a:cubicBezTo>
                    <a:pt x="6" y="26"/>
                    <a:pt x="6" y="30"/>
                    <a:pt x="6" y="34"/>
                  </a:cubicBezTo>
                  <a:cubicBezTo>
                    <a:pt x="6" y="38"/>
                    <a:pt x="6" y="41"/>
                    <a:pt x="8" y="44"/>
                  </a:cubicBezTo>
                  <a:cubicBezTo>
                    <a:pt x="10" y="48"/>
                    <a:pt x="13" y="49"/>
                    <a:pt x="16" y="49"/>
                  </a:cubicBezTo>
                  <a:cubicBezTo>
                    <a:pt x="18" y="49"/>
                    <a:pt x="20" y="48"/>
                    <a:pt x="22" y="47"/>
                  </a:cubicBezTo>
                  <a:cubicBezTo>
                    <a:pt x="24" y="46"/>
                    <a:pt x="25" y="44"/>
                    <a:pt x="27" y="41"/>
                  </a:cubicBezTo>
                  <a:cubicBezTo>
                    <a:pt x="27" y="41"/>
                    <a:pt x="27" y="41"/>
                    <a:pt x="27" y="41"/>
                  </a:cubicBezTo>
                  <a:close/>
                  <a:moveTo>
                    <a:pt x="45" y="1"/>
                  </a:moveTo>
                  <a:cubicBezTo>
                    <a:pt x="45" y="26"/>
                    <a:pt x="45" y="26"/>
                    <a:pt x="45" y="26"/>
                  </a:cubicBezTo>
                  <a:cubicBezTo>
                    <a:pt x="48" y="22"/>
                    <a:pt x="50" y="21"/>
                    <a:pt x="51" y="20"/>
                  </a:cubicBezTo>
                  <a:cubicBezTo>
                    <a:pt x="53" y="19"/>
                    <a:pt x="54" y="18"/>
                    <a:pt x="56" y="18"/>
                  </a:cubicBezTo>
                  <a:cubicBezTo>
                    <a:pt x="58" y="18"/>
                    <a:pt x="60" y="19"/>
                    <a:pt x="61" y="20"/>
                  </a:cubicBezTo>
                  <a:cubicBezTo>
                    <a:pt x="62" y="21"/>
                    <a:pt x="63" y="23"/>
                    <a:pt x="64" y="25"/>
                  </a:cubicBezTo>
                  <a:cubicBezTo>
                    <a:pt x="64" y="27"/>
                    <a:pt x="64" y="30"/>
                    <a:pt x="64" y="34"/>
                  </a:cubicBezTo>
                  <a:cubicBezTo>
                    <a:pt x="64" y="46"/>
                    <a:pt x="64" y="46"/>
                    <a:pt x="64" y="46"/>
                  </a:cubicBezTo>
                  <a:cubicBezTo>
                    <a:pt x="64" y="48"/>
                    <a:pt x="64" y="50"/>
                    <a:pt x="65" y="50"/>
                  </a:cubicBezTo>
                  <a:cubicBezTo>
                    <a:pt x="65" y="51"/>
                    <a:pt x="66" y="52"/>
                    <a:pt x="66" y="52"/>
                  </a:cubicBezTo>
                  <a:cubicBezTo>
                    <a:pt x="66" y="52"/>
                    <a:pt x="68" y="52"/>
                    <a:pt x="69" y="52"/>
                  </a:cubicBezTo>
                  <a:cubicBezTo>
                    <a:pt x="69" y="54"/>
                    <a:pt x="69" y="54"/>
                    <a:pt x="69" y="54"/>
                  </a:cubicBezTo>
                  <a:cubicBezTo>
                    <a:pt x="53" y="54"/>
                    <a:pt x="53" y="54"/>
                    <a:pt x="53" y="54"/>
                  </a:cubicBezTo>
                  <a:cubicBezTo>
                    <a:pt x="53" y="52"/>
                    <a:pt x="53" y="52"/>
                    <a:pt x="53" y="52"/>
                  </a:cubicBezTo>
                  <a:cubicBezTo>
                    <a:pt x="54" y="52"/>
                    <a:pt x="54" y="52"/>
                    <a:pt x="54" y="52"/>
                  </a:cubicBezTo>
                  <a:cubicBezTo>
                    <a:pt x="56" y="52"/>
                    <a:pt x="56" y="52"/>
                    <a:pt x="57" y="52"/>
                  </a:cubicBezTo>
                  <a:cubicBezTo>
                    <a:pt x="58" y="51"/>
                    <a:pt x="58" y="50"/>
                    <a:pt x="58" y="50"/>
                  </a:cubicBezTo>
                  <a:cubicBezTo>
                    <a:pt x="58" y="49"/>
                    <a:pt x="58" y="48"/>
                    <a:pt x="58" y="46"/>
                  </a:cubicBezTo>
                  <a:cubicBezTo>
                    <a:pt x="58" y="34"/>
                    <a:pt x="58" y="34"/>
                    <a:pt x="58" y="34"/>
                  </a:cubicBezTo>
                  <a:cubicBezTo>
                    <a:pt x="58" y="30"/>
                    <a:pt x="58" y="28"/>
                    <a:pt x="58" y="27"/>
                  </a:cubicBezTo>
                  <a:cubicBezTo>
                    <a:pt x="58" y="26"/>
                    <a:pt x="57" y="25"/>
                    <a:pt x="56" y="24"/>
                  </a:cubicBezTo>
                  <a:cubicBezTo>
                    <a:pt x="56" y="24"/>
                    <a:pt x="55" y="23"/>
                    <a:pt x="54" y="23"/>
                  </a:cubicBezTo>
                  <a:cubicBezTo>
                    <a:pt x="52" y="23"/>
                    <a:pt x="51" y="24"/>
                    <a:pt x="50" y="24"/>
                  </a:cubicBezTo>
                  <a:cubicBezTo>
                    <a:pt x="49" y="25"/>
                    <a:pt x="47" y="26"/>
                    <a:pt x="46" y="28"/>
                  </a:cubicBezTo>
                  <a:cubicBezTo>
                    <a:pt x="46" y="46"/>
                    <a:pt x="46" y="46"/>
                    <a:pt x="46" y="46"/>
                  </a:cubicBezTo>
                  <a:cubicBezTo>
                    <a:pt x="46" y="48"/>
                    <a:pt x="46" y="50"/>
                    <a:pt x="46" y="50"/>
                  </a:cubicBezTo>
                  <a:cubicBezTo>
                    <a:pt x="46" y="51"/>
                    <a:pt x="47" y="52"/>
                    <a:pt x="47" y="52"/>
                  </a:cubicBezTo>
                  <a:cubicBezTo>
                    <a:pt x="48" y="52"/>
                    <a:pt x="49" y="52"/>
                    <a:pt x="51" y="52"/>
                  </a:cubicBezTo>
                  <a:cubicBezTo>
                    <a:pt x="51" y="54"/>
                    <a:pt x="51" y="54"/>
                    <a:pt x="51" y="54"/>
                  </a:cubicBezTo>
                  <a:cubicBezTo>
                    <a:pt x="34" y="54"/>
                    <a:pt x="34" y="54"/>
                    <a:pt x="34" y="54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6" y="52"/>
                    <a:pt x="37" y="52"/>
                    <a:pt x="38" y="52"/>
                  </a:cubicBezTo>
                  <a:cubicBezTo>
                    <a:pt x="38" y="51"/>
                    <a:pt x="39" y="51"/>
                    <a:pt x="39" y="50"/>
                  </a:cubicBezTo>
                  <a:cubicBezTo>
                    <a:pt x="40" y="49"/>
                    <a:pt x="40" y="48"/>
                    <a:pt x="40" y="46"/>
                  </a:cubicBezTo>
                  <a:cubicBezTo>
                    <a:pt x="40" y="15"/>
                    <a:pt x="40" y="15"/>
                    <a:pt x="40" y="15"/>
                  </a:cubicBezTo>
                  <a:cubicBezTo>
                    <a:pt x="40" y="11"/>
                    <a:pt x="40" y="8"/>
                    <a:pt x="39" y="8"/>
                  </a:cubicBezTo>
                  <a:cubicBezTo>
                    <a:pt x="39" y="7"/>
                    <a:pt x="39" y="6"/>
                    <a:pt x="38" y="6"/>
                  </a:cubicBezTo>
                  <a:cubicBezTo>
                    <a:pt x="38" y="5"/>
                    <a:pt x="38" y="5"/>
                    <a:pt x="37" y="5"/>
                  </a:cubicBezTo>
                  <a:cubicBezTo>
                    <a:pt x="36" y="5"/>
                    <a:pt x="36" y="5"/>
                    <a:pt x="34" y="6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5" y="1"/>
                    <a:pt x="45" y="1"/>
                    <a:pt x="45" y="1"/>
                  </a:cubicBezTo>
                  <a:close/>
                  <a:moveTo>
                    <a:pt x="85" y="26"/>
                  </a:moveTo>
                  <a:cubicBezTo>
                    <a:pt x="89" y="21"/>
                    <a:pt x="92" y="19"/>
                    <a:pt x="96" y="19"/>
                  </a:cubicBezTo>
                  <a:cubicBezTo>
                    <a:pt x="97" y="19"/>
                    <a:pt x="99" y="19"/>
                    <a:pt x="100" y="20"/>
                  </a:cubicBezTo>
                  <a:cubicBezTo>
                    <a:pt x="102" y="21"/>
                    <a:pt x="103" y="22"/>
                    <a:pt x="104" y="24"/>
                  </a:cubicBezTo>
                  <a:cubicBezTo>
                    <a:pt x="104" y="26"/>
                    <a:pt x="104" y="28"/>
                    <a:pt x="104" y="31"/>
                  </a:cubicBezTo>
                  <a:cubicBezTo>
                    <a:pt x="104" y="46"/>
                    <a:pt x="104" y="46"/>
                    <a:pt x="104" y="46"/>
                  </a:cubicBezTo>
                  <a:cubicBezTo>
                    <a:pt x="104" y="48"/>
                    <a:pt x="104" y="49"/>
                    <a:pt x="105" y="50"/>
                  </a:cubicBezTo>
                  <a:cubicBezTo>
                    <a:pt x="105" y="51"/>
                    <a:pt x="106" y="51"/>
                    <a:pt x="106" y="52"/>
                  </a:cubicBezTo>
                  <a:cubicBezTo>
                    <a:pt x="106" y="52"/>
                    <a:pt x="108" y="52"/>
                    <a:pt x="109" y="52"/>
                  </a:cubicBezTo>
                  <a:cubicBezTo>
                    <a:pt x="109" y="53"/>
                    <a:pt x="109" y="53"/>
                    <a:pt x="109" y="53"/>
                  </a:cubicBezTo>
                  <a:cubicBezTo>
                    <a:pt x="93" y="53"/>
                    <a:pt x="93" y="53"/>
                    <a:pt x="93" y="53"/>
                  </a:cubicBezTo>
                  <a:cubicBezTo>
                    <a:pt x="93" y="52"/>
                    <a:pt x="93" y="52"/>
                    <a:pt x="93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6" y="52"/>
                    <a:pt x="96" y="52"/>
                    <a:pt x="97" y="51"/>
                  </a:cubicBezTo>
                  <a:cubicBezTo>
                    <a:pt x="98" y="51"/>
                    <a:pt x="98" y="50"/>
                    <a:pt x="98" y="49"/>
                  </a:cubicBezTo>
                  <a:cubicBezTo>
                    <a:pt x="98" y="49"/>
                    <a:pt x="98" y="48"/>
                    <a:pt x="98" y="46"/>
                  </a:cubicBezTo>
                  <a:cubicBezTo>
                    <a:pt x="98" y="32"/>
                    <a:pt x="98" y="32"/>
                    <a:pt x="98" y="32"/>
                  </a:cubicBezTo>
                  <a:cubicBezTo>
                    <a:pt x="98" y="28"/>
                    <a:pt x="98" y="26"/>
                    <a:pt x="97" y="25"/>
                  </a:cubicBezTo>
                  <a:cubicBezTo>
                    <a:pt x="96" y="24"/>
                    <a:pt x="95" y="23"/>
                    <a:pt x="93" y="23"/>
                  </a:cubicBezTo>
                  <a:cubicBezTo>
                    <a:pt x="90" y="23"/>
                    <a:pt x="88" y="24"/>
                    <a:pt x="85" y="28"/>
                  </a:cubicBezTo>
                  <a:cubicBezTo>
                    <a:pt x="85" y="46"/>
                    <a:pt x="85" y="46"/>
                    <a:pt x="85" y="46"/>
                  </a:cubicBezTo>
                  <a:cubicBezTo>
                    <a:pt x="85" y="48"/>
                    <a:pt x="85" y="49"/>
                    <a:pt x="85" y="50"/>
                  </a:cubicBezTo>
                  <a:cubicBezTo>
                    <a:pt x="86" y="51"/>
                    <a:pt x="86" y="51"/>
                    <a:pt x="86" y="52"/>
                  </a:cubicBezTo>
                  <a:cubicBezTo>
                    <a:pt x="87" y="52"/>
                    <a:pt x="88" y="52"/>
                    <a:pt x="90" y="52"/>
                  </a:cubicBezTo>
                  <a:cubicBezTo>
                    <a:pt x="90" y="53"/>
                    <a:pt x="90" y="53"/>
                    <a:pt x="90" y="53"/>
                  </a:cubicBezTo>
                  <a:cubicBezTo>
                    <a:pt x="74" y="53"/>
                    <a:pt x="74" y="53"/>
                    <a:pt x="74" y="53"/>
                  </a:cubicBezTo>
                  <a:cubicBezTo>
                    <a:pt x="74" y="52"/>
                    <a:pt x="74" y="52"/>
                    <a:pt x="74" y="52"/>
                  </a:cubicBezTo>
                  <a:cubicBezTo>
                    <a:pt x="75" y="52"/>
                    <a:pt x="75" y="52"/>
                    <a:pt x="75" y="52"/>
                  </a:cubicBezTo>
                  <a:cubicBezTo>
                    <a:pt x="76" y="52"/>
                    <a:pt x="78" y="52"/>
                    <a:pt x="78" y="51"/>
                  </a:cubicBezTo>
                  <a:cubicBezTo>
                    <a:pt x="78" y="50"/>
                    <a:pt x="79" y="48"/>
                    <a:pt x="79" y="46"/>
                  </a:cubicBezTo>
                  <a:cubicBezTo>
                    <a:pt x="79" y="33"/>
                    <a:pt x="79" y="33"/>
                    <a:pt x="79" y="33"/>
                  </a:cubicBezTo>
                  <a:cubicBezTo>
                    <a:pt x="79" y="29"/>
                    <a:pt x="79" y="26"/>
                    <a:pt x="78" y="25"/>
                  </a:cubicBezTo>
                  <a:cubicBezTo>
                    <a:pt x="78" y="24"/>
                    <a:pt x="78" y="24"/>
                    <a:pt x="78" y="23"/>
                  </a:cubicBezTo>
                  <a:cubicBezTo>
                    <a:pt x="77" y="23"/>
                    <a:pt x="77" y="23"/>
                    <a:pt x="76" y="23"/>
                  </a:cubicBezTo>
                  <a:cubicBezTo>
                    <a:pt x="75" y="23"/>
                    <a:pt x="74" y="23"/>
                    <a:pt x="74" y="23"/>
                  </a:cubicBezTo>
                  <a:cubicBezTo>
                    <a:pt x="73" y="22"/>
                    <a:pt x="73" y="22"/>
                    <a:pt x="73" y="22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5" y="18"/>
                    <a:pt x="85" y="18"/>
                    <a:pt x="85" y="18"/>
                  </a:cubicBezTo>
                  <a:cubicBezTo>
                    <a:pt x="85" y="26"/>
                    <a:pt x="85" y="26"/>
                    <a:pt x="85" y="26"/>
                  </a:cubicBezTo>
                  <a:close/>
                  <a:moveTo>
                    <a:pt x="132" y="19"/>
                  </a:moveTo>
                  <a:cubicBezTo>
                    <a:pt x="136" y="19"/>
                    <a:pt x="140" y="21"/>
                    <a:pt x="144" y="25"/>
                  </a:cubicBezTo>
                  <a:cubicBezTo>
                    <a:pt x="146" y="28"/>
                    <a:pt x="148" y="32"/>
                    <a:pt x="148" y="36"/>
                  </a:cubicBezTo>
                  <a:cubicBezTo>
                    <a:pt x="148" y="40"/>
                    <a:pt x="147" y="42"/>
                    <a:pt x="146" y="46"/>
                  </a:cubicBezTo>
                  <a:cubicBezTo>
                    <a:pt x="144" y="49"/>
                    <a:pt x="142" y="51"/>
                    <a:pt x="140" y="53"/>
                  </a:cubicBezTo>
                  <a:cubicBezTo>
                    <a:pt x="137" y="54"/>
                    <a:pt x="134" y="55"/>
                    <a:pt x="131" y="55"/>
                  </a:cubicBezTo>
                  <a:cubicBezTo>
                    <a:pt x="126" y="55"/>
                    <a:pt x="122" y="53"/>
                    <a:pt x="120" y="49"/>
                  </a:cubicBezTo>
                  <a:cubicBezTo>
                    <a:pt x="117" y="46"/>
                    <a:pt x="116" y="42"/>
                    <a:pt x="116" y="38"/>
                  </a:cubicBezTo>
                  <a:cubicBezTo>
                    <a:pt x="116" y="34"/>
                    <a:pt x="117" y="31"/>
                    <a:pt x="118" y="28"/>
                  </a:cubicBezTo>
                  <a:cubicBezTo>
                    <a:pt x="120" y="26"/>
                    <a:pt x="122" y="23"/>
                    <a:pt x="124" y="22"/>
                  </a:cubicBezTo>
                  <a:cubicBezTo>
                    <a:pt x="126" y="20"/>
                    <a:pt x="129" y="19"/>
                    <a:pt x="132" y="19"/>
                  </a:cubicBezTo>
                  <a:close/>
                  <a:moveTo>
                    <a:pt x="130" y="21"/>
                  </a:moveTo>
                  <a:cubicBezTo>
                    <a:pt x="129" y="21"/>
                    <a:pt x="128" y="22"/>
                    <a:pt x="127" y="22"/>
                  </a:cubicBezTo>
                  <a:cubicBezTo>
                    <a:pt x="126" y="23"/>
                    <a:pt x="124" y="24"/>
                    <a:pt x="124" y="26"/>
                  </a:cubicBezTo>
                  <a:cubicBezTo>
                    <a:pt x="123" y="28"/>
                    <a:pt x="122" y="31"/>
                    <a:pt x="122" y="34"/>
                  </a:cubicBezTo>
                  <a:cubicBezTo>
                    <a:pt x="122" y="39"/>
                    <a:pt x="123" y="43"/>
                    <a:pt x="125" y="47"/>
                  </a:cubicBezTo>
                  <a:cubicBezTo>
                    <a:pt x="127" y="50"/>
                    <a:pt x="130" y="52"/>
                    <a:pt x="133" y="52"/>
                  </a:cubicBezTo>
                  <a:cubicBezTo>
                    <a:pt x="135" y="52"/>
                    <a:pt x="137" y="51"/>
                    <a:pt x="138" y="49"/>
                  </a:cubicBezTo>
                  <a:cubicBezTo>
                    <a:pt x="140" y="47"/>
                    <a:pt x="141" y="44"/>
                    <a:pt x="141" y="39"/>
                  </a:cubicBezTo>
                  <a:cubicBezTo>
                    <a:pt x="141" y="33"/>
                    <a:pt x="140" y="28"/>
                    <a:pt x="137" y="25"/>
                  </a:cubicBezTo>
                  <a:cubicBezTo>
                    <a:pt x="135" y="22"/>
                    <a:pt x="133" y="21"/>
                    <a:pt x="130" y="21"/>
                  </a:cubicBezTo>
                  <a:close/>
                  <a:moveTo>
                    <a:pt x="167" y="1"/>
                  </a:moveTo>
                  <a:cubicBezTo>
                    <a:pt x="167" y="46"/>
                    <a:pt x="167" y="46"/>
                    <a:pt x="167" y="46"/>
                  </a:cubicBezTo>
                  <a:cubicBezTo>
                    <a:pt x="167" y="48"/>
                    <a:pt x="167" y="50"/>
                    <a:pt x="168" y="50"/>
                  </a:cubicBezTo>
                  <a:cubicBezTo>
                    <a:pt x="168" y="51"/>
                    <a:pt x="168" y="52"/>
                    <a:pt x="169" y="52"/>
                  </a:cubicBezTo>
                  <a:cubicBezTo>
                    <a:pt x="170" y="52"/>
                    <a:pt x="170" y="52"/>
                    <a:pt x="172" y="52"/>
                  </a:cubicBezTo>
                  <a:cubicBezTo>
                    <a:pt x="172" y="54"/>
                    <a:pt x="172" y="54"/>
                    <a:pt x="172" y="54"/>
                  </a:cubicBezTo>
                  <a:cubicBezTo>
                    <a:pt x="156" y="54"/>
                    <a:pt x="156" y="54"/>
                    <a:pt x="156" y="54"/>
                  </a:cubicBezTo>
                  <a:cubicBezTo>
                    <a:pt x="156" y="52"/>
                    <a:pt x="156" y="52"/>
                    <a:pt x="156" y="52"/>
                  </a:cubicBezTo>
                  <a:cubicBezTo>
                    <a:pt x="158" y="52"/>
                    <a:pt x="159" y="52"/>
                    <a:pt x="160" y="52"/>
                  </a:cubicBezTo>
                  <a:cubicBezTo>
                    <a:pt x="160" y="52"/>
                    <a:pt x="160" y="51"/>
                    <a:pt x="161" y="50"/>
                  </a:cubicBezTo>
                  <a:cubicBezTo>
                    <a:pt x="161" y="50"/>
                    <a:pt x="161" y="48"/>
                    <a:pt x="161" y="46"/>
                  </a:cubicBezTo>
                  <a:cubicBezTo>
                    <a:pt x="161" y="15"/>
                    <a:pt x="161" y="15"/>
                    <a:pt x="161" y="15"/>
                  </a:cubicBezTo>
                  <a:cubicBezTo>
                    <a:pt x="161" y="11"/>
                    <a:pt x="161" y="9"/>
                    <a:pt x="161" y="8"/>
                  </a:cubicBezTo>
                  <a:cubicBezTo>
                    <a:pt x="161" y="7"/>
                    <a:pt x="160" y="6"/>
                    <a:pt x="160" y="6"/>
                  </a:cubicBezTo>
                  <a:cubicBezTo>
                    <a:pt x="160" y="6"/>
                    <a:pt x="159" y="6"/>
                    <a:pt x="158" y="6"/>
                  </a:cubicBezTo>
                  <a:cubicBezTo>
                    <a:pt x="158" y="6"/>
                    <a:pt x="157" y="6"/>
                    <a:pt x="156" y="6"/>
                  </a:cubicBezTo>
                  <a:cubicBezTo>
                    <a:pt x="155" y="5"/>
                    <a:pt x="155" y="5"/>
                    <a:pt x="155" y="5"/>
                  </a:cubicBezTo>
                  <a:cubicBezTo>
                    <a:pt x="165" y="1"/>
                    <a:pt x="165" y="1"/>
                    <a:pt x="165" y="1"/>
                  </a:cubicBezTo>
                  <a:cubicBezTo>
                    <a:pt x="167" y="1"/>
                    <a:pt x="167" y="1"/>
                    <a:pt x="167" y="1"/>
                  </a:cubicBezTo>
                  <a:cubicBezTo>
                    <a:pt x="167" y="1"/>
                    <a:pt x="167" y="1"/>
                    <a:pt x="167" y="1"/>
                  </a:cubicBezTo>
                  <a:close/>
                  <a:moveTo>
                    <a:pt x="196" y="19"/>
                  </a:moveTo>
                  <a:cubicBezTo>
                    <a:pt x="201" y="19"/>
                    <a:pt x="205" y="21"/>
                    <a:pt x="208" y="25"/>
                  </a:cubicBezTo>
                  <a:cubicBezTo>
                    <a:pt x="210" y="28"/>
                    <a:pt x="212" y="32"/>
                    <a:pt x="212" y="36"/>
                  </a:cubicBezTo>
                  <a:cubicBezTo>
                    <a:pt x="212" y="40"/>
                    <a:pt x="211" y="42"/>
                    <a:pt x="210" y="46"/>
                  </a:cubicBezTo>
                  <a:cubicBezTo>
                    <a:pt x="209" y="49"/>
                    <a:pt x="207" y="51"/>
                    <a:pt x="204" y="53"/>
                  </a:cubicBezTo>
                  <a:cubicBezTo>
                    <a:pt x="202" y="54"/>
                    <a:pt x="199" y="55"/>
                    <a:pt x="196" y="55"/>
                  </a:cubicBezTo>
                  <a:cubicBezTo>
                    <a:pt x="191" y="55"/>
                    <a:pt x="187" y="53"/>
                    <a:pt x="184" y="49"/>
                  </a:cubicBezTo>
                  <a:cubicBezTo>
                    <a:pt x="182" y="46"/>
                    <a:pt x="181" y="42"/>
                    <a:pt x="181" y="38"/>
                  </a:cubicBezTo>
                  <a:cubicBezTo>
                    <a:pt x="181" y="34"/>
                    <a:pt x="182" y="31"/>
                    <a:pt x="183" y="28"/>
                  </a:cubicBezTo>
                  <a:cubicBezTo>
                    <a:pt x="185" y="26"/>
                    <a:pt x="187" y="23"/>
                    <a:pt x="189" y="22"/>
                  </a:cubicBezTo>
                  <a:cubicBezTo>
                    <a:pt x="190" y="20"/>
                    <a:pt x="193" y="19"/>
                    <a:pt x="196" y="19"/>
                  </a:cubicBezTo>
                  <a:close/>
                  <a:moveTo>
                    <a:pt x="195" y="21"/>
                  </a:moveTo>
                  <a:cubicBezTo>
                    <a:pt x="194" y="21"/>
                    <a:pt x="192" y="22"/>
                    <a:pt x="191" y="22"/>
                  </a:cubicBezTo>
                  <a:cubicBezTo>
                    <a:pt x="190" y="23"/>
                    <a:pt x="188" y="24"/>
                    <a:pt x="188" y="26"/>
                  </a:cubicBezTo>
                  <a:cubicBezTo>
                    <a:pt x="187" y="28"/>
                    <a:pt x="186" y="31"/>
                    <a:pt x="186" y="34"/>
                  </a:cubicBezTo>
                  <a:cubicBezTo>
                    <a:pt x="186" y="39"/>
                    <a:pt x="187" y="43"/>
                    <a:pt x="189" y="47"/>
                  </a:cubicBezTo>
                  <a:cubicBezTo>
                    <a:pt x="191" y="50"/>
                    <a:pt x="194" y="52"/>
                    <a:pt x="197" y="52"/>
                  </a:cubicBezTo>
                  <a:cubicBezTo>
                    <a:pt x="199" y="52"/>
                    <a:pt x="201" y="51"/>
                    <a:pt x="202" y="49"/>
                  </a:cubicBezTo>
                  <a:cubicBezTo>
                    <a:pt x="204" y="47"/>
                    <a:pt x="205" y="44"/>
                    <a:pt x="205" y="39"/>
                  </a:cubicBezTo>
                  <a:cubicBezTo>
                    <a:pt x="205" y="33"/>
                    <a:pt x="204" y="28"/>
                    <a:pt x="201" y="25"/>
                  </a:cubicBezTo>
                  <a:cubicBezTo>
                    <a:pt x="200" y="22"/>
                    <a:pt x="197" y="21"/>
                    <a:pt x="195" y="21"/>
                  </a:cubicBezTo>
                  <a:close/>
                  <a:moveTo>
                    <a:pt x="229" y="41"/>
                  </a:moveTo>
                  <a:cubicBezTo>
                    <a:pt x="227" y="40"/>
                    <a:pt x="225" y="39"/>
                    <a:pt x="224" y="37"/>
                  </a:cubicBezTo>
                  <a:cubicBezTo>
                    <a:pt x="223" y="35"/>
                    <a:pt x="222" y="33"/>
                    <a:pt x="222" y="31"/>
                  </a:cubicBezTo>
                  <a:cubicBezTo>
                    <a:pt x="222" y="28"/>
                    <a:pt x="224" y="24"/>
                    <a:pt x="226" y="22"/>
                  </a:cubicBezTo>
                  <a:cubicBezTo>
                    <a:pt x="228" y="20"/>
                    <a:pt x="232" y="18"/>
                    <a:pt x="235" y="18"/>
                  </a:cubicBezTo>
                  <a:cubicBezTo>
                    <a:pt x="238" y="18"/>
                    <a:pt x="241" y="19"/>
                    <a:pt x="243" y="21"/>
                  </a:cubicBezTo>
                  <a:cubicBezTo>
                    <a:pt x="250" y="21"/>
                    <a:pt x="250" y="21"/>
                    <a:pt x="250" y="21"/>
                  </a:cubicBezTo>
                  <a:cubicBezTo>
                    <a:pt x="251" y="21"/>
                    <a:pt x="252" y="21"/>
                    <a:pt x="252" y="21"/>
                  </a:cubicBezTo>
                  <a:cubicBezTo>
                    <a:pt x="252" y="21"/>
                    <a:pt x="252" y="21"/>
                    <a:pt x="252" y="21"/>
                  </a:cubicBezTo>
                  <a:cubicBezTo>
                    <a:pt x="252" y="22"/>
                    <a:pt x="252" y="22"/>
                    <a:pt x="252" y="22"/>
                  </a:cubicBezTo>
                  <a:cubicBezTo>
                    <a:pt x="252" y="23"/>
                    <a:pt x="252" y="24"/>
                    <a:pt x="252" y="24"/>
                  </a:cubicBezTo>
                  <a:cubicBezTo>
                    <a:pt x="252" y="24"/>
                    <a:pt x="252" y="24"/>
                    <a:pt x="252" y="24"/>
                  </a:cubicBezTo>
                  <a:cubicBezTo>
                    <a:pt x="252" y="24"/>
                    <a:pt x="251" y="24"/>
                    <a:pt x="250" y="24"/>
                  </a:cubicBezTo>
                  <a:cubicBezTo>
                    <a:pt x="246" y="24"/>
                    <a:pt x="246" y="24"/>
                    <a:pt x="246" y="24"/>
                  </a:cubicBezTo>
                  <a:cubicBezTo>
                    <a:pt x="247" y="26"/>
                    <a:pt x="248" y="28"/>
                    <a:pt x="248" y="31"/>
                  </a:cubicBezTo>
                  <a:cubicBezTo>
                    <a:pt x="248" y="34"/>
                    <a:pt x="246" y="37"/>
                    <a:pt x="244" y="39"/>
                  </a:cubicBezTo>
                  <a:cubicBezTo>
                    <a:pt x="242" y="41"/>
                    <a:pt x="238" y="42"/>
                    <a:pt x="235" y="42"/>
                  </a:cubicBezTo>
                  <a:cubicBezTo>
                    <a:pt x="233" y="42"/>
                    <a:pt x="232" y="42"/>
                    <a:pt x="230" y="41"/>
                  </a:cubicBezTo>
                  <a:cubicBezTo>
                    <a:pt x="229" y="42"/>
                    <a:pt x="228" y="43"/>
                    <a:pt x="228" y="44"/>
                  </a:cubicBezTo>
                  <a:cubicBezTo>
                    <a:pt x="228" y="44"/>
                    <a:pt x="228" y="45"/>
                    <a:pt x="228" y="45"/>
                  </a:cubicBezTo>
                  <a:cubicBezTo>
                    <a:pt x="228" y="46"/>
                    <a:pt x="228" y="46"/>
                    <a:pt x="228" y="46"/>
                  </a:cubicBezTo>
                  <a:cubicBezTo>
                    <a:pt x="228" y="47"/>
                    <a:pt x="229" y="47"/>
                    <a:pt x="230" y="47"/>
                  </a:cubicBezTo>
                  <a:cubicBezTo>
                    <a:pt x="231" y="47"/>
                    <a:pt x="233" y="47"/>
                    <a:pt x="236" y="48"/>
                  </a:cubicBezTo>
                  <a:cubicBezTo>
                    <a:pt x="240" y="48"/>
                    <a:pt x="244" y="48"/>
                    <a:pt x="245" y="48"/>
                  </a:cubicBezTo>
                  <a:cubicBezTo>
                    <a:pt x="248" y="48"/>
                    <a:pt x="249" y="49"/>
                    <a:pt x="250" y="50"/>
                  </a:cubicBezTo>
                  <a:cubicBezTo>
                    <a:pt x="252" y="52"/>
                    <a:pt x="252" y="54"/>
                    <a:pt x="252" y="56"/>
                  </a:cubicBezTo>
                  <a:cubicBezTo>
                    <a:pt x="252" y="58"/>
                    <a:pt x="251" y="61"/>
                    <a:pt x="249" y="64"/>
                  </a:cubicBezTo>
                  <a:cubicBezTo>
                    <a:pt x="245" y="67"/>
                    <a:pt x="240" y="69"/>
                    <a:pt x="234" y="69"/>
                  </a:cubicBezTo>
                  <a:cubicBezTo>
                    <a:pt x="230" y="69"/>
                    <a:pt x="226" y="68"/>
                    <a:pt x="223" y="66"/>
                  </a:cubicBezTo>
                  <a:cubicBezTo>
                    <a:pt x="221" y="65"/>
                    <a:pt x="220" y="64"/>
                    <a:pt x="220" y="62"/>
                  </a:cubicBezTo>
                  <a:cubicBezTo>
                    <a:pt x="220" y="62"/>
                    <a:pt x="220" y="61"/>
                    <a:pt x="220" y="60"/>
                  </a:cubicBezTo>
                  <a:cubicBezTo>
                    <a:pt x="221" y="60"/>
                    <a:pt x="222" y="58"/>
                    <a:pt x="223" y="56"/>
                  </a:cubicBezTo>
                  <a:cubicBezTo>
                    <a:pt x="223" y="56"/>
                    <a:pt x="224" y="55"/>
                    <a:pt x="226" y="52"/>
                  </a:cubicBezTo>
                  <a:cubicBezTo>
                    <a:pt x="225" y="52"/>
                    <a:pt x="224" y="51"/>
                    <a:pt x="224" y="50"/>
                  </a:cubicBezTo>
                  <a:cubicBezTo>
                    <a:pt x="223" y="50"/>
                    <a:pt x="223" y="49"/>
                    <a:pt x="223" y="48"/>
                  </a:cubicBezTo>
                  <a:cubicBezTo>
                    <a:pt x="223" y="48"/>
                    <a:pt x="223" y="46"/>
                    <a:pt x="224" y="45"/>
                  </a:cubicBezTo>
                  <a:cubicBezTo>
                    <a:pt x="225" y="45"/>
                    <a:pt x="226" y="44"/>
                    <a:pt x="229" y="41"/>
                  </a:cubicBezTo>
                  <a:close/>
                  <a:moveTo>
                    <a:pt x="235" y="20"/>
                  </a:moveTo>
                  <a:cubicBezTo>
                    <a:pt x="233" y="20"/>
                    <a:pt x="232" y="21"/>
                    <a:pt x="230" y="22"/>
                  </a:cubicBezTo>
                  <a:cubicBezTo>
                    <a:pt x="229" y="24"/>
                    <a:pt x="229" y="26"/>
                    <a:pt x="229" y="29"/>
                  </a:cubicBezTo>
                  <a:cubicBezTo>
                    <a:pt x="229" y="33"/>
                    <a:pt x="230" y="36"/>
                    <a:pt x="231" y="38"/>
                  </a:cubicBezTo>
                  <a:cubicBezTo>
                    <a:pt x="232" y="40"/>
                    <a:pt x="234" y="41"/>
                    <a:pt x="236" y="41"/>
                  </a:cubicBezTo>
                  <a:cubicBezTo>
                    <a:pt x="238" y="41"/>
                    <a:pt x="239" y="40"/>
                    <a:pt x="240" y="39"/>
                  </a:cubicBezTo>
                  <a:cubicBezTo>
                    <a:pt x="242" y="37"/>
                    <a:pt x="242" y="35"/>
                    <a:pt x="242" y="32"/>
                  </a:cubicBezTo>
                  <a:cubicBezTo>
                    <a:pt x="242" y="28"/>
                    <a:pt x="241" y="25"/>
                    <a:pt x="240" y="23"/>
                  </a:cubicBezTo>
                  <a:cubicBezTo>
                    <a:pt x="238" y="21"/>
                    <a:pt x="237" y="20"/>
                    <a:pt x="235" y="20"/>
                  </a:cubicBezTo>
                  <a:close/>
                  <a:moveTo>
                    <a:pt x="228" y="54"/>
                  </a:moveTo>
                  <a:cubicBezTo>
                    <a:pt x="227" y="55"/>
                    <a:pt x="226" y="56"/>
                    <a:pt x="226" y="57"/>
                  </a:cubicBezTo>
                  <a:cubicBezTo>
                    <a:pt x="226" y="58"/>
                    <a:pt x="225" y="59"/>
                    <a:pt x="225" y="60"/>
                  </a:cubicBezTo>
                  <a:cubicBezTo>
                    <a:pt x="225" y="62"/>
                    <a:pt x="226" y="63"/>
                    <a:pt x="227" y="64"/>
                  </a:cubicBezTo>
                  <a:cubicBezTo>
                    <a:pt x="230" y="65"/>
                    <a:pt x="233" y="66"/>
                    <a:pt x="238" y="66"/>
                  </a:cubicBezTo>
                  <a:cubicBezTo>
                    <a:pt x="242" y="66"/>
                    <a:pt x="245" y="65"/>
                    <a:pt x="247" y="64"/>
                  </a:cubicBezTo>
                  <a:cubicBezTo>
                    <a:pt x="249" y="62"/>
                    <a:pt x="250" y="60"/>
                    <a:pt x="250" y="58"/>
                  </a:cubicBezTo>
                  <a:cubicBezTo>
                    <a:pt x="250" y="57"/>
                    <a:pt x="250" y="56"/>
                    <a:pt x="248" y="56"/>
                  </a:cubicBezTo>
                  <a:cubicBezTo>
                    <a:pt x="247" y="55"/>
                    <a:pt x="245" y="55"/>
                    <a:pt x="241" y="55"/>
                  </a:cubicBezTo>
                  <a:cubicBezTo>
                    <a:pt x="236" y="54"/>
                    <a:pt x="231" y="54"/>
                    <a:pt x="228" y="54"/>
                  </a:cubicBezTo>
                  <a:close/>
                  <a:moveTo>
                    <a:pt x="258" y="20"/>
                  </a:moveTo>
                  <a:cubicBezTo>
                    <a:pt x="274" y="20"/>
                    <a:pt x="274" y="20"/>
                    <a:pt x="274" y="20"/>
                  </a:cubicBezTo>
                  <a:cubicBezTo>
                    <a:pt x="274" y="21"/>
                    <a:pt x="274" y="21"/>
                    <a:pt x="274" y="21"/>
                  </a:cubicBezTo>
                  <a:cubicBezTo>
                    <a:pt x="273" y="21"/>
                    <a:pt x="273" y="21"/>
                    <a:pt x="273" y="21"/>
                  </a:cubicBezTo>
                  <a:cubicBezTo>
                    <a:pt x="272" y="21"/>
                    <a:pt x="271" y="21"/>
                    <a:pt x="270" y="22"/>
                  </a:cubicBezTo>
                  <a:cubicBezTo>
                    <a:pt x="270" y="22"/>
                    <a:pt x="270" y="23"/>
                    <a:pt x="270" y="23"/>
                  </a:cubicBezTo>
                  <a:cubicBezTo>
                    <a:pt x="270" y="24"/>
                    <a:pt x="270" y="26"/>
                    <a:pt x="271" y="27"/>
                  </a:cubicBezTo>
                  <a:cubicBezTo>
                    <a:pt x="279" y="44"/>
                    <a:pt x="279" y="44"/>
                    <a:pt x="279" y="44"/>
                  </a:cubicBezTo>
                  <a:cubicBezTo>
                    <a:pt x="286" y="26"/>
                    <a:pt x="286" y="26"/>
                    <a:pt x="286" y="26"/>
                  </a:cubicBezTo>
                  <a:cubicBezTo>
                    <a:pt x="286" y="24"/>
                    <a:pt x="287" y="24"/>
                    <a:pt x="287" y="22"/>
                  </a:cubicBezTo>
                  <a:cubicBezTo>
                    <a:pt x="287" y="22"/>
                    <a:pt x="287" y="22"/>
                    <a:pt x="286" y="21"/>
                  </a:cubicBezTo>
                  <a:cubicBezTo>
                    <a:pt x="286" y="21"/>
                    <a:pt x="286" y="21"/>
                    <a:pt x="286" y="20"/>
                  </a:cubicBezTo>
                  <a:cubicBezTo>
                    <a:pt x="285" y="20"/>
                    <a:pt x="284" y="20"/>
                    <a:pt x="284" y="20"/>
                  </a:cubicBezTo>
                  <a:cubicBezTo>
                    <a:pt x="284" y="19"/>
                    <a:pt x="284" y="19"/>
                    <a:pt x="284" y="19"/>
                  </a:cubicBezTo>
                  <a:cubicBezTo>
                    <a:pt x="294" y="19"/>
                    <a:pt x="294" y="19"/>
                    <a:pt x="294" y="19"/>
                  </a:cubicBezTo>
                  <a:cubicBezTo>
                    <a:pt x="294" y="20"/>
                    <a:pt x="294" y="20"/>
                    <a:pt x="294" y="20"/>
                  </a:cubicBezTo>
                  <a:cubicBezTo>
                    <a:pt x="294" y="20"/>
                    <a:pt x="293" y="20"/>
                    <a:pt x="292" y="20"/>
                  </a:cubicBezTo>
                  <a:cubicBezTo>
                    <a:pt x="292" y="21"/>
                    <a:pt x="292" y="21"/>
                    <a:pt x="291" y="22"/>
                  </a:cubicBezTo>
                  <a:cubicBezTo>
                    <a:pt x="290" y="22"/>
                    <a:pt x="290" y="23"/>
                    <a:pt x="290" y="25"/>
                  </a:cubicBezTo>
                  <a:cubicBezTo>
                    <a:pt x="276" y="59"/>
                    <a:pt x="276" y="59"/>
                    <a:pt x="276" y="59"/>
                  </a:cubicBezTo>
                  <a:cubicBezTo>
                    <a:pt x="275" y="62"/>
                    <a:pt x="274" y="64"/>
                    <a:pt x="271" y="66"/>
                  </a:cubicBezTo>
                  <a:cubicBezTo>
                    <a:pt x="269" y="68"/>
                    <a:pt x="267" y="69"/>
                    <a:pt x="265" y="69"/>
                  </a:cubicBezTo>
                  <a:cubicBezTo>
                    <a:pt x="264" y="69"/>
                    <a:pt x="263" y="68"/>
                    <a:pt x="262" y="68"/>
                  </a:cubicBezTo>
                  <a:cubicBezTo>
                    <a:pt x="261" y="67"/>
                    <a:pt x="260" y="66"/>
                    <a:pt x="260" y="65"/>
                  </a:cubicBezTo>
                  <a:cubicBezTo>
                    <a:pt x="260" y="64"/>
                    <a:pt x="261" y="63"/>
                    <a:pt x="261" y="62"/>
                  </a:cubicBezTo>
                  <a:cubicBezTo>
                    <a:pt x="262" y="62"/>
                    <a:pt x="263" y="62"/>
                    <a:pt x="264" y="62"/>
                  </a:cubicBezTo>
                  <a:cubicBezTo>
                    <a:pt x="265" y="62"/>
                    <a:pt x="266" y="62"/>
                    <a:pt x="267" y="62"/>
                  </a:cubicBezTo>
                  <a:cubicBezTo>
                    <a:pt x="268" y="63"/>
                    <a:pt x="269" y="63"/>
                    <a:pt x="269" y="63"/>
                  </a:cubicBezTo>
                  <a:cubicBezTo>
                    <a:pt x="270" y="63"/>
                    <a:pt x="270" y="62"/>
                    <a:pt x="271" y="62"/>
                  </a:cubicBezTo>
                  <a:cubicBezTo>
                    <a:pt x="272" y="61"/>
                    <a:pt x="273" y="59"/>
                    <a:pt x="274" y="57"/>
                  </a:cubicBezTo>
                  <a:cubicBezTo>
                    <a:pt x="276" y="51"/>
                    <a:pt x="276" y="51"/>
                    <a:pt x="276" y="51"/>
                  </a:cubicBezTo>
                  <a:cubicBezTo>
                    <a:pt x="264" y="26"/>
                    <a:pt x="264" y="26"/>
                    <a:pt x="264" y="26"/>
                  </a:cubicBezTo>
                  <a:cubicBezTo>
                    <a:pt x="264" y="25"/>
                    <a:pt x="264" y="24"/>
                    <a:pt x="263" y="23"/>
                  </a:cubicBezTo>
                  <a:cubicBezTo>
                    <a:pt x="262" y="22"/>
                    <a:pt x="262" y="21"/>
                    <a:pt x="261" y="21"/>
                  </a:cubicBezTo>
                  <a:cubicBezTo>
                    <a:pt x="261" y="21"/>
                    <a:pt x="260" y="20"/>
                    <a:pt x="258" y="20"/>
                  </a:cubicBezTo>
                  <a:cubicBezTo>
                    <a:pt x="258" y="20"/>
                    <a:pt x="258" y="20"/>
                    <a:pt x="258" y="20"/>
                  </a:cubicBezTo>
                  <a:close/>
                  <a:moveTo>
                    <a:pt x="331" y="19"/>
                  </a:moveTo>
                  <a:cubicBezTo>
                    <a:pt x="336" y="19"/>
                    <a:pt x="340" y="21"/>
                    <a:pt x="343" y="25"/>
                  </a:cubicBezTo>
                  <a:cubicBezTo>
                    <a:pt x="346" y="28"/>
                    <a:pt x="347" y="32"/>
                    <a:pt x="347" y="36"/>
                  </a:cubicBezTo>
                  <a:cubicBezTo>
                    <a:pt x="347" y="40"/>
                    <a:pt x="346" y="42"/>
                    <a:pt x="345" y="46"/>
                  </a:cubicBezTo>
                  <a:cubicBezTo>
                    <a:pt x="344" y="49"/>
                    <a:pt x="342" y="51"/>
                    <a:pt x="339" y="53"/>
                  </a:cubicBezTo>
                  <a:cubicBezTo>
                    <a:pt x="336" y="54"/>
                    <a:pt x="334" y="55"/>
                    <a:pt x="331" y="55"/>
                  </a:cubicBezTo>
                  <a:cubicBezTo>
                    <a:pt x="326" y="55"/>
                    <a:pt x="322" y="53"/>
                    <a:pt x="319" y="49"/>
                  </a:cubicBezTo>
                  <a:cubicBezTo>
                    <a:pt x="317" y="46"/>
                    <a:pt x="316" y="42"/>
                    <a:pt x="316" y="38"/>
                  </a:cubicBezTo>
                  <a:cubicBezTo>
                    <a:pt x="316" y="34"/>
                    <a:pt x="316" y="31"/>
                    <a:pt x="318" y="28"/>
                  </a:cubicBezTo>
                  <a:cubicBezTo>
                    <a:pt x="320" y="26"/>
                    <a:pt x="322" y="23"/>
                    <a:pt x="324" y="22"/>
                  </a:cubicBezTo>
                  <a:cubicBezTo>
                    <a:pt x="326" y="20"/>
                    <a:pt x="328" y="19"/>
                    <a:pt x="331" y="19"/>
                  </a:cubicBezTo>
                  <a:close/>
                  <a:moveTo>
                    <a:pt x="330" y="21"/>
                  </a:moveTo>
                  <a:cubicBezTo>
                    <a:pt x="329" y="21"/>
                    <a:pt x="328" y="22"/>
                    <a:pt x="326" y="22"/>
                  </a:cubicBezTo>
                  <a:cubicBezTo>
                    <a:pt x="325" y="23"/>
                    <a:pt x="324" y="24"/>
                    <a:pt x="323" y="26"/>
                  </a:cubicBezTo>
                  <a:cubicBezTo>
                    <a:pt x="322" y="28"/>
                    <a:pt x="322" y="31"/>
                    <a:pt x="322" y="34"/>
                  </a:cubicBezTo>
                  <a:cubicBezTo>
                    <a:pt x="322" y="39"/>
                    <a:pt x="323" y="43"/>
                    <a:pt x="325" y="47"/>
                  </a:cubicBezTo>
                  <a:cubicBezTo>
                    <a:pt x="327" y="50"/>
                    <a:pt x="329" y="52"/>
                    <a:pt x="332" y="52"/>
                  </a:cubicBezTo>
                  <a:cubicBezTo>
                    <a:pt x="335" y="52"/>
                    <a:pt x="337" y="51"/>
                    <a:pt x="338" y="49"/>
                  </a:cubicBezTo>
                  <a:cubicBezTo>
                    <a:pt x="340" y="47"/>
                    <a:pt x="340" y="44"/>
                    <a:pt x="340" y="39"/>
                  </a:cubicBezTo>
                  <a:cubicBezTo>
                    <a:pt x="340" y="33"/>
                    <a:pt x="339" y="28"/>
                    <a:pt x="337" y="25"/>
                  </a:cubicBezTo>
                  <a:cubicBezTo>
                    <a:pt x="335" y="22"/>
                    <a:pt x="332" y="21"/>
                    <a:pt x="330" y="21"/>
                  </a:cubicBezTo>
                  <a:close/>
                  <a:moveTo>
                    <a:pt x="368" y="22"/>
                  </a:moveTo>
                  <a:cubicBezTo>
                    <a:pt x="368" y="45"/>
                    <a:pt x="368" y="45"/>
                    <a:pt x="368" y="45"/>
                  </a:cubicBezTo>
                  <a:cubicBezTo>
                    <a:pt x="368" y="48"/>
                    <a:pt x="368" y="50"/>
                    <a:pt x="369" y="51"/>
                  </a:cubicBezTo>
                  <a:cubicBezTo>
                    <a:pt x="370" y="52"/>
                    <a:pt x="371" y="52"/>
                    <a:pt x="373" y="52"/>
                  </a:cubicBezTo>
                  <a:cubicBezTo>
                    <a:pt x="376" y="52"/>
                    <a:pt x="376" y="52"/>
                    <a:pt x="376" y="52"/>
                  </a:cubicBezTo>
                  <a:cubicBezTo>
                    <a:pt x="376" y="54"/>
                    <a:pt x="376" y="54"/>
                    <a:pt x="376" y="54"/>
                  </a:cubicBezTo>
                  <a:cubicBezTo>
                    <a:pt x="356" y="54"/>
                    <a:pt x="356" y="54"/>
                    <a:pt x="356" y="54"/>
                  </a:cubicBezTo>
                  <a:cubicBezTo>
                    <a:pt x="356" y="52"/>
                    <a:pt x="356" y="52"/>
                    <a:pt x="356" y="52"/>
                  </a:cubicBezTo>
                  <a:cubicBezTo>
                    <a:pt x="358" y="52"/>
                    <a:pt x="358" y="52"/>
                    <a:pt x="358" y="52"/>
                  </a:cubicBezTo>
                  <a:cubicBezTo>
                    <a:pt x="358" y="52"/>
                    <a:pt x="360" y="52"/>
                    <a:pt x="360" y="52"/>
                  </a:cubicBezTo>
                  <a:cubicBezTo>
                    <a:pt x="361" y="51"/>
                    <a:pt x="362" y="50"/>
                    <a:pt x="362" y="50"/>
                  </a:cubicBezTo>
                  <a:cubicBezTo>
                    <a:pt x="362" y="49"/>
                    <a:pt x="362" y="47"/>
                    <a:pt x="362" y="45"/>
                  </a:cubicBezTo>
                  <a:cubicBezTo>
                    <a:pt x="362" y="22"/>
                    <a:pt x="362" y="22"/>
                    <a:pt x="362" y="22"/>
                  </a:cubicBezTo>
                  <a:cubicBezTo>
                    <a:pt x="356" y="22"/>
                    <a:pt x="356" y="22"/>
                    <a:pt x="356" y="22"/>
                  </a:cubicBezTo>
                  <a:cubicBezTo>
                    <a:pt x="356" y="20"/>
                    <a:pt x="356" y="20"/>
                    <a:pt x="356" y="20"/>
                  </a:cubicBezTo>
                  <a:cubicBezTo>
                    <a:pt x="362" y="20"/>
                    <a:pt x="362" y="20"/>
                    <a:pt x="362" y="20"/>
                  </a:cubicBezTo>
                  <a:cubicBezTo>
                    <a:pt x="362" y="17"/>
                    <a:pt x="362" y="17"/>
                    <a:pt x="362" y="17"/>
                  </a:cubicBezTo>
                  <a:cubicBezTo>
                    <a:pt x="362" y="14"/>
                    <a:pt x="363" y="11"/>
                    <a:pt x="364" y="8"/>
                  </a:cubicBezTo>
                  <a:cubicBezTo>
                    <a:pt x="365" y="6"/>
                    <a:pt x="367" y="4"/>
                    <a:pt x="369" y="3"/>
                  </a:cubicBezTo>
                  <a:cubicBezTo>
                    <a:pt x="371" y="2"/>
                    <a:pt x="373" y="1"/>
                    <a:pt x="376" y="1"/>
                  </a:cubicBezTo>
                  <a:cubicBezTo>
                    <a:pt x="378" y="1"/>
                    <a:pt x="381" y="2"/>
                    <a:pt x="383" y="3"/>
                  </a:cubicBezTo>
                  <a:cubicBezTo>
                    <a:pt x="384" y="4"/>
                    <a:pt x="385" y="6"/>
                    <a:pt x="385" y="7"/>
                  </a:cubicBezTo>
                  <a:cubicBezTo>
                    <a:pt x="385" y="8"/>
                    <a:pt x="384" y="8"/>
                    <a:pt x="384" y="9"/>
                  </a:cubicBezTo>
                  <a:cubicBezTo>
                    <a:pt x="383" y="10"/>
                    <a:pt x="383" y="10"/>
                    <a:pt x="382" y="10"/>
                  </a:cubicBezTo>
                  <a:cubicBezTo>
                    <a:pt x="382" y="10"/>
                    <a:pt x="381" y="9"/>
                    <a:pt x="380" y="9"/>
                  </a:cubicBezTo>
                  <a:cubicBezTo>
                    <a:pt x="380" y="8"/>
                    <a:pt x="379" y="8"/>
                    <a:pt x="378" y="6"/>
                  </a:cubicBezTo>
                  <a:cubicBezTo>
                    <a:pt x="377" y="5"/>
                    <a:pt x="376" y="4"/>
                    <a:pt x="376" y="3"/>
                  </a:cubicBezTo>
                  <a:cubicBezTo>
                    <a:pt x="375" y="3"/>
                    <a:pt x="374" y="2"/>
                    <a:pt x="373" y="2"/>
                  </a:cubicBezTo>
                  <a:cubicBezTo>
                    <a:pt x="372" y="2"/>
                    <a:pt x="371" y="3"/>
                    <a:pt x="370" y="3"/>
                  </a:cubicBezTo>
                  <a:cubicBezTo>
                    <a:pt x="370" y="4"/>
                    <a:pt x="369" y="5"/>
                    <a:pt x="369" y="6"/>
                  </a:cubicBezTo>
                  <a:cubicBezTo>
                    <a:pt x="368" y="7"/>
                    <a:pt x="368" y="10"/>
                    <a:pt x="368" y="16"/>
                  </a:cubicBezTo>
                  <a:cubicBezTo>
                    <a:pt x="368" y="18"/>
                    <a:pt x="368" y="18"/>
                    <a:pt x="368" y="18"/>
                  </a:cubicBezTo>
                  <a:cubicBezTo>
                    <a:pt x="377" y="18"/>
                    <a:pt x="377" y="18"/>
                    <a:pt x="377" y="18"/>
                  </a:cubicBezTo>
                  <a:cubicBezTo>
                    <a:pt x="377" y="22"/>
                    <a:pt x="377" y="22"/>
                    <a:pt x="377" y="22"/>
                  </a:cubicBezTo>
                  <a:cubicBezTo>
                    <a:pt x="368" y="22"/>
                    <a:pt x="368" y="22"/>
                    <a:pt x="368" y="22"/>
                  </a:cubicBezTo>
                  <a:close/>
                  <a:moveTo>
                    <a:pt x="440" y="2"/>
                  </a:moveTo>
                  <a:cubicBezTo>
                    <a:pt x="441" y="20"/>
                    <a:pt x="441" y="20"/>
                    <a:pt x="441" y="20"/>
                  </a:cubicBezTo>
                  <a:cubicBezTo>
                    <a:pt x="440" y="20"/>
                    <a:pt x="440" y="20"/>
                    <a:pt x="440" y="20"/>
                  </a:cubicBezTo>
                  <a:cubicBezTo>
                    <a:pt x="438" y="14"/>
                    <a:pt x="436" y="11"/>
                    <a:pt x="433" y="8"/>
                  </a:cubicBezTo>
                  <a:cubicBezTo>
                    <a:pt x="430" y="6"/>
                    <a:pt x="427" y="5"/>
                    <a:pt x="423" y="5"/>
                  </a:cubicBezTo>
                  <a:cubicBezTo>
                    <a:pt x="420" y="5"/>
                    <a:pt x="417" y="6"/>
                    <a:pt x="414" y="8"/>
                  </a:cubicBezTo>
                  <a:cubicBezTo>
                    <a:pt x="412" y="9"/>
                    <a:pt x="410" y="12"/>
                    <a:pt x="408" y="16"/>
                  </a:cubicBezTo>
                  <a:cubicBezTo>
                    <a:pt x="407" y="19"/>
                    <a:pt x="406" y="24"/>
                    <a:pt x="406" y="30"/>
                  </a:cubicBezTo>
                  <a:cubicBezTo>
                    <a:pt x="406" y="34"/>
                    <a:pt x="407" y="38"/>
                    <a:pt x="408" y="42"/>
                  </a:cubicBezTo>
                  <a:cubicBezTo>
                    <a:pt x="409" y="45"/>
                    <a:pt x="412" y="48"/>
                    <a:pt x="414" y="49"/>
                  </a:cubicBezTo>
                  <a:cubicBezTo>
                    <a:pt x="417" y="51"/>
                    <a:pt x="420" y="52"/>
                    <a:pt x="424" y="52"/>
                  </a:cubicBezTo>
                  <a:cubicBezTo>
                    <a:pt x="427" y="52"/>
                    <a:pt x="430" y="51"/>
                    <a:pt x="432" y="50"/>
                  </a:cubicBezTo>
                  <a:cubicBezTo>
                    <a:pt x="435" y="49"/>
                    <a:pt x="438" y="46"/>
                    <a:pt x="440" y="42"/>
                  </a:cubicBezTo>
                  <a:cubicBezTo>
                    <a:pt x="442" y="42"/>
                    <a:pt x="442" y="42"/>
                    <a:pt x="442" y="42"/>
                  </a:cubicBezTo>
                  <a:cubicBezTo>
                    <a:pt x="439" y="47"/>
                    <a:pt x="436" y="50"/>
                    <a:pt x="433" y="52"/>
                  </a:cubicBezTo>
                  <a:cubicBezTo>
                    <a:pt x="430" y="54"/>
                    <a:pt x="426" y="56"/>
                    <a:pt x="422" y="56"/>
                  </a:cubicBezTo>
                  <a:cubicBezTo>
                    <a:pt x="414" y="56"/>
                    <a:pt x="407" y="52"/>
                    <a:pt x="403" y="46"/>
                  </a:cubicBezTo>
                  <a:cubicBezTo>
                    <a:pt x="400" y="42"/>
                    <a:pt x="398" y="36"/>
                    <a:pt x="398" y="30"/>
                  </a:cubicBezTo>
                  <a:cubicBezTo>
                    <a:pt x="398" y="25"/>
                    <a:pt x="399" y="20"/>
                    <a:pt x="401" y="16"/>
                  </a:cubicBezTo>
                  <a:cubicBezTo>
                    <a:pt x="403" y="12"/>
                    <a:pt x="406" y="8"/>
                    <a:pt x="410" y="6"/>
                  </a:cubicBezTo>
                  <a:cubicBezTo>
                    <a:pt x="414" y="4"/>
                    <a:pt x="418" y="3"/>
                    <a:pt x="422" y="3"/>
                  </a:cubicBezTo>
                  <a:cubicBezTo>
                    <a:pt x="426" y="3"/>
                    <a:pt x="429" y="4"/>
                    <a:pt x="433" y="6"/>
                  </a:cubicBezTo>
                  <a:cubicBezTo>
                    <a:pt x="434" y="6"/>
                    <a:pt x="434" y="6"/>
                    <a:pt x="435" y="6"/>
                  </a:cubicBezTo>
                  <a:cubicBezTo>
                    <a:pt x="436" y="6"/>
                    <a:pt x="436" y="6"/>
                    <a:pt x="436" y="6"/>
                  </a:cubicBezTo>
                  <a:cubicBezTo>
                    <a:pt x="437" y="5"/>
                    <a:pt x="438" y="4"/>
                    <a:pt x="438" y="3"/>
                  </a:cubicBezTo>
                  <a:cubicBezTo>
                    <a:pt x="440" y="2"/>
                    <a:pt x="440" y="2"/>
                    <a:pt x="440" y="2"/>
                  </a:cubicBezTo>
                  <a:close/>
                  <a:moveTo>
                    <a:pt x="460" y="1"/>
                  </a:moveTo>
                  <a:cubicBezTo>
                    <a:pt x="460" y="26"/>
                    <a:pt x="460" y="26"/>
                    <a:pt x="460" y="26"/>
                  </a:cubicBezTo>
                  <a:cubicBezTo>
                    <a:pt x="463" y="22"/>
                    <a:pt x="465" y="21"/>
                    <a:pt x="466" y="20"/>
                  </a:cubicBezTo>
                  <a:cubicBezTo>
                    <a:pt x="468" y="19"/>
                    <a:pt x="470" y="18"/>
                    <a:pt x="471" y="18"/>
                  </a:cubicBezTo>
                  <a:cubicBezTo>
                    <a:pt x="473" y="18"/>
                    <a:pt x="475" y="19"/>
                    <a:pt x="476" y="20"/>
                  </a:cubicBezTo>
                  <a:cubicBezTo>
                    <a:pt x="477" y="21"/>
                    <a:pt x="478" y="23"/>
                    <a:pt x="479" y="25"/>
                  </a:cubicBezTo>
                  <a:cubicBezTo>
                    <a:pt x="479" y="27"/>
                    <a:pt x="480" y="30"/>
                    <a:pt x="480" y="34"/>
                  </a:cubicBezTo>
                  <a:cubicBezTo>
                    <a:pt x="480" y="46"/>
                    <a:pt x="480" y="46"/>
                    <a:pt x="480" y="46"/>
                  </a:cubicBezTo>
                  <a:cubicBezTo>
                    <a:pt x="480" y="48"/>
                    <a:pt x="480" y="50"/>
                    <a:pt x="480" y="50"/>
                  </a:cubicBezTo>
                  <a:cubicBezTo>
                    <a:pt x="480" y="51"/>
                    <a:pt x="481" y="52"/>
                    <a:pt x="481" y="52"/>
                  </a:cubicBezTo>
                  <a:cubicBezTo>
                    <a:pt x="482" y="52"/>
                    <a:pt x="483" y="52"/>
                    <a:pt x="484" y="52"/>
                  </a:cubicBezTo>
                  <a:cubicBezTo>
                    <a:pt x="484" y="54"/>
                    <a:pt x="484" y="54"/>
                    <a:pt x="484" y="54"/>
                  </a:cubicBezTo>
                  <a:cubicBezTo>
                    <a:pt x="468" y="54"/>
                    <a:pt x="468" y="54"/>
                    <a:pt x="468" y="54"/>
                  </a:cubicBezTo>
                  <a:cubicBezTo>
                    <a:pt x="468" y="52"/>
                    <a:pt x="468" y="52"/>
                    <a:pt x="468" y="52"/>
                  </a:cubicBezTo>
                  <a:cubicBezTo>
                    <a:pt x="469" y="52"/>
                    <a:pt x="469" y="52"/>
                    <a:pt x="469" y="52"/>
                  </a:cubicBezTo>
                  <a:cubicBezTo>
                    <a:pt x="471" y="52"/>
                    <a:pt x="472" y="52"/>
                    <a:pt x="472" y="52"/>
                  </a:cubicBezTo>
                  <a:cubicBezTo>
                    <a:pt x="473" y="51"/>
                    <a:pt x="474" y="50"/>
                    <a:pt x="474" y="50"/>
                  </a:cubicBezTo>
                  <a:cubicBezTo>
                    <a:pt x="474" y="49"/>
                    <a:pt x="474" y="48"/>
                    <a:pt x="474" y="46"/>
                  </a:cubicBezTo>
                  <a:cubicBezTo>
                    <a:pt x="474" y="34"/>
                    <a:pt x="474" y="34"/>
                    <a:pt x="474" y="34"/>
                  </a:cubicBezTo>
                  <a:cubicBezTo>
                    <a:pt x="474" y="30"/>
                    <a:pt x="474" y="28"/>
                    <a:pt x="473" y="27"/>
                  </a:cubicBezTo>
                  <a:cubicBezTo>
                    <a:pt x="473" y="26"/>
                    <a:pt x="472" y="25"/>
                    <a:pt x="472" y="24"/>
                  </a:cubicBezTo>
                  <a:cubicBezTo>
                    <a:pt x="471" y="24"/>
                    <a:pt x="470" y="23"/>
                    <a:pt x="469" y="23"/>
                  </a:cubicBezTo>
                  <a:cubicBezTo>
                    <a:pt x="468" y="23"/>
                    <a:pt x="466" y="24"/>
                    <a:pt x="465" y="24"/>
                  </a:cubicBezTo>
                  <a:cubicBezTo>
                    <a:pt x="464" y="25"/>
                    <a:pt x="462" y="26"/>
                    <a:pt x="461" y="28"/>
                  </a:cubicBezTo>
                  <a:cubicBezTo>
                    <a:pt x="461" y="46"/>
                    <a:pt x="461" y="46"/>
                    <a:pt x="461" y="46"/>
                  </a:cubicBezTo>
                  <a:cubicBezTo>
                    <a:pt x="461" y="48"/>
                    <a:pt x="461" y="50"/>
                    <a:pt x="461" y="50"/>
                  </a:cubicBezTo>
                  <a:cubicBezTo>
                    <a:pt x="462" y="51"/>
                    <a:pt x="462" y="52"/>
                    <a:pt x="462" y="52"/>
                  </a:cubicBezTo>
                  <a:cubicBezTo>
                    <a:pt x="463" y="52"/>
                    <a:pt x="464" y="52"/>
                    <a:pt x="466" y="52"/>
                  </a:cubicBezTo>
                  <a:cubicBezTo>
                    <a:pt x="466" y="54"/>
                    <a:pt x="466" y="54"/>
                    <a:pt x="466" y="54"/>
                  </a:cubicBezTo>
                  <a:cubicBezTo>
                    <a:pt x="450" y="54"/>
                    <a:pt x="450" y="54"/>
                    <a:pt x="450" y="54"/>
                  </a:cubicBezTo>
                  <a:cubicBezTo>
                    <a:pt x="450" y="52"/>
                    <a:pt x="450" y="52"/>
                    <a:pt x="450" y="52"/>
                  </a:cubicBezTo>
                  <a:cubicBezTo>
                    <a:pt x="451" y="52"/>
                    <a:pt x="452" y="52"/>
                    <a:pt x="453" y="52"/>
                  </a:cubicBezTo>
                  <a:cubicBezTo>
                    <a:pt x="454" y="51"/>
                    <a:pt x="454" y="51"/>
                    <a:pt x="454" y="50"/>
                  </a:cubicBezTo>
                  <a:cubicBezTo>
                    <a:pt x="455" y="49"/>
                    <a:pt x="455" y="48"/>
                    <a:pt x="455" y="46"/>
                  </a:cubicBezTo>
                  <a:cubicBezTo>
                    <a:pt x="455" y="15"/>
                    <a:pt x="455" y="15"/>
                    <a:pt x="455" y="15"/>
                  </a:cubicBezTo>
                  <a:cubicBezTo>
                    <a:pt x="455" y="11"/>
                    <a:pt x="455" y="8"/>
                    <a:pt x="454" y="8"/>
                  </a:cubicBezTo>
                  <a:cubicBezTo>
                    <a:pt x="454" y="7"/>
                    <a:pt x="454" y="6"/>
                    <a:pt x="454" y="6"/>
                  </a:cubicBezTo>
                  <a:cubicBezTo>
                    <a:pt x="453" y="5"/>
                    <a:pt x="453" y="5"/>
                    <a:pt x="452" y="5"/>
                  </a:cubicBezTo>
                  <a:cubicBezTo>
                    <a:pt x="452" y="5"/>
                    <a:pt x="451" y="5"/>
                    <a:pt x="450" y="6"/>
                  </a:cubicBezTo>
                  <a:cubicBezTo>
                    <a:pt x="449" y="4"/>
                    <a:pt x="449" y="4"/>
                    <a:pt x="449" y="4"/>
                  </a:cubicBezTo>
                  <a:cubicBezTo>
                    <a:pt x="459" y="0"/>
                    <a:pt x="459" y="0"/>
                    <a:pt x="459" y="0"/>
                  </a:cubicBezTo>
                  <a:cubicBezTo>
                    <a:pt x="460" y="1"/>
                    <a:pt x="460" y="1"/>
                    <a:pt x="460" y="1"/>
                  </a:cubicBezTo>
                  <a:close/>
                  <a:moveTo>
                    <a:pt x="499" y="1"/>
                  </a:moveTo>
                  <a:cubicBezTo>
                    <a:pt x="500" y="1"/>
                    <a:pt x="501" y="1"/>
                    <a:pt x="501" y="2"/>
                  </a:cubicBezTo>
                  <a:cubicBezTo>
                    <a:pt x="502" y="3"/>
                    <a:pt x="502" y="4"/>
                    <a:pt x="502" y="5"/>
                  </a:cubicBezTo>
                  <a:cubicBezTo>
                    <a:pt x="502" y="6"/>
                    <a:pt x="502" y="7"/>
                    <a:pt x="501" y="8"/>
                  </a:cubicBezTo>
                  <a:cubicBezTo>
                    <a:pt x="500" y="8"/>
                    <a:pt x="500" y="9"/>
                    <a:pt x="499" y="9"/>
                  </a:cubicBezTo>
                  <a:cubicBezTo>
                    <a:pt x="498" y="9"/>
                    <a:pt x="497" y="8"/>
                    <a:pt x="496" y="8"/>
                  </a:cubicBezTo>
                  <a:cubicBezTo>
                    <a:pt x="496" y="7"/>
                    <a:pt x="495" y="6"/>
                    <a:pt x="495" y="5"/>
                  </a:cubicBezTo>
                  <a:cubicBezTo>
                    <a:pt x="495" y="4"/>
                    <a:pt x="496" y="3"/>
                    <a:pt x="496" y="2"/>
                  </a:cubicBezTo>
                  <a:cubicBezTo>
                    <a:pt x="497" y="1"/>
                    <a:pt x="498" y="1"/>
                    <a:pt x="499" y="1"/>
                  </a:cubicBezTo>
                  <a:close/>
                  <a:moveTo>
                    <a:pt x="502" y="19"/>
                  </a:moveTo>
                  <a:cubicBezTo>
                    <a:pt x="502" y="46"/>
                    <a:pt x="502" y="46"/>
                    <a:pt x="502" y="46"/>
                  </a:cubicBezTo>
                  <a:cubicBezTo>
                    <a:pt x="502" y="48"/>
                    <a:pt x="502" y="50"/>
                    <a:pt x="502" y="50"/>
                  </a:cubicBezTo>
                  <a:cubicBezTo>
                    <a:pt x="503" y="51"/>
                    <a:pt x="503" y="52"/>
                    <a:pt x="504" y="52"/>
                  </a:cubicBezTo>
                  <a:cubicBezTo>
                    <a:pt x="504" y="52"/>
                    <a:pt x="505" y="52"/>
                    <a:pt x="507" y="52"/>
                  </a:cubicBezTo>
                  <a:cubicBezTo>
                    <a:pt x="507" y="54"/>
                    <a:pt x="507" y="54"/>
                    <a:pt x="507" y="54"/>
                  </a:cubicBezTo>
                  <a:cubicBezTo>
                    <a:pt x="491" y="54"/>
                    <a:pt x="491" y="54"/>
                    <a:pt x="491" y="54"/>
                  </a:cubicBezTo>
                  <a:cubicBezTo>
                    <a:pt x="491" y="52"/>
                    <a:pt x="491" y="52"/>
                    <a:pt x="491" y="52"/>
                  </a:cubicBezTo>
                  <a:cubicBezTo>
                    <a:pt x="492" y="52"/>
                    <a:pt x="494" y="52"/>
                    <a:pt x="494" y="52"/>
                  </a:cubicBezTo>
                  <a:cubicBezTo>
                    <a:pt x="494" y="52"/>
                    <a:pt x="495" y="51"/>
                    <a:pt x="495" y="50"/>
                  </a:cubicBezTo>
                  <a:cubicBezTo>
                    <a:pt x="496" y="50"/>
                    <a:pt x="496" y="48"/>
                    <a:pt x="496" y="46"/>
                  </a:cubicBezTo>
                  <a:cubicBezTo>
                    <a:pt x="496" y="33"/>
                    <a:pt x="496" y="33"/>
                    <a:pt x="496" y="33"/>
                  </a:cubicBezTo>
                  <a:cubicBezTo>
                    <a:pt x="496" y="29"/>
                    <a:pt x="496" y="27"/>
                    <a:pt x="495" y="26"/>
                  </a:cubicBezTo>
                  <a:cubicBezTo>
                    <a:pt x="495" y="25"/>
                    <a:pt x="495" y="24"/>
                    <a:pt x="494" y="24"/>
                  </a:cubicBezTo>
                  <a:cubicBezTo>
                    <a:pt x="494" y="24"/>
                    <a:pt x="494" y="24"/>
                    <a:pt x="493" y="24"/>
                  </a:cubicBezTo>
                  <a:cubicBezTo>
                    <a:pt x="492" y="24"/>
                    <a:pt x="491" y="24"/>
                    <a:pt x="490" y="24"/>
                  </a:cubicBezTo>
                  <a:cubicBezTo>
                    <a:pt x="490" y="23"/>
                    <a:pt x="490" y="23"/>
                    <a:pt x="490" y="23"/>
                  </a:cubicBezTo>
                  <a:cubicBezTo>
                    <a:pt x="500" y="19"/>
                    <a:pt x="500" y="19"/>
                    <a:pt x="500" y="19"/>
                  </a:cubicBezTo>
                  <a:cubicBezTo>
                    <a:pt x="502" y="19"/>
                    <a:pt x="502" y="19"/>
                    <a:pt x="502" y="19"/>
                  </a:cubicBezTo>
                  <a:close/>
                  <a:moveTo>
                    <a:pt x="524" y="26"/>
                  </a:moveTo>
                  <a:cubicBezTo>
                    <a:pt x="528" y="21"/>
                    <a:pt x="532" y="19"/>
                    <a:pt x="535" y="19"/>
                  </a:cubicBezTo>
                  <a:cubicBezTo>
                    <a:pt x="536" y="19"/>
                    <a:pt x="538" y="19"/>
                    <a:pt x="540" y="20"/>
                  </a:cubicBezTo>
                  <a:cubicBezTo>
                    <a:pt x="541" y="21"/>
                    <a:pt x="542" y="22"/>
                    <a:pt x="543" y="24"/>
                  </a:cubicBezTo>
                  <a:cubicBezTo>
                    <a:pt x="543" y="26"/>
                    <a:pt x="544" y="28"/>
                    <a:pt x="544" y="31"/>
                  </a:cubicBezTo>
                  <a:cubicBezTo>
                    <a:pt x="544" y="46"/>
                    <a:pt x="544" y="46"/>
                    <a:pt x="544" y="46"/>
                  </a:cubicBezTo>
                  <a:cubicBezTo>
                    <a:pt x="544" y="48"/>
                    <a:pt x="544" y="49"/>
                    <a:pt x="544" y="50"/>
                  </a:cubicBezTo>
                  <a:cubicBezTo>
                    <a:pt x="544" y="51"/>
                    <a:pt x="545" y="51"/>
                    <a:pt x="545" y="52"/>
                  </a:cubicBezTo>
                  <a:cubicBezTo>
                    <a:pt x="546" y="52"/>
                    <a:pt x="547" y="52"/>
                    <a:pt x="548" y="52"/>
                  </a:cubicBezTo>
                  <a:cubicBezTo>
                    <a:pt x="548" y="53"/>
                    <a:pt x="548" y="53"/>
                    <a:pt x="548" y="53"/>
                  </a:cubicBezTo>
                  <a:cubicBezTo>
                    <a:pt x="532" y="53"/>
                    <a:pt x="532" y="53"/>
                    <a:pt x="532" y="53"/>
                  </a:cubicBezTo>
                  <a:cubicBezTo>
                    <a:pt x="532" y="52"/>
                    <a:pt x="532" y="52"/>
                    <a:pt x="532" y="52"/>
                  </a:cubicBezTo>
                  <a:cubicBezTo>
                    <a:pt x="533" y="52"/>
                    <a:pt x="533" y="52"/>
                    <a:pt x="533" y="52"/>
                  </a:cubicBezTo>
                  <a:cubicBezTo>
                    <a:pt x="535" y="52"/>
                    <a:pt x="536" y="52"/>
                    <a:pt x="536" y="51"/>
                  </a:cubicBezTo>
                  <a:cubicBezTo>
                    <a:pt x="537" y="51"/>
                    <a:pt x="538" y="50"/>
                    <a:pt x="538" y="49"/>
                  </a:cubicBezTo>
                  <a:cubicBezTo>
                    <a:pt x="538" y="49"/>
                    <a:pt x="538" y="48"/>
                    <a:pt x="538" y="46"/>
                  </a:cubicBezTo>
                  <a:cubicBezTo>
                    <a:pt x="538" y="32"/>
                    <a:pt x="538" y="32"/>
                    <a:pt x="538" y="32"/>
                  </a:cubicBezTo>
                  <a:cubicBezTo>
                    <a:pt x="538" y="28"/>
                    <a:pt x="537" y="26"/>
                    <a:pt x="536" y="25"/>
                  </a:cubicBezTo>
                  <a:cubicBezTo>
                    <a:pt x="536" y="24"/>
                    <a:pt x="534" y="23"/>
                    <a:pt x="532" y="23"/>
                  </a:cubicBezTo>
                  <a:cubicBezTo>
                    <a:pt x="530" y="23"/>
                    <a:pt x="527" y="24"/>
                    <a:pt x="524" y="28"/>
                  </a:cubicBezTo>
                  <a:cubicBezTo>
                    <a:pt x="524" y="46"/>
                    <a:pt x="524" y="46"/>
                    <a:pt x="524" y="46"/>
                  </a:cubicBezTo>
                  <a:cubicBezTo>
                    <a:pt x="524" y="48"/>
                    <a:pt x="524" y="49"/>
                    <a:pt x="524" y="50"/>
                  </a:cubicBezTo>
                  <a:cubicBezTo>
                    <a:pt x="525" y="51"/>
                    <a:pt x="525" y="51"/>
                    <a:pt x="526" y="52"/>
                  </a:cubicBezTo>
                  <a:cubicBezTo>
                    <a:pt x="526" y="52"/>
                    <a:pt x="527" y="52"/>
                    <a:pt x="529" y="52"/>
                  </a:cubicBezTo>
                  <a:cubicBezTo>
                    <a:pt x="529" y="53"/>
                    <a:pt x="529" y="53"/>
                    <a:pt x="529" y="53"/>
                  </a:cubicBezTo>
                  <a:cubicBezTo>
                    <a:pt x="513" y="53"/>
                    <a:pt x="513" y="53"/>
                    <a:pt x="513" y="53"/>
                  </a:cubicBezTo>
                  <a:cubicBezTo>
                    <a:pt x="513" y="52"/>
                    <a:pt x="513" y="52"/>
                    <a:pt x="513" y="52"/>
                  </a:cubicBezTo>
                  <a:cubicBezTo>
                    <a:pt x="514" y="52"/>
                    <a:pt x="514" y="52"/>
                    <a:pt x="514" y="52"/>
                  </a:cubicBezTo>
                  <a:cubicBezTo>
                    <a:pt x="516" y="52"/>
                    <a:pt x="517" y="52"/>
                    <a:pt x="517" y="51"/>
                  </a:cubicBezTo>
                  <a:cubicBezTo>
                    <a:pt x="518" y="50"/>
                    <a:pt x="518" y="48"/>
                    <a:pt x="518" y="46"/>
                  </a:cubicBezTo>
                  <a:cubicBezTo>
                    <a:pt x="518" y="33"/>
                    <a:pt x="518" y="33"/>
                    <a:pt x="518" y="33"/>
                  </a:cubicBezTo>
                  <a:cubicBezTo>
                    <a:pt x="518" y="29"/>
                    <a:pt x="518" y="26"/>
                    <a:pt x="518" y="25"/>
                  </a:cubicBezTo>
                  <a:cubicBezTo>
                    <a:pt x="518" y="24"/>
                    <a:pt x="517" y="24"/>
                    <a:pt x="517" y="23"/>
                  </a:cubicBezTo>
                  <a:cubicBezTo>
                    <a:pt x="516" y="23"/>
                    <a:pt x="516" y="23"/>
                    <a:pt x="515" y="23"/>
                  </a:cubicBezTo>
                  <a:cubicBezTo>
                    <a:pt x="514" y="23"/>
                    <a:pt x="514" y="23"/>
                    <a:pt x="513" y="23"/>
                  </a:cubicBezTo>
                  <a:cubicBezTo>
                    <a:pt x="512" y="22"/>
                    <a:pt x="512" y="22"/>
                    <a:pt x="512" y="22"/>
                  </a:cubicBezTo>
                  <a:cubicBezTo>
                    <a:pt x="522" y="18"/>
                    <a:pt x="522" y="18"/>
                    <a:pt x="522" y="18"/>
                  </a:cubicBezTo>
                  <a:cubicBezTo>
                    <a:pt x="524" y="18"/>
                    <a:pt x="524" y="18"/>
                    <a:pt x="524" y="18"/>
                  </a:cubicBezTo>
                  <a:cubicBezTo>
                    <a:pt x="524" y="26"/>
                    <a:pt x="524" y="26"/>
                    <a:pt x="524" y="26"/>
                  </a:cubicBezTo>
                  <a:close/>
                  <a:moveTo>
                    <a:pt x="573" y="49"/>
                  </a:moveTo>
                  <a:cubicBezTo>
                    <a:pt x="570" y="52"/>
                    <a:pt x="568" y="53"/>
                    <a:pt x="567" y="54"/>
                  </a:cubicBezTo>
                  <a:cubicBezTo>
                    <a:pt x="566" y="54"/>
                    <a:pt x="564" y="54"/>
                    <a:pt x="563" y="54"/>
                  </a:cubicBezTo>
                  <a:cubicBezTo>
                    <a:pt x="560" y="54"/>
                    <a:pt x="559" y="54"/>
                    <a:pt x="557" y="52"/>
                  </a:cubicBezTo>
                  <a:cubicBezTo>
                    <a:pt x="556" y="50"/>
                    <a:pt x="555" y="48"/>
                    <a:pt x="555" y="46"/>
                  </a:cubicBezTo>
                  <a:cubicBezTo>
                    <a:pt x="555" y="44"/>
                    <a:pt x="556" y="42"/>
                    <a:pt x="556" y="41"/>
                  </a:cubicBezTo>
                  <a:cubicBezTo>
                    <a:pt x="557" y="40"/>
                    <a:pt x="559" y="38"/>
                    <a:pt x="562" y="36"/>
                  </a:cubicBezTo>
                  <a:cubicBezTo>
                    <a:pt x="564" y="35"/>
                    <a:pt x="568" y="33"/>
                    <a:pt x="574" y="31"/>
                  </a:cubicBezTo>
                  <a:cubicBezTo>
                    <a:pt x="574" y="30"/>
                    <a:pt x="574" y="30"/>
                    <a:pt x="574" y="30"/>
                  </a:cubicBezTo>
                  <a:cubicBezTo>
                    <a:pt x="574" y="26"/>
                    <a:pt x="573" y="24"/>
                    <a:pt x="572" y="23"/>
                  </a:cubicBezTo>
                  <a:cubicBezTo>
                    <a:pt x="571" y="22"/>
                    <a:pt x="570" y="21"/>
                    <a:pt x="568" y="21"/>
                  </a:cubicBezTo>
                  <a:cubicBezTo>
                    <a:pt x="566" y="21"/>
                    <a:pt x="565" y="21"/>
                    <a:pt x="564" y="22"/>
                  </a:cubicBezTo>
                  <a:cubicBezTo>
                    <a:pt x="563" y="23"/>
                    <a:pt x="563" y="24"/>
                    <a:pt x="563" y="25"/>
                  </a:cubicBezTo>
                  <a:cubicBezTo>
                    <a:pt x="563" y="27"/>
                    <a:pt x="563" y="27"/>
                    <a:pt x="563" y="27"/>
                  </a:cubicBezTo>
                  <a:cubicBezTo>
                    <a:pt x="563" y="28"/>
                    <a:pt x="562" y="29"/>
                    <a:pt x="562" y="30"/>
                  </a:cubicBezTo>
                  <a:cubicBezTo>
                    <a:pt x="562" y="30"/>
                    <a:pt x="561" y="30"/>
                    <a:pt x="560" y="30"/>
                  </a:cubicBezTo>
                  <a:cubicBezTo>
                    <a:pt x="559" y="30"/>
                    <a:pt x="558" y="30"/>
                    <a:pt x="558" y="30"/>
                  </a:cubicBezTo>
                  <a:cubicBezTo>
                    <a:pt x="558" y="29"/>
                    <a:pt x="557" y="28"/>
                    <a:pt x="557" y="27"/>
                  </a:cubicBezTo>
                  <a:cubicBezTo>
                    <a:pt x="557" y="25"/>
                    <a:pt x="558" y="23"/>
                    <a:pt x="560" y="21"/>
                  </a:cubicBezTo>
                  <a:cubicBezTo>
                    <a:pt x="562" y="19"/>
                    <a:pt x="566" y="18"/>
                    <a:pt x="569" y="18"/>
                  </a:cubicBezTo>
                  <a:cubicBezTo>
                    <a:pt x="572" y="18"/>
                    <a:pt x="574" y="18"/>
                    <a:pt x="576" y="20"/>
                  </a:cubicBezTo>
                  <a:cubicBezTo>
                    <a:pt x="578" y="20"/>
                    <a:pt x="579" y="22"/>
                    <a:pt x="580" y="23"/>
                  </a:cubicBezTo>
                  <a:cubicBezTo>
                    <a:pt x="580" y="24"/>
                    <a:pt x="580" y="26"/>
                    <a:pt x="580" y="30"/>
                  </a:cubicBezTo>
                  <a:cubicBezTo>
                    <a:pt x="580" y="41"/>
                    <a:pt x="580" y="41"/>
                    <a:pt x="580" y="41"/>
                  </a:cubicBezTo>
                  <a:cubicBezTo>
                    <a:pt x="580" y="44"/>
                    <a:pt x="580" y="46"/>
                    <a:pt x="580" y="47"/>
                  </a:cubicBezTo>
                  <a:cubicBezTo>
                    <a:pt x="580" y="48"/>
                    <a:pt x="581" y="48"/>
                    <a:pt x="581" y="49"/>
                  </a:cubicBezTo>
                  <a:cubicBezTo>
                    <a:pt x="581" y="49"/>
                    <a:pt x="581" y="49"/>
                    <a:pt x="582" y="49"/>
                  </a:cubicBezTo>
                  <a:cubicBezTo>
                    <a:pt x="582" y="49"/>
                    <a:pt x="582" y="49"/>
                    <a:pt x="583" y="49"/>
                  </a:cubicBezTo>
                  <a:cubicBezTo>
                    <a:pt x="583" y="48"/>
                    <a:pt x="584" y="48"/>
                    <a:pt x="586" y="46"/>
                  </a:cubicBezTo>
                  <a:cubicBezTo>
                    <a:pt x="586" y="48"/>
                    <a:pt x="586" y="48"/>
                    <a:pt x="586" y="48"/>
                  </a:cubicBezTo>
                  <a:cubicBezTo>
                    <a:pt x="583" y="52"/>
                    <a:pt x="580" y="54"/>
                    <a:pt x="578" y="54"/>
                  </a:cubicBezTo>
                  <a:cubicBezTo>
                    <a:pt x="577" y="54"/>
                    <a:pt x="576" y="53"/>
                    <a:pt x="575" y="52"/>
                  </a:cubicBezTo>
                  <a:cubicBezTo>
                    <a:pt x="574" y="52"/>
                    <a:pt x="573" y="51"/>
                    <a:pt x="573" y="49"/>
                  </a:cubicBezTo>
                  <a:close/>
                  <a:moveTo>
                    <a:pt x="573" y="46"/>
                  </a:moveTo>
                  <a:cubicBezTo>
                    <a:pt x="573" y="34"/>
                    <a:pt x="573" y="34"/>
                    <a:pt x="573" y="34"/>
                  </a:cubicBezTo>
                  <a:cubicBezTo>
                    <a:pt x="570" y="35"/>
                    <a:pt x="567" y="36"/>
                    <a:pt x="566" y="37"/>
                  </a:cubicBezTo>
                  <a:cubicBezTo>
                    <a:pt x="564" y="38"/>
                    <a:pt x="563" y="39"/>
                    <a:pt x="562" y="40"/>
                  </a:cubicBezTo>
                  <a:cubicBezTo>
                    <a:pt x="562" y="42"/>
                    <a:pt x="561" y="43"/>
                    <a:pt x="561" y="44"/>
                  </a:cubicBezTo>
                  <a:cubicBezTo>
                    <a:pt x="561" y="46"/>
                    <a:pt x="562" y="48"/>
                    <a:pt x="563" y="49"/>
                  </a:cubicBezTo>
                  <a:cubicBezTo>
                    <a:pt x="564" y="50"/>
                    <a:pt x="565" y="50"/>
                    <a:pt x="566" y="50"/>
                  </a:cubicBezTo>
                  <a:cubicBezTo>
                    <a:pt x="568" y="50"/>
                    <a:pt x="570" y="49"/>
                    <a:pt x="573" y="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36"/>
            <p:cNvSpPr>
              <a:spLocks noEditPoints="1"/>
            </p:cNvSpPr>
            <p:nvPr userDrawn="1"/>
          </p:nvSpPr>
          <p:spPr bwMode="auto">
            <a:xfrm>
              <a:off x="9304417" y="4596096"/>
              <a:ext cx="2255842" cy="300036"/>
            </a:xfrm>
            <a:custGeom>
              <a:avLst/>
              <a:gdLst>
                <a:gd name="T0" fmla="*/ 1465 w 1513"/>
                <a:gd name="T1" fmla="*/ 107 h 200"/>
                <a:gd name="T2" fmla="*/ 1416 w 1513"/>
                <a:gd name="T3" fmla="*/ 130 h 200"/>
                <a:gd name="T4" fmla="*/ 1450 w 1513"/>
                <a:gd name="T5" fmla="*/ 47 h 200"/>
                <a:gd name="T6" fmla="*/ 1458 w 1513"/>
                <a:gd name="T7" fmla="*/ 70 h 200"/>
                <a:gd name="T8" fmla="*/ 1467 w 1513"/>
                <a:gd name="T9" fmla="*/ 146 h 200"/>
                <a:gd name="T10" fmla="*/ 1410 w 1513"/>
                <a:gd name="T11" fmla="*/ 171 h 200"/>
                <a:gd name="T12" fmla="*/ 1408 w 1513"/>
                <a:gd name="T13" fmla="*/ 153 h 200"/>
                <a:gd name="T14" fmla="*/ 1272 w 1513"/>
                <a:gd name="T15" fmla="*/ 125 h 200"/>
                <a:gd name="T16" fmla="*/ 1257 w 1513"/>
                <a:gd name="T17" fmla="*/ 79 h 200"/>
                <a:gd name="T18" fmla="*/ 1298 w 1513"/>
                <a:gd name="T19" fmla="*/ 59 h 200"/>
                <a:gd name="T20" fmla="*/ 1220 w 1513"/>
                <a:gd name="T21" fmla="*/ 139 h 200"/>
                <a:gd name="T22" fmla="*/ 1112 w 1513"/>
                <a:gd name="T23" fmla="*/ 16 h 200"/>
                <a:gd name="T24" fmla="*/ 1064 w 1513"/>
                <a:gd name="T25" fmla="*/ 107 h 200"/>
                <a:gd name="T26" fmla="*/ 1074 w 1513"/>
                <a:gd name="T27" fmla="*/ 95 h 200"/>
                <a:gd name="T28" fmla="*/ 1096 w 1513"/>
                <a:gd name="T29" fmla="*/ 49 h 200"/>
                <a:gd name="T30" fmla="*/ 1098 w 1513"/>
                <a:gd name="T31" fmla="*/ 84 h 200"/>
                <a:gd name="T32" fmla="*/ 1101 w 1513"/>
                <a:gd name="T33" fmla="*/ 154 h 200"/>
                <a:gd name="T34" fmla="*/ 1038 w 1513"/>
                <a:gd name="T35" fmla="*/ 172 h 200"/>
                <a:gd name="T36" fmla="*/ 862 w 1513"/>
                <a:gd name="T37" fmla="*/ 136 h 200"/>
                <a:gd name="T38" fmla="*/ 895 w 1513"/>
                <a:gd name="T39" fmla="*/ 103 h 200"/>
                <a:gd name="T40" fmla="*/ 856 w 1513"/>
                <a:gd name="T41" fmla="*/ 83 h 200"/>
                <a:gd name="T42" fmla="*/ 873 w 1513"/>
                <a:gd name="T43" fmla="*/ 80 h 200"/>
                <a:gd name="T44" fmla="*/ 905 w 1513"/>
                <a:gd name="T45" fmla="*/ 38 h 200"/>
                <a:gd name="T46" fmla="*/ 908 w 1513"/>
                <a:gd name="T47" fmla="*/ 83 h 200"/>
                <a:gd name="T48" fmla="*/ 874 w 1513"/>
                <a:gd name="T49" fmla="*/ 168 h 200"/>
                <a:gd name="T50" fmla="*/ 809 w 1513"/>
                <a:gd name="T51" fmla="*/ 149 h 200"/>
                <a:gd name="T52" fmla="*/ 704 w 1513"/>
                <a:gd name="T53" fmla="*/ 45 h 200"/>
                <a:gd name="T54" fmla="*/ 658 w 1513"/>
                <a:gd name="T55" fmla="*/ 45 h 200"/>
                <a:gd name="T56" fmla="*/ 694 w 1513"/>
                <a:gd name="T57" fmla="*/ 50 h 200"/>
                <a:gd name="T58" fmla="*/ 705 w 1513"/>
                <a:gd name="T59" fmla="*/ 55 h 200"/>
                <a:gd name="T60" fmla="*/ 697 w 1513"/>
                <a:gd name="T61" fmla="*/ 139 h 200"/>
                <a:gd name="T62" fmla="*/ 662 w 1513"/>
                <a:gd name="T63" fmla="*/ 179 h 200"/>
                <a:gd name="T64" fmla="*/ 686 w 1513"/>
                <a:gd name="T65" fmla="*/ 141 h 200"/>
                <a:gd name="T66" fmla="*/ 720 w 1513"/>
                <a:gd name="T67" fmla="*/ 90 h 200"/>
                <a:gd name="T68" fmla="*/ 540 w 1513"/>
                <a:gd name="T69" fmla="*/ 92 h 200"/>
                <a:gd name="T70" fmla="*/ 491 w 1513"/>
                <a:gd name="T71" fmla="*/ 115 h 200"/>
                <a:gd name="T72" fmla="*/ 466 w 1513"/>
                <a:gd name="T73" fmla="*/ 70 h 200"/>
                <a:gd name="T74" fmla="*/ 444 w 1513"/>
                <a:gd name="T75" fmla="*/ 90 h 200"/>
                <a:gd name="T76" fmla="*/ 426 w 1513"/>
                <a:gd name="T77" fmla="*/ 96 h 200"/>
                <a:gd name="T78" fmla="*/ 414 w 1513"/>
                <a:gd name="T79" fmla="*/ 90 h 200"/>
                <a:gd name="T80" fmla="*/ 502 w 1513"/>
                <a:gd name="T81" fmla="*/ 43 h 200"/>
                <a:gd name="T82" fmla="*/ 560 w 1513"/>
                <a:gd name="T83" fmla="*/ 85 h 200"/>
                <a:gd name="T84" fmla="*/ 520 w 1513"/>
                <a:gd name="T85" fmla="*/ 187 h 200"/>
                <a:gd name="T86" fmla="*/ 465 w 1513"/>
                <a:gd name="T87" fmla="*/ 119 h 200"/>
                <a:gd name="T88" fmla="*/ 442 w 1513"/>
                <a:gd name="T89" fmla="*/ 153 h 200"/>
                <a:gd name="T90" fmla="*/ 282 w 1513"/>
                <a:gd name="T91" fmla="*/ 98 h 200"/>
                <a:gd name="T92" fmla="*/ 259 w 1513"/>
                <a:gd name="T93" fmla="*/ 93 h 200"/>
                <a:gd name="T94" fmla="*/ 226 w 1513"/>
                <a:gd name="T95" fmla="*/ 158 h 200"/>
                <a:gd name="T96" fmla="*/ 307 w 1513"/>
                <a:gd name="T97" fmla="*/ 43 h 200"/>
                <a:gd name="T98" fmla="*/ 290 w 1513"/>
                <a:gd name="T99" fmla="*/ 120 h 200"/>
                <a:gd name="T100" fmla="*/ 234 w 1513"/>
                <a:gd name="T101" fmla="*/ 93 h 200"/>
                <a:gd name="T102" fmla="*/ 205 w 1513"/>
                <a:gd name="T103" fmla="*/ 107 h 200"/>
                <a:gd name="T104" fmla="*/ 226 w 1513"/>
                <a:gd name="T105" fmla="*/ 171 h 200"/>
                <a:gd name="T106" fmla="*/ 101 w 1513"/>
                <a:gd name="T107" fmla="*/ 63 h 200"/>
                <a:gd name="T108" fmla="*/ 32 w 1513"/>
                <a:gd name="T109" fmla="*/ 94 h 200"/>
                <a:gd name="T110" fmla="*/ 58 w 1513"/>
                <a:gd name="T111" fmla="*/ 7 h 200"/>
                <a:gd name="T112" fmla="*/ 104 w 1513"/>
                <a:gd name="T113" fmla="*/ 90 h 200"/>
                <a:gd name="T114" fmla="*/ 48 w 1513"/>
                <a:gd name="T115" fmla="*/ 152 h 200"/>
                <a:gd name="T116" fmla="*/ 3 w 1513"/>
                <a:gd name="T117" fmla="*/ 66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513" h="200">
                  <a:moveTo>
                    <a:pt x="1410" y="31"/>
                  </a:moveTo>
                  <a:cubicBezTo>
                    <a:pt x="1410" y="28"/>
                    <a:pt x="1410" y="26"/>
                    <a:pt x="1410" y="23"/>
                  </a:cubicBezTo>
                  <a:cubicBezTo>
                    <a:pt x="1418" y="21"/>
                    <a:pt x="1413" y="3"/>
                    <a:pt x="1421" y="0"/>
                  </a:cubicBezTo>
                  <a:cubicBezTo>
                    <a:pt x="1424" y="0"/>
                    <a:pt x="1424" y="0"/>
                    <a:pt x="1424" y="0"/>
                  </a:cubicBezTo>
                  <a:cubicBezTo>
                    <a:pt x="1425" y="3"/>
                    <a:pt x="1427" y="7"/>
                    <a:pt x="1428" y="11"/>
                  </a:cubicBezTo>
                  <a:cubicBezTo>
                    <a:pt x="1428" y="13"/>
                    <a:pt x="1428" y="15"/>
                    <a:pt x="1428" y="17"/>
                  </a:cubicBezTo>
                  <a:cubicBezTo>
                    <a:pt x="1431" y="30"/>
                    <a:pt x="1429" y="36"/>
                    <a:pt x="1427" y="47"/>
                  </a:cubicBezTo>
                  <a:cubicBezTo>
                    <a:pt x="1414" y="49"/>
                    <a:pt x="1415" y="38"/>
                    <a:pt x="1410" y="31"/>
                  </a:cubicBezTo>
                  <a:close/>
                  <a:moveTo>
                    <a:pt x="1442" y="122"/>
                  </a:moveTo>
                  <a:cubicBezTo>
                    <a:pt x="1442" y="107"/>
                    <a:pt x="1454" y="110"/>
                    <a:pt x="1465" y="107"/>
                  </a:cubicBezTo>
                  <a:cubicBezTo>
                    <a:pt x="1470" y="105"/>
                    <a:pt x="1478" y="101"/>
                    <a:pt x="1482" y="97"/>
                  </a:cubicBezTo>
                  <a:cubicBezTo>
                    <a:pt x="1484" y="95"/>
                    <a:pt x="1484" y="93"/>
                    <a:pt x="1486" y="91"/>
                  </a:cubicBezTo>
                  <a:cubicBezTo>
                    <a:pt x="1485" y="90"/>
                    <a:pt x="1485" y="88"/>
                    <a:pt x="1484" y="87"/>
                  </a:cubicBezTo>
                  <a:cubicBezTo>
                    <a:pt x="1482" y="86"/>
                    <a:pt x="1479" y="83"/>
                    <a:pt x="1477" y="83"/>
                  </a:cubicBezTo>
                  <a:cubicBezTo>
                    <a:pt x="1474" y="81"/>
                    <a:pt x="1470" y="82"/>
                    <a:pt x="1468" y="81"/>
                  </a:cubicBezTo>
                  <a:cubicBezTo>
                    <a:pt x="1452" y="83"/>
                    <a:pt x="1429" y="95"/>
                    <a:pt x="1424" y="105"/>
                  </a:cubicBezTo>
                  <a:cubicBezTo>
                    <a:pt x="1424" y="108"/>
                    <a:pt x="1424" y="111"/>
                    <a:pt x="1424" y="113"/>
                  </a:cubicBezTo>
                  <a:cubicBezTo>
                    <a:pt x="1426" y="115"/>
                    <a:pt x="1428" y="117"/>
                    <a:pt x="1430" y="119"/>
                  </a:cubicBezTo>
                  <a:cubicBezTo>
                    <a:pt x="1430" y="126"/>
                    <a:pt x="1430" y="134"/>
                    <a:pt x="1422" y="135"/>
                  </a:cubicBezTo>
                  <a:cubicBezTo>
                    <a:pt x="1420" y="133"/>
                    <a:pt x="1418" y="132"/>
                    <a:pt x="1416" y="130"/>
                  </a:cubicBezTo>
                  <a:cubicBezTo>
                    <a:pt x="1414" y="132"/>
                    <a:pt x="1413" y="133"/>
                    <a:pt x="1409" y="132"/>
                  </a:cubicBezTo>
                  <a:cubicBezTo>
                    <a:pt x="1407" y="128"/>
                    <a:pt x="1397" y="105"/>
                    <a:pt x="1398" y="102"/>
                  </a:cubicBezTo>
                  <a:cubicBezTo>
                    <a:pt x="1399" y="99"/>
                    <a:pt x="1405" y="97"/>
                    <a:pt x="1408" y="96"/>
                  </a:cubicBezTo>
                  <a:cubicBezTo>
                    <a:pt x="1414" y="93"/>
                    <a:pt x="1418" y="86"/>
                    <a:pt x="1423" y="82"/>
                  </a:cubicBezTo>
                  <a:cubicBezTo>
                    <a:pt x="1426" y="80"/>
                    <a:pt x="1430" y="80"/>
                    <a:pt x="1433" y="79"/>
                  </a:cubicBezTo>
                  <a:cubicBezTo>
                    <a:pt x="1441" y="75"/>
                    <a:pt x="1447" y="65"/>
                    <a:pt x="1454" y="59"/>
                  </a:cubicBezTo>
                  <a:cubicBezTo>
                    <a:pt x="1462" y="51"/>
                    <a:pt x="1472" y="50"/>
                    <a:pt x="1478" y="41"/>
                  </a:cubicBezTo>
                  <a:cubicBezTo>
                    <a:pt x="1478" y="41"/>
                    <a:pt x="1478" y="41"/>
                    <a:pt x="1478" y="40"/>
                  </a:cubicBezTo>
                  <a:cubicBezTo>
                    <a:pt x="1477" y="40"/>
                    <a:pt x="1477" y="40"/>
                    <a:pt x="1477" y="40"/>
                  </a:cubicBezTo>
                  <a:cubicBezTo>
                    <a:pt x="1472" y="45"/>
                    <a:pt x="1459" y="54"/>
                    <a:pt x="1450" y="47"/>
                  </a:cubicBezTo>
                  <a:cubicBezTo>
                    <a:pt x="1446" y="45"/>
                    <a:pt x="1447" y="40"/>
                    <a:pt x="1444" y="37"/>
                  </a:cubicBezTo>
                  <a:cubicBezTo>
                    <a:pt x="1443" y="35"/>
                    <a:pt x="1440" y="34"/>
                    <a:pt x="1440" y="31"/>
                  </a:cubicBezTo>
                  <a:cubicBezTo>
                    <a:pt x="1440" y="29"/>
                    <a:pt x="1441" y="28"/>
                    <a:pt x="1441" y="27"/>
                  </a:cubicBezTo>
                  <a:cubicBezTo>
                    <a:pt x="1447" y="27"/>
                    <a:pt x="1459" y="35"/>
                    <a:pt x="1462" y="38"/>
                  </a:cubicBezTo>
                  <a:cubicBezTo>
                    <a:pt x="1471" y="35"/>
                    <a:pt x="1480" y="33"/>
                    <a:pt x="1488" y="28"/>
                  </a:cubicBezTo>
                  <a:cubicBezTo>
                    <a:pt x="1491" y="26"/>
                    <a:pt x="1496" y="30"/>
                    <a:pt x="1498" y="29"/>
                  </a:cubicBezTo>
                  <a:cubicBezTo>
                    <a:pt x="1502" y="32"/>
                    <a:pt x="1508" y="48"/>
                    <a:pt x="1500" y="52"/>
                  </a:cubicBezTo>
                  <a:cubicBezTo>
                    <a:pt x="1496" y="53"/>
                    <a:pt x="1490" y="53"/>
                    <a:pt x="1486" y="54"/>
                  </a:cubicBezTo>
                  <a:cubicBezTo>
                    <a:pt x="1476" y="56"/>
                    <a:pt x="1464" y="63"/>
                    <a:pt x="1457" y="69"/>
                  </a:cubicBezTo>
                  <a:cubicBezTo>
                    <a:pt x="1457" y="69"/>
                    <a:pt x="1458" y="69"/>
                    <a:pt x="1458" y="70"/>
                  </a:cubicBezTo>
                  <a:cubicBezTo>
                    <a:pt x="1458" y="70"/>
                    <a:pt x="1458" y="70"/>
                    <a:pt x="1458" y="70"/>
                  </a:cubicBezTo>
                  <a:cubicBezTo>
                    <a:pt x="1462" y="71"/>
                    <a:pt x="1469" y="68"/>
                    <a:pt x="1474" y="71"/>
                  </a:cubicBezTo>
                  <a:cubicBezTo>
                    <a:pt x="1485" y="76"/>
                    <a:pt x="1500" y="81"/>
                    <a:pt x="1500" y="99"/>
                  </a:cubicBezTo>
                  <a:cubicBezTo>
                    <a:pt x="1497" y="100"/>
                    <a:pt x="1496" y="102"/>
                    <a:pt x="1494" y="103"/>
                  </a:cubicBezTo>
                  <a:cubicBezTo>
                    <a:pt x="1488" y="105"/>
                    <a:pt x="1482" y="105"/>
                    <a:pt x="1477" y="108"/>
                  </a:cubicBezTo>
                  <a:cubicBezTo>
                    <a:pt x="1477" y="109"/>
                    <a:pt x="1477" y="109"/>
                    <a:pt x="1477" y="110"/>
                  </a:cubicBezTo>
                  <a:cubicBezTo>
                    <a:pt x="1478" y="112"/>
                    <a:pt x="1479" y="113"/>
                    <a:pt x="1479" y="118"/>
                  </a:cubicBezTo>
                  <a:cubicBezTo>
                    <a:pt x="1477" y="119"/>
                    <a:pt x="1478" y="122"/>
                    <a:pt x="1476" y="123"/>
                  </a:cubicBezTo>
                  <a:cubicBezTo>
                    <a:pt x="1472" y="130"/>
                    <a:pt x="1465" y="135"/>
                    <a:pt x="1463" y="142"/>
                  </a:cubicBezTo>
                  <a:cubicBezTo>
                    <a:pt x="1464" y="143"/>
                    <a:pt x="1466" y="145"/>
                    <a:pt x="1467" y="146"/>
                  </a:cubicBezTo>
                  <a:cubicBezTo>
                    <a:pt x="1476" y="149"/>
                    <a:pt x="1513" y="129"/>
                    <a:pt x="1508" y="151"/>
                  </a:cubicBezTo>
                  <a:cubicBezTo>
                    <a:pt x="1507" y="154"/>
                    <a:pt x="1505" y="156"/>
                    <a:pt x="1504" y="158"/>
                  </a:cubicBezTo>
                  <a:cubicBezTo>
                    <a:pt x="1500" y="158"/>
                    <a:pt x="1498" y="157"/>
                    <a:pt x="1495" y="157"/>
                  </a:cubicBezTo>
                  <a:cubicBezTo>
                    <a:pt x="1490" y="155"/>
                    <a:pt x="1472" y="161"/>
                    <a:pt x="1469" y="163"/>
                  </a:cubicBezTo>
                  <a:cubicBezTo>
                    <a:pt x="1470" y="169"/>
                    <a:pt x="1471" y="175"/>
                    <a:pt x="1471" y="182"/>
                  </a:cubicBezTo>
                  <a:cubicBezTo>
                    <a:pt x="1469" y="183"/>
                    <a:pt x="1469" y="185"/>
                    <a:pt x="1468" y="186"/>
                  </a:cubicBezTo>
                  <a:cubicBezTo>
                    <a:pt x="1465" y="188"/>
                    <a:pt x="1462" y="187"/>
                    <a:pt x="1458" y="189"/>
                  </a:cubicBezTo>
                  <a:cubicBezTo>
                    <a:pt x="1456" y="190"/>
                    <a:pt x="1453" y="193"/>
                    <a:pt x="1450" y="193"/>
                  </a:cubicBezTo>
                  <a:cubicBezTo>
                    <a:pt x="1432" y="200"/>
                    <a:pt x="1414" y="183"/>
                    <a:pt x="1410" y="171"/>
                  </a:cubicBezTo>
                  <a:cubicBezTo>
                    <a:pt x="1410" y="171"/>
                    <a:pt x="1410" y="171"/>
                    <a:pt x="1410" y="171"/>
                  </a:cubicBezTo>
                  <a:cubicBezTo>
                    <a:pt x="1416" y="171"/>
                    <a:pt x="1423" y="177"/>
                    <a:pt x="1428" y="179"/>
                  </a:cubicBezTo>
                  <a:cubicBezTo>
                    <a:pt x="1430" y="179"/>
                    <a:pt x="1433" y="179"/>
                    <a:pt x="1435" y="179"/>
                  </a:cubicBezTo>
                  <a:cubicBezTo>
                    <a:pt x="1449" y="179"/>
                    <a:pt x="1457" y="174"/>
                    <a:pt x="1463" y="165"/>
                  </a:cubicBezTo>
                  <a:cubicBezTo>
                    <a:pt x="1463" y="164"/>
                    <a:pt x="1463" y="163"/>
                    <a:pt x="1463" y="162"/>
                  </a:cubicBezTo>
                  <a:cubicBezTo>
                    <a:pt x="1462" y="162"/>
                    <a:pt x="1461" y="161"/>
                    <a:pt x="1460" y="161"/>
                  </a:cubicBezTo>
                  <a:cubicBezTo>
                    <a:pt x="1453" y="158"/>
                    <a:pt x="1440" y="165"/>
                    <a:pt x="1434" y="166"/>
                  </a:cubicBezTo>
                  <a:cubicBezTo>
                    <a:pt x="1428" y="167"/>
                    <a:pt x="1413" y="167"/>
                    <a:pt x="1408" y="164"/>
                  </a:cubicBezTo>
                  <a:cubicBezTo>
                    <a:pt x="1406" y="163"/>
                    <a:pt x="1405" y="161"/>
                    <a:pt x="1404" y="160"/>
                  </a:cubicBezTo>
                  <a:cubicBezTo>
                    <a:pt x="1404" y="159"/>
                    <a:pt x="1404" y="157"/>
                    <a:pt x="1404" y="156"/>
                  </a:cubicBezTo>
                  <a:cubicBezTo>
                    <a:pt x="1406" y="155"/>
                    <a:pt x="1407" y="154"/>
                    <a:pt x="1408" y="153"/>
                  </a:cubicBezTo>
                  <a:cubicBezTo>
                    <a:pt x="1418" y="153"/>
                    <a:pt x="1426" y="153"/>
                    <a:pt x="1436" y="153"/>
                  </a:cubicBezTo>
                  <a:cubicBezTo>
                    <a:pt x="1438" y="152"/>
                    <a:pt x="1442" y="149"/>
                    <a:pt x="1444" y="149"/>
                  </a:cubicBezTo>
                  <a:cubicBezTo>
                    <a:pt x="1448" y="147"/>
                    <a:pt x="1452" y="148"/>
                    <a:pt x="1455" y="147"/>
                  </a:cubicBezTo>
                  <a:cubicBezTo>
                    <a:pt x="1456" y="146"/>
                    <a:pt x="1456" y="146"/>
                    <a:pt x="1457" y="145"/>
                  </a:cubicBezTo>
                  <a:cubicBezTo>
                    <a:pt x="1456" y="143"/>
                    <a:pt x="1454" y="139"/>
                    <a:pt x="1456" y="136"/>
                  </a:cubicBezTo>
                  <a:cubicBezTo>
                    <a:pt x="1458" y="129"/>
                    <a:pt x="1460" y="125"/>
                    <a:pt x="1464" y="118"/>
                  </a:cubicBezTo>
                  <a:cubicBezTo>
                    <a:pt x="1463" y="117"/>
                    <a:pt x="1462" y="117"/>
                    <a:pt x="1461" y="117"/>
                  </a:cubicBezTo>
                  <a:cubicBezTo>
                    <a:pt x="1455" y="118"/>
                    <a:pt x="1451" y="121"/>
                    <a:pt x="1442" y="122"/>
                  </a:cubicBezTo>
                  <a:close/>
                  <a:moveTo>
                    <a:pt x="1272" y="127"/>
                  </a:moveTo>
                  <a:cubicBezTo>
                    <a:pt x="1272" y="125"/>
                    <a:pt x="1271" y="126"/>
                    <a:pt x="1272" y="125"/>
                  </a:cubicBezTo>
                  <a:cubicBezTo>
                    <a:pt x="1274" y="119"/>
                    <a:pt x="1285" y="115"/>
                    <a:pt x="1292" y="119"/>
                  </a:cubicBezTo>
                  <a:cubicBezTo>
                    <a:pt x="1301" y="125"/>
                    <a:pt x="1318" y="137"/>
                    <a:pt x="1316" y="154"/>
                  </a:cubicBezTo>
                  <a:cubicBezTo>
                    <a:pt x="1310" y="157"/>
                    <a:pt x="1309" y="164"/>
                    <a:pt x="1298" y="164"/>
                  </a:cubicBezTo>
                  <a:cubicBezTo>
                    <a:pt x="1298" y="161"/>
                    <a:pt x="1294" y="159"/>
                    <a:pt x="1293" y="157"/>
                  </a:cubicBezTo>
                  <a:cubicBezTo>
                    <a:pt x="1292" y="155"/>
                    <a:pt x="1292" y="152"/>
                    <a:pt x="1291" y="149"/>
                  </a:cubicBezTo>
                  <a:cubicBezTo>
                    <a:pt x="1288" y="143"/>
                    <a:pt x="1279" y="128"/>
                    <a:pt x="1272" y="127"/>
                  </a:cubicBezTo>
                  <a:close/>
                  <a:moveTo>
                    <a:pt x="1216" y="87"/>
                  </a:moveTo>
                  <a:cubicBezTo>
                    <a:pt x="1216" y="86"/>
                    <a:pt x="1217" y="85"/>
                    <a:pt x="1217" y="84"/>
                  </a:cubicBezTo>
                  <a:cubicBezTo>
                    <a:pt x="1222" y="85"/>
                    <a:pt x="1227" y="86"/>
                    <a:pt x="1232" y="87"/>
                  </a:cubicBezTo>
                  <a:cubicBezTo>
                    <a:pt x="1237" y="89"/>
                    <a:pt x="1256" y="82"/>
                    <a:pt x="1257" y="79"/>
                  </a:cubicBezTo>
                  <a:cubicBezTo>
                    <a:pt x="1260" y="74"/>
                    <a:pt x="1260" y="41"/>
                    <a:pt x="1257" y="36"/>
                  </a:cubicBezTo>
                  <a:cubicBezTo>
                    <a:pt x="1255" y="31"/>
                    <a:pt x="1252" y="30"/>
                    <a:pt x="1252" y="23"/>
                  </a:cubicBezTo>
                  <a:cubicBezTo>
                    <a:pt x="1256" y="21"/>
                    <a:pt x="1256" y="20"/>
                    <a:pt x="1264" y="20"/>
                  </a:cubicBezTo>
                  <a:cubicBezTo>
                    <a:pt x="1272" y="26"/>
                    <a:pt x="1273" y="39"/>
                    <a:pt x="1273" y="54"/>
                  </a:cubicBezTo>
                  <a:cubicBezTo>
                    <a:pt x="1273" y="59"/>
                    <a:pt x="1271" y="74"/>
                    <a:pt x="1272" y="74"/>
                  </a:cubicBezTo>
                  <a:cubicBezTo>
                    <a:pt x="1276" y="75"/>
                    <a:pt x="1290" y="70"/>
                    <a:pt x="1293" y="68"/>
                  </a:cubicBezTo>
                  <a:cubicBezTo>
                    <a:pt x="1293" y="63"/>
                    <a:pt x="1292" y="61"/>
                    <a:pt x="1288" y="58"/>
                  </a:cubicBezTo>
                  <a:cubicBezTo>
                    <a:pt x="1288" y="57"/>
                    <a:pt x="1288" y="55"/>
                    <a:pt x="1288" y="53"/>
                  </a:cubicBezTo>
                  <a:cubicBezTo>
                    <a:pt x="1289" y="53"/>
                    <a:pt x="1290" y="54"/>
                    <a:pt x="1290" y="54"/>
                  </a:cubicBezTo>
                  <a:cubicBezTo>
                    <a:pt x="1293" y="55"/>
                    <a:pt x="1295" y="59"/>
                    <a:pt x="1298" y="59"/>
                  </a:cubicBezTo>
                  <a:cubicBezTo>
                    <a:pt x="1306" y="62"/>
                    <a:pt x="1314" y="60"/>
                    <a:pt x="1321" y="63"/>
                  </a:cubicBezTo>
                  <a:cubicBezTo>
                    <a:pt x="1322" y="64"/>
                    <a:pt x="1322" y="63"/>
                    <a:pt x="1322" y="65"/>
                  </a:cubicBezTo>
                  <a:cubicBezTo>
                    <a:pt x="1322" y="67"/>
                    <a:pt x="1322" y="69"/>
                    <a:pt x="1322" y="71"/>
                  </a:cubicBezTo>
                  <a:cubicBezTo>
                    <a:pt x="1321" y="71"/>
                    <a:pt x="1320" y="74"/>
                    <a:pt x="1319" y="75"/>
                  </a:cubicBezTo>
                  <a:cubicBezTo>
                    <a:pt x="1317" y="76"/>
                    <a:pt x="1310" y="75"/>
                    <a:pt x="1308" y="76"/>
                  </a:cubicBezTo>
                  <a:cubicBezTo>
                    <a:pt x="1301" y="79"/>
                    <a:pt x="1273" y="90"/>
                    <a:pt x="1268" y="95"/>
                  </a:cubicBezTo>
                  <a:cubicBezTo>
                    <a:pt x="1264" y="99"/>
                    <a:pt x="1266" y="105"/>
                    <a:pt x="1264" y="110"/>
                  </a:cubicBezTo>
                  <a:cubicBezTo>
                    <a:pt x="1260" y="123"/>
                    <a:pt x="1250" y="153"/>
                    <a:pt x="1232" y="145"/>
                  </a:cubicBezTo>
                  <a:cubicBezTo>
                    <a:pt x="1230" y="145"/>
                    <a:pt x="1229" y="145"/>
                    <a:pt x="1228" y="145"/>
                  </a:cubicBezTo>
                  <a:cubicBezTo>
                    <a:pt x="1225" y="143"/>
                    <a:pt x="1223" y="141"/>
                    <a:pt x="1220" y="139"/>
                  </a:cubicBezTo>
                  <a:cubicBezTo>
                    <a:pt x="1220" y="138"/>
                    <a:pt x="1220" y="137"/>
                    <a:pt x="1220" y="135"/>
                  </a:cubicBezTo>
                  <a:cubicBezTo>
                    <a:pt x="1222" y="135"/>
                    <a:pt x="1225" y="131"/>
                    <a:pt x="1227" y="130"/>
                  </a:cubicBezTo>
                  <a:cubicBezTo>
                    <a:pt x="1232" y="128"/>
                    <a:pt x="1236" y="129"/>
                    <a:pt x="1240" y="127"/>
                  </a:cubicBezTo>
                  <a:cubicBezTo>
                    <a:pt x="1246" y="125"/>
                    <a:pt x="1256" y="107"/>
                    <a:pt x="1254" y="101"/>
                  </a:cubicBezTo>
                  <a:cubicBezTo>
                    <a:pt x="1246" y="100"/>
                    <a:pt x="1236" y="101"/>
                    <a:pt x="1228" y="101"/>
                  </a:cubicBezTo>
                  <a:cubicBezTo>
                    <a:pt x="1225" y="98"/>
                    <a:pt x="1222" y="96"/>
                    <a:pt x="1219" y="93"/>
                  </a:cubicBezTo>
                  <a:cubicBezTo>
                    <a:pt x="1217" y="91"/>
                    <a:pt x="1217" y="88"/>
                    <a:pt x="1216" y="87"/>
                  </a:cubicBezTo>
                  <a:close/>
                  <a:moveTo>
                    <a:pt x="1110" y="21"/>
                  </a:moveTo>
                  <a:cubicBezTo>
                    <a:pt x="1110" y="20"/>
                    <a:pt x="1110" y="19"/>
                    <a:pt x="1110" y="17"/>
                  </a:cubicBezTo>
                  <a:cubicBezTo>
                    <a:pt x="1110" y="17"/>
                    <a:pt x="1111" y="16"/>
                    <a:pt x="1112" y="16"/>
                  </a:cubicBezTo>
                  <a:cubicBezTo>
                    <a:pt x="1124" y="17"/>
                    <a:pt x="1148" y="19"/>
                    <a:pt x="1147" y="35"/>
                  </a:cubicBezTo>
                  <a:cubicBezTo>
                    <a:pt x="1142" y="43"/>
                    <a:pt x="1140" y="49"/>
                    <a:pt x="1128" y="45"/>
                  </a:cubicBezTo>
                  <a:cubicBezTo>
                    <a:pt x="1127" y="43"/>
                    <a:pt x="1126" y="41"/>
                    <a:pt x="1124" y="39"/>
                  </a:cubicBezTo>
                  <a:cubicBezTo>
                    <a:pt x="1123" y="38"/>
                    <a:pt x="1121" y="38"/>
                    <a:pt x="1119" y="37"/>
                  </a:cubicBezTo>
                  <a:cubicBezTo>
                    <a:pt x="1119" y="31"/>
                    <a:pt x="1113" y="23"/>
                    <a:pt x="1110" y="21"/>
                  </a:cubicBezTo>
                  <a:close/>
                  <a:moveTo>
                    <a:pt x="1055" y="126"/>
                  </a:moveTo>
                  <a:cubicBezTo>
                    <a:pt x="1058" y="127"/>
                    <a:pt x="1062" y="127"/>
                    <a:pt x="1064" y="125"/>
                  </a:cubicBezTo>
                  <a:cubicBezTo>
                    <a:pt x="1066" y="124"/>
                    <a:pt x="1068" y="125"/>
                    <a:pt x="1070" y="123"/>
                  </a:cubicBezTo>
                  <a:cubicBezTo>
                    <a:pt x="1074" y="119"/>
                    <a:pt x="1070" y="109"/>
                    <a:pt x="1066" y="107"/>
                  </a:cubicBezTo>
                  <a:cubicBezTo>
                    <a:pt x="1066" y="107"/>
                    <a:pt x="1064" y="107"/>
                    <a:pt x="1064" y="107"/>
                  </a:cubicBezTo>
                  <a:cubicBezTo>
                    <a:pt x="1056" y="125"/>
                    <a:pt x="1056" y="125"/>
                    <a:pt x="1056" y="125"/>
                  </a:cubicBezTo>
                  <a:cubicBezTo>
                    <a:pt x="1056" y="125"/>
                    <a:pt x="1056" y="126"/>
                    <a:pt x="1055" y="126"/>
                  </a:cubicBezTo>
                  <a:close/>
                  <a:moveTo>
                    <a:pt x="1021" y="158"/>
                  </a:moveTo>
                  <a:cubicBezTo>
                    <a:pt x="1021" y="153"/>
                    <a:pt x="1024" y="148"/>
                    <a:pt x="1024" y="143"/>
                  </a:cubicBezTo>
                  <a:cubicBezTo>
                    <a:pt x="1025" y="140"/>
                    <a:pt x="1023" y="136"/>
                    <a:pt x="1024" y="133"/>
                  </a:cubicBezTo>
                  <a:cubicBezTo>
                    <a:pt x="1031" y="132"/>
                    <a:pt x="1042" y="114"/>
                    <a:pt x="1048" y="108"/>
                  </a:cubicBezTo>
                  <a:cubicBezTo>
                    <a:pt x="1051" y="106"/>
                    <a:pt x="1056" y="103"/>
                    <a:pt x="1059" y="102"/>
                  </a:cubicBezTo>
                  <a:cubicBezTo>
                    <a:pt x="1060" y="102"/>
                    <a:pt x="1062" y="102"/>
                    <a:pt x="1063" y="103"/>
                  </a:cubicBezTo>
                  <a:cubicBezTo>
                    <a:pt x="1068" y="104"/>
                    <a:pt x="1072" y="102"/>
                    <a:pt x="1075" y="101"/>
                  </a:cubicBezTo>
                  <a:cubicBezTo>
                    <a:pt x="1075" y="99"/>
                    <a:pt x="1075" y="97"/>
                    <a:pt x="1074" y="95"/>
                  </a:cubicBezTo>
                  <a:cubicBezTo>
                    <a:pt x="1074" y="95"/>
                    <a:pt x="1072" y="92"/>
                    <a:pt x="1072" y="93"/>
                  </a:cubicBezTo>
                  <a:cubicBezTo>
                    <a:pt x="1069" y="93"/>
                    <a:pt x="1067" y="96"/>
                    <a:pt x="1065" y="97"/>
                  </a:cubicBezTo>
                  <a:cubicBezTo>
                    <a:pt x="1064" y="97"/>
                    <a:pt x="1062" y="97"/>
                    <a:pt x="1060" y="97"/>
                  </a:cubicBezTo>
                  <a:cubicBezTo>
                    <a:pt x="1051" y="97"/>
                    <a:pt x="1045" y="88"/>
                    <a:pt x="1047" y="79"/>
                  </a:cubicBezTo>
                  <a:cubicBezTo>
                    <a:pt x="1056" y="81"/>
                    <a:pt x="1069" y="81"/>
                    <a:pt x="1076" y="76"/>
                  </a:cubicBezTo>
                  <a:cubicBezTo>
                    <a:pt x="1078" y="64"/>
                    <a:pt x="1079" y="47"/>
                    <a:pt x="1083" y="37"/>
                  </a:cubicBezTo>
                  <a:cubicBezTo>
                    <a:pt x="1085" y="34"/>
                    <a:pt x="1081" y="25"/>
                    <a:pt x="1084" y="18"/>
                  </a:cubicBezTo>
                  <a:cubicBezTo>
                    <a:pt x="1085" y="18"/>
                    <a:pt x="1087" y="18"/>
                    <a:pt x="1089" y="18"/>
                  </a:cubicBezTo>
                  <a:cubicBezTo>
                    <a:pt x="1090" y="19"/>
                    <a:pt x="1091" y="21"/>
                    <a:pt x="1092" y="22"/>
                  </a:cubicBezTo>
                  <a:cubicBezTo>
                    <a:pt x="1092" y="24"/>
                    <a:pt x="1097" y="47"/>
                    <a:pt x="1096" y="49"/>
                  </a:cubicBezTo>
                  <a:cubicBezTo>
                    <a:pt x="1095" y="53"/>
                    <a:pt x="1090" y="67"/>
                    <a:pt x="1092" y="70"/>
                  </a:cubicBezTo>
                  <a:cubicBezTo>
                    <a:pt x="1092" y="71"/>
                    <a:pt x="1092" y="71"/>
                    <a:pt x="1093" y="71"/>
                  </a:cubicBezTo>
                  <a:cubicBezTo>
                    <a:pt x="1099" y="71"/>
                    <a:pt x="1107" y="67"/>
                    <a:pt x="1109" y="62"/>
                  </a:cubicBezTo>
                  <a:cubicBezTo>
                    <a:pt x="1110" y="58"/>
                    <a:pt x="1107" y="56"/>
                    <a:pt x="1108" y="54"/>
                  </a:cubicBezTo>
                  <a:cubicBezTo>
                    <a:pt x="1108" y="54"/>
                    <a:pt x="1109" y="54"/>
                    <a:pt x="1109" y="54"/>
                  </a:cubicBezTo>
                  <a:cubicBezTo>
                    <a:pt x="1113" y="56"/>
                    <a:pt x="1126" y="58"/>
                    <a:pt x="1132" y="59"/>
                  </a:cubicBezTo>
                  <a:cubicBezTo>
                    <a:pt x="1132" y="61"/>
                    <a:pt x="1132" y="63"/>
                    <a:pt x="1132" y="65"/>
                  </a:cubicBezTo>
                  <a:cubicBezTo>
                    <a:pt x="1131" y="65"/>
                    <a:pt x="1130" y="66"/>
                    <a:pt x="1130" y="66"/>
                  </a:cubicBezTo>
                  <a:cubicBezTo>
                    <a:pt x="1129" y="66"/>
                    <a:pt x="1129" y="65"/>
                    <a:pt x="1129" y="65"/>
                  </a:cubicBezTo>
                  <a:cubicBezTo>
                    <a:pt x="1120" y="68"/>
                    <a:pt x="1100" y="77"/>
                    <a:pt x="1098" y="84"/>
                  </a:cubicBezTo>
                  <a:cubicBezTo>
                    <a:pt x="1096" y="84"/>
                    <a:pt x="1093" y="83"/>
                    <a:pt x="1092" y="85"/>
                  </a:cubicBezTo>
                  <a:cubicBezTo>
                    <a:pt x="1085" y="89"/>
                    <a:pt x="1090" y="98"/>
                    <a:pt x="1088" y="106"/>
                  </a:cubicBezTo>
                  <a:cubicBezTo>
                    <a:pt x="1087" y="109"/>
                    <a:pt x="1086" y="112"/>
                    <a:pt x="1087" y="115"/>
                  </a:cubicBezTo>
                  <a:cubicBezTo>
                    <a:pt x="1088" y="115"/>
                    <a:pt x="1089" y="116"/>
                    <a:pt x="1090" y="116"/>
                  </a:cubicBezTo>
                  <a:cubicBezTo>
                    <a:pt x="1095" y="108"/>
                    <a:pt x="1106" y="105"/>
                    <a:pt x="1114" y="111"/>
                  </a:cubicBezTo>
                  <a:cubicBezTo>
                    <a:pt x="1122" y="117"/>
                    <a:pt x="1116" y="123"/>
                    <a:pt x="1119" y="131"/>
                  </a:cubicBezTo>
                  <a:cubicBezTo>
                    <a:pt x="1120" y="136"/>
                    <a:pt x="1126" y="139"/>
                    <a:pt x="1128" y="145"/>
                  </a:cubicBezTo>
                  <a:cubicBezTo>
                    <a:pt x="1128" y="145"/>
                    <a:pt x="1128" y="147"/>
                    <a:pt x="1129" y="146"/>
                  </a:cubicBezTo>
                  <a:cubicBezTo>
                    <a:pt x="1134" y="161"/>
                    <a:pt x="1113" y="161"/>
                    <a:pt x="1105" y="160"/>
                  </a:cubicBezTo>
                  <a:cubicBezTo>
                    <a:pt x="1104" y="158"/>
                    <a:pt x="1102" y="156"/>
                    <a:pt x="1101" y="154"/>
                  </a:cubicBezTo>
                  <a:cubicBezTo>
                    <a:pt x="1098" y="145"/>
                    <a:pt x="1098" y="133"/>
                    <a:pt x="1090" y="130"/>
                  </a:cubicBezTo>
                  <a:cubicBezTo>
                    <a:pt x="1076" y="139"/>
                    <a:pt x="1092" y="160"/>
                    <a:pt x="1085" y="177"/>
                  </a:cubicBezTo>
                  <a:cubicBezTo>
                    <a:pt x="1085" y="177"/>
                    <a:pt x="1085" y="177"/>
                    <a:pt x="1085" y="177"/>
                  </a:cubicBezTo>
                  <a:cubicBezTo>
                    <a:pt x="1083" y="175"/>
                    <a:pt x="1080" y="175"/>
                    <a:pt x="1079" y="173"/>
                  </a:cubicBezTo>
                  <a:cubicBezTo>
                    <a:pt x="1075" y="170"/>
                    <a:pt x="1072" y="163"/>
                    <a:pt x="1070" y="156"/>
                  </a:cubicBezTo>
                  <a:cubicBezTo>
                    <a:pt x="1068" y="149"/>
                    <a:pt x="1074" y="143"/>
                    <a:pt x="1072" y="139"/>
                  </a:cubicBezTo>
                  <a:cubicBezTo>
                    <a:pt x="1071" y="139"/>
                    <a:pt x="1071" y="138"/>
                    <a:pt x="1070" y="137"/>
                  </a:cubicBezTo>
                  <a:cubicBezTo>
                    <a:pt x="1065" y="137"/>
                    <a:pt x="1056" y="139"/>
                    <a:pt x="1054" y="144"/>
                  </a:cubicBezTo>
                  <a:cubicBezTo>
                    <a:pt x="1053" y="147"/>
                    <a:pt x="1054" y="149"/>
                    <a:pt x="1053" y="151"/>
                  </a:cubicBezTo>
                  <a:cubicBezTo>
                    <a:pt x="1050" y="156"/>
                    <a:pt x="1042" y="170"/>
                    <a:pt x="1038" y="172"/>
                  </a:cubicBezTo>
                  <a:cubicBezTo>
                    <a:pt x="1034" y="173"/>
                    <a:pt x="1030" y="171"/>
                    <a:pt x="1027" y="169"/>
                  </a:cubicBezTo>
                  <a:cubicBezTo>
                    <a:pt x="1028" y="163"/>
                    <a:pt x="1024" y="158"/>
                    <a:pt x="1021" y="158"/>
                  </a:cubicBezTo>
                  <a:close/>
                  <a:moveTo>
                    <a:pt x="913" y="65"/>
                  </a:moveTo>
                  <a:cubicBezTo>
                    <a:pt x="914" y="65"/>
                    <a:pt x="913" y="65"/>
                    <a:pt x="915" y="65"/>
                  </a:cubicBezTo>
                  <a:cubicBezTo>
                    <a:pt x="919" y="64"/>
                    <a:pt x="929" y="61"/>
                    <a:pt x="931" y="58"/>
                  </a:cubicBezTo>
                  <a:cubicBezTo>
                    <a:pt x="931" y="57"/>
                    <a:pt x="931" y="55"/>
                    <a:pt x="931" y="54"/>
                  </a:cubicBezTo>
                  <a:cubicBezTo>
                    <a:pt x="929" y="49"/>
                    <a:pt x="924" y="45"/>
                    <a:pt x="920" y="43"/>
                  </a:cubicBezTo>
                  <a:cubicBezTo>
                    <a:pt x="920" y="43"/>
                    <a:pt x="920" y="43"/>
                    <a:pt x="919" y="43"/>
                  </a:cubicBezTo>
                  <a:cubicBezTo>
                    <a:pt x="917" y="47"/>
                    <a:pt x="913" y="58"/>
                    <a:pt x="913" y="65"/>
                  </a:cubicBezTo>
                  <a:close/>
                  <a:moveTo>
                    <a:pt x="862" y="136"/>
                  </a:moveTo>
                  <a:cubicBezTo>
                    <a:pt x="863" y="139"/>
                    <a:pt x="864" y="143"/>
                    <a:pt x="865" y="147"/>
                  </a:cubicBezTo>
                  <a:cubicBezTo>
                    <a:pt x="870" y="155"/>
                    <a:pt x="887" y="161"/>
                    <a:pt x="898" y="154"/>
                  </a:cubicBezTo>
                  <a:cubicBezTo>
                    <a:pt x="900" y="149"/>
                    <a:pt x="886" y="129"/>
                    <a:pt x="882" y="126"/>
                  </a:cubicBezTo>
                  <a:cubicBezTo>
                    <a:pt x="886" y="126"/>
                    <a:pt x="890" y="126"/>
                    <a:pt x="894" y="126"/>
                  </a:cubicBezTo>
                  <a:cubicBezTo>
                    <a:pt x="896" y="127"/>
                    <a:pt x="913" y="133"/>
                    <a:pt x="914" y="132"/>
                  </a:cubicBezTo>
                  <a:cubicBezTo>
                    <a:pt x="918" y="129"/>
                    <a:pt x="918" y="106"/>
                    <a:pt x="916" y="105"/>
                  </a:cubicBezTo>
                  <a:cubicBezTo>
                    <a:pt x="914" y="104"/>
                    <a:pt x="913" y="104"/>
                    <a:pt x="912" y="104"/>
                  </a:cubicBezTo>
                  <a:cubicBezTo>
                    <a:pt x="910" y="107"/>
                    <a:pt x="907" y="113"/>
                    <a:pt x="904" y="116"/>
                  </a:cubicBezTo>
                  <a:cubicBezTo>
                    <a:pt x="903" y="116"/>
                    <a:pt x="902" y="116"/>
                    <a:pt x="902" y="116"/>
                  </a:cubicBezTo>
                  <a:cubicBezTo>
                    <a:pt x="900" y="112"/>
                    <a:pt x="897" y="108"/>
                    <a:pt x="895" y="103"/>
                  </a:cubicBezTo>
                  <a:cubicBezTo>
                    <a:pt x="893" y="99"/>
                    <a:pt x="896" y="91"/>
                    <a:pt x="894" y="87"/>
                  </a:cubicBezTo>
                  <a:cubicBezTo>
                    <a:pt x="881" y="85"/>
                    <a:pt x="881" y="95"/>
                    <a:pt x="876" y="101"/>
                  </a:cubicBezTo>
                  <a:cubicBezTo>
                    <a:pt x="869" y="111"/>
                    <a:pt x="862" y="119"/>
                    <a:pt x="862" y="136"/>
                  </a:cubicBezTo>
                  <a:close/>
                  <a:moveTo>
                    <a:pt x="801" y="141"/>
                  </a:moveTo>
                  <a:cubicBezTo>
                    <a:pt x="801" y="139"/>
                    <a:pt x="801" y="137"/>
                    <a:pt x="801" y="134"/>
                  </a:cubicBezTo>
                  <a:cubicBezTo>
                    <a:pt x="804" y="132"/>
                    <a:pt x="806" y="128"/>
                    <a:pt x="810" y="126"/>
                  </a:cubicBezTo>
                  <a:cubicBezTo>
                    <a:pt x="808" y="123"/>
                    <a:pt x="808" y="120"/>
                    <a:pt x="808" y="116"/>
                  </a:cubicBezTo>
                  <a:cubicBezTo>
                    <a:pt x="811" y="116"/>
                    <a:pt x="820" y="118"/>
                    <a:pt x="825" y="116"/>
                  </a:cubicBezTo>
                  <a:cubicBezTo>
                    <a:pt x="830" y="115"/>
                    <a:pt x="851" y="107"/>
                    <a:pt x="854" y="104"/>
                  </a:cubicBezTo>
                  <a:cubicBezTo>
                    <a:pt x="856" y="100"/>
                    <a:pt x="854" y="87"/>
                    <a:pt x="856" y="83"/>
                  </a:cubicBezTo>
                  <a:cubicBezTo>
                    <a:pt x="857" y="81"/>
                    <a:pt x="863" y="72"/>
                    <a:pt x="861" y="69"/>
                  </a:cubicBezTo>
                  <a:cubicBezTo>
                    <a:pt x="856" y="62"/>
                    <a:pt x="835" y="75"/>
                    <a:pt x="835" y="59"/>
                  </a:cubicBezTo>
                  <a:cubicBezTo>
                    <a:pt x="836" y="59"/>
                    <a:pt x="836" y="59"/>
                    <a:pt x="837" y="58"/>
                  </a:cubicBezTo>
                  <a:cubicBezTo>
                    <a:pt x="840" y="58"/>
                    <a:pt x="843" y="59"/>
                    <a:pt x="845" y="60"/>
                  </a:cubicBezTo>
                  <a:cubicBezTo>
                    <a:pt x="850" y="57"/>
                    <a:pt x="865" y="52"/>
                    <a:pt x="868" y="47"/>
                  </a:cubicBezTo>
                  <a:cubicBezTo>
                    <a:pt x="873" y="39"/>
                    <a:pt x="871" y="30"/>
                    <a:pt x="878" y="23"/>
                  </a:cubicBezTo>
                  <a:cubicBezTo>
                    <a:pt x="884" y="23"/>
                    <a:pt x="888" y="24"/>
                    <a:pt x="893" y="26"/>
                  </a:cubicBezTo>
                  <a:cubicBezTo>
                    <a:pt x="890" y="36"/>
                    <a:pt x="882" y="41"/>
                    <a:pt x="878" y="49"/>
                  </a:cubicBezTo>
                  <a:cubicBezTo>
                    <a:pt x="875" y="56"/>
                    <a:pt x="874" y="68"/>
                    <a:pt x="873" y="74"/>
                  </a:cubicBezTo>
                  <a:cubicBezTo>
                    <a:pt x="873" y="76"/>
                    <a:pt x="873" y="78"/>
                    <a:pt x="873" y="80"/>
                  </a:cubicBezTo>
                  <a:cubicBezTo>
                    <a:pt x="872" y="80"/>
                    <a:pt x="870" y="88"/>
                    <a:pt x="870" y="90"/>
                  </a:cubicBezTo>
                  <a:cubicBezTo>
                    <a:pt x="871" y="90"/>
                    <a:pt x="871" y="91"/>
                    <a:pt x="871" y="91"/>
                  </a:cubicBezTo>
                  <a:cubicBezTo>
                    <a:pt x="872" y="91"/>
                    <a:pt x="872" y="90"/>
                    <a:pt x="873" y="90"/>
                  </a:cubicBezTo>
                  <a:cubicBezTo>
                    <a:pt x="873" y="90"/>
                    <a:pt x="873" y="90"/>
                    <a:pt x="874" y="90"/>
                  </a:cubicBezTo>
                  <a:cubicBezTo>
                    <a:pt x="875" y="89"/>
                    <a:pt x="877" y="87"/>
                    <a:pt x="877" y="85"/>
                  </a:cubicBezTo>
                  <a:cubicBezTo>
                    <a:pt x="877" y="84"/>
                    <a:pt x="877" y="83"/>
                    <a:pt x="877" y="82"/>
                  </a:cubicBezTo>
                  <a:cubicBezTo>
                    <a:pt x="878" y="80"/>
                    <a:pt x="880" y="79"/>
                    <a:pt x="881" y="77"/>
                  </a:cubicBezTo>
                  <a:cubicBezTo>
                    <a:pt x="887" y="77"/>
                    <a:pt x="895" y="75"/>
                    <a:pt x="897" y="72"/>
                  </a:cubicBezTo>
                  <a:cubicBezTo>
                    <a:pt x="899" y="67"/>
                    <a:pt x="897" y="58"/>
                    <a:pt x="899" y="55"/>
                  </a:cubicBezTo>
                  <a:cubicBezTo>
                    <a:pt x="901" y="51"/>
                    <a:pt x="904" y="42"/>
                    <a:pt x="905" y="38"/>
                  </a:cubicBezTo>
                  <a:cubicBezTo>
                    <a:pt x="907" y="29"/>
                    <a:pt x="898" y="22"/>
                    <a:pt x="903" y="17"/>
                  </a:cubicBezTo>
                  <a:cubicBezTo>
                    <a:pt x="907" y="13"/>
                    <a:pt x="915" y="19"/>
                    <a:pt x="917" y="21"/>
                  </a:cubicBezTo>
                  <a:cubicBezTo>
                    <a:pt x="921" y="25"/>
                    <a:pt x="916" y="31"/>
                    <a:pt x="918" y="36"/>
                  </a:cubicBezTo>
                  <a:cubicBezTo>
                    <a:pt x="920" y="41"/>
                    <a:pt x="930" y="45"/>
                    <a:pt x="934" y="47"/>
                  </a:cubicBezTo>
                  <a:cubicBezTo>
                    <a:pt x="938" y="48"/>
                    <a:pt x="943" y="48"/>
                    <a:pt x="948" y="49"/>
                  </a:cubicBezTo>
                  <a:cubicBezTo>
                    <a:pt x="948" y="49"/>
                    <a:pt x="949" y="50"/>
                    <a:pt x="949" y="50"/>
                  </a:cubicBezTo>
                  <a:cubicBezTo>
                    <a:pt x="949" y="51"/>
                    <a:pt x="948" y="53"/>
                    <a:pt x="948" y="54"/>
                  </a:cubicBezTo>
                  <a:cubicBezTo>
                    <a:pt x="945" y="60"/>
                    <a:pt x="935" y="64"/>
                    <a:pt x="930" y="67"/>
                  </a:cubicBezTo>
                  <a:cubicBezTo>
                    <a:pt x="926" y="70"/>
                    <a:pt x="924" y="75"/>
                    <a:pt x="921" y="77"/>
                  </a:cubicBezTo>
                  <a:cubicBezTo>
                    <a:pt x="916" y="80"/>
                    <a:pt x="910" y="79"/>
                    <a:pt x="908" y="83"/>
                  </a:cubicBezTo>
                  <a:cubicBezTo>
                    <a:pt x="908" y="85"/>
                    <a:pt x="907" y="85"/>
                    <a:pt x="907" y="87"/>
                  </a:cubicBezTo>
                  <a:cubicBezTo>
                    <a:pt x="905" y="86"/>
                    <a:pt x="906" y="90"/>
                    <a:pt x="906" y="91"/>
                  </a:cubicBezTo>
                  <a:cubicBezTo>
                    <a:pt x="910" y="93"/>
                    <a:pt x="924" y="95"/>
                    <a:pt x="926" y="99"/>
                  </a:cubicBezTo>
                  <a:cubicBezTo>
                    <a:pt x="930" y="105"/>
                    <a:pt x="930" y="119"/>
                    <a:pt x="928" y="129"/>
                  </a:cubicBezTo>
                  <a:cubicBezTo>
                    <a:pt x="927" y="131"/>
                    <a:pt x="926" y="134"/>
                    <a:pt x="927" y="138"/>
                  </a:cubicBezTo>
                  <a:cubicBezTo>
                    <a:pt x="944" y="144"/>
                    <a:pt x="968" y="157"/>
                    <a:pt x="946" y="175"/>
                  </a:cubicBezTo>
                  <a:cubicBezTo>
                    <a:pt x="930" y="175"/>
                    <a:pt x="930" y="166"/>
                    <a:pt x="917" y="161"/>
                  </a:cubicBezTo>
                  <a:cubicBezTo>
                    <a:pt x="915" y="161"/>
                    <a:pt x="906" y="165"/>
                    <a:pt x="905" y="165"/>
                  </a:cubicBezTo>
                  <a:cubicBezTo>
                    <a:pt x="903" y="165"/>
                    <a:pt x="901" y="165"/>
                    <a:pt x="899" y="165"/>
                  </a:cubicBezTo>
                  <a:cubicBezTo>
                    <a:pt x="892" y="168"/>
                    <a:pt x="882" y="170"/>
                    <a:pt x="874" y="168"/>
                  </a:cubicBezTo>
                  <a:cubicBezTo>
                    <a:pt x="872" y="163"/>
                    <a:pt x="867" y="157"/>
                    <a:pt x="863" y="153"/>
                  </a:cubicBezTo>
                  <a:cubicBezTo>
                    <a:pt x="863" y="153"/>
                    <a:pt x="863" y="153"/>
                    <a:pt x="863" y="153"/>
                  </a:cubicBezTo>
                  <a:cubicBezTo>
                    <a:pt x="862" y="154"/>
                    <a:pt x="862" y="154"/>
                    <a:pt x="862" y="154"/>
                  </a:cubicBezTo>
                  <a:cubicBezTo>
                    <a:pt x="862" y="162"/>
                    <a:pt x="869" y="172"/>
                    <a:pt x="864" y="179"/>
                  </a:cubicBezTo>
                  <a:cubicBezTo>
                    <a:pt x="863" y="179"/>
                    <a:pt x="861" y="179"/>
                    <a:pt x="859" y="178"/>
                  </a:cubicBezTo>
                  <a:cubicBezTo>
                    <a:pt x="855" y="176"/>
                    <a:pt x="854" y="171"/>
                    <a:pt x="851" y="167"/>
                  </a:cubicBezTo>
                  <a:cubicBezTo>
                    <a:pt x="850" y="165"/>
                    <a:pt x="850" y="163"/>
                    <a:pt x="849" y="161"/>
                  </a:cubicBezTo>
                  <a:cubicBezTo>
                    <a:pt x="846" y="159"/>
                    <a:pt x="844" y="156"/>
                    <a:pt x="841" y="153"/>
                  </a:cubicBezTo>
                  <a:cubicBezTo>
                    <a:pt x="839" y="151"/>
                    <a:pt x="840" y="146"/>
                    <a:pt x="837" y="144"/>
                  </a:cubicBezTo>
                  <a:cubicBezTo>
                    <a:pt x="834" y="141"/>
                    <a:pt x="817" y="153"/>
                    <a:pt x="809" y="149"/>
                  </a:cubicBezTo>
                  <a:cubicBezTo>
                    <a:pt x="806" y="147"/>
                    <a:pt x="803" y="144"/>
                    <a:pt x="801" y="141"/>
                  </a:cubicBezTo>
                  <a:close/>
                  <a:moveTo>
                    <a:pt x="704" y="44"/>
                  </a:moveTo>
                  <a:cubicBezTo>
                    <a:pt x="705" y="43"/>
                    <a:pt x="706" y="43"/>
                    <a:pt x="707" y="42"/>
                  </a:cubicBezTo>
                  <a:cubicBezTo>
                    <a:pt x="707" y="41"/>
                    <a:pt x="707" y="41"/>
                    <a:pt x="706" y="40"/>
                  </a:cubicBezTo>
                  <a:cubicBezTo>
                    <a:pt x="706" y="40"/>
                    <a:pt x="706" y="40"/>
                    <a:pt x="706" y="40"/>
                  </a:cubicBezTo>
                  <a:cubicBezTo>
                    <a:pt x="706" y="40"/>
                    <a:pt x="706" y="40"/>
                    <a:pt x="705" y="40"/>
                  </a:cubicBezTo>
                  <a:cubicBezTo>
                    <a:pt x="705" y="41"/>
                    <a:pt x="705" y="43"/>
                    <a:pt x="704" y="44"/>
                  </a:cubicBezTo>
                  <a:close/>
                  <a:moveTo>
                    <a:pt x="702" y="45"/>
                  </a:moveTo>
                  <a:cubicBezTo>
                    <a:pt x="702" y="46"/>
                    <a:pt x="703" y="46"/>
                    <a:pt x="703" y="46"/>
                  </a:cubicBezTo>
                  <a:cubicBezTo>
                    <a:pt x="704" y="46"/>
                    <a:pt x="704" y="46"/>
                    <a:pt x="704" y="45"/>
                  </a:cubicBezTo>
                  <a:cubicBezTo>
                    <a:pt x="704" y="45"/>
                    <a:pt x="704" y="45"/>
                    <a:pt x="704" y="45"/>
                  </a:cubicBezTo>
                  <a:cubicBezTo>
                    <a:pt x="704" y="45"/>
                    <a:pt x="704" y="44"/>
                    <a:pt x="704" y="44"/>
                  </a:cubicBezTo>
                  <a:cubicBezTo>
                    <a:pt x="704" y="44"/>
                    <a:pt x="703" y="43"/>
                    <a:pt x="703" y="43"/>
                  </a:cubicBezTo>
                  <a:cubicBezTo>
                    <a:pt x="703" y="43"/>
                    <a:pt x="703" y="44"/>
                    <a:pt x="702" y="44"/>
                  </a:cubicBezTo>
                  <a:cubicBezTo>
                    <a:pt x="702" y="45"/>
                    <a:pt x="702" y="45"/>
                    <a:pt x="702" y="45"/>
                  </a:cubicBezTo>
                  <a:close/>
                  <a:moveTo>
                    <a:pt x="637" y="47"/>
                  </a:moveTo>
                  <a:cubicBezTo>
                    <a:pt x="637" y="41"/>
                    <a:pt x="637" y="35"/>
                    <a:pt x="639" y="30"/>
                  </a:cubicBezTo>
                  <a:cubicBezTo>
                    <a:pt x="639" y="27"/>
                    <a:pt x="639" y="25"/>
                    <a:pt x="638" y="23"/>
                  </a:cubicBezTo>
                  <a:cubicBezTo>
                    <a:pt x="640" y="23"/>
                    <a:pt x="647" y="21"/>
                    <a:pt x="647" y="21"/>
                  </a:cubicBezTo>
                  <a:cubicBezTo>
                    <a:pt x="652" y="29"/>
                    <a:pt x="651" y="39"/>
                    <a:pt x="658" y="45"/>
                  </a:cubicBezTo>
                  <a:cubicBezTo>
                    <a:pt x="658" y="48"/>
                    <a:pt x="658" y="51"/>
                    <a:pt x="658" y="55"/>
                  </a:cubicBezTo>
                  <a:cubicBezTo>
                    <a:pt x="656" y="55"/>
                    <a:pt x="654" y="58"/>
                    <a:pt x="653" y="59"/>
                  </a:cubicBezTo>
                  <a:cubicBezTo>
                    <a:pt x="643" y="59"/>
                    <a:pt x="640" y="53"/>
                    <a:pt x="637" y="47"/>
                  </a:cubicBezTo>
                  <a:close/>
                  <a:moveTo>
                    <a:pt x="621" y="118"/>
                  </a:moveTo>
                  <a:cubicBezTo>
                    <a:pt x="621" y="113"/>
                    <a:pt x="621" y="109"/>
                    <a:pt x="621" y="105"/>
                  </a:cubicBezTo>
                  <a:cubicBezTo>
                    <a:pt x="628" y="104"/>
                    <a:pt x="632" y="97"/>
                    <a:pt x="636" y="92"/>
                  </a:cubicBezTo>
                  <a:cubicBezTo>
                    <a:pt x="640" y="85"/>
                    <a:pt x="652" y="76"/>
                    <a:pt x="660" y="71"/>
                  </a:cubicBezTo>
                  <a:cubicBezTo>
                    <a:pt x="663" y="70"/>
                    <a:pt x="678" y="62"/>
                    <a:pt x="677" y="61"/>
                  </a:cubicBezTo>
                  <a:cubicBezTo>
                    <a:pt x="680" y="60"/>
                    <a:pt x="693" y="54"/>
                    <a:pt x="694" y="51"/>
                  </a:cubicBezTo>
                  <a:cubicBezTo>
                    <a:pt x="694" y="50"/>
                    <a:pt x="694" y="50"/>
                    <a:pt x="694" y="50"/>
                  </a:cubicBezTo>
                  <a:cubicBezTo>
                    <a:pt x="692" y="49"/>
                    <a:pt x="681" y="45"/>
                    <a:pt x="680" y="44"/>
                  </a:cubicBezTo>
                  <a:cubicBezTo>
                    <a:pt x="678" y="43"/>
                    <a:pt x="676" y="39"/>
                    <a:pt x="675" y="39"/>
                  </a:cubicBezTo>
                  <a:cubicBezTo>
                    <a:pt x="675" y="38"/>
                    <a:pt x="675" y="37"/>
                    <a:pt x="675" y="37"/>
                  </a:cubicBezTo>
                  <a:cubicBezTo>
                    <a:pt x="684" y="39"/>
                    <a:pt x="702" y="36"/>
                    <a:pt x="707" y="33"/>
                  </a:cubicBezTo>
                  <a:cubicBezTo>
                    <a:pt x="709" y="31"/>
                    <a:pt x="712" y="28"/>
                    <a:pt x="716" y="27"/>
                  </a:cubicBezTo>
                  <a:cubicBezTo>
                    <a:pt x="721" y="26"/>
                    <a:pt x="736" y="34"/>
                    <a:pt x="739" y="36"/>
                  </a:cubicBezTo>
                  <a:cubicBezTo>
                    <a:pt x="739" y="38"/>
                    <a:pt x="738" y="39"/>
                    <a:pt x="738" y="41"/>
                  </a:cubicBezTo>
                  <a:cubicBezTo>
                    <a:pt x="736" y="42"/>
                    <a:pt x="734" y="44"/>
                    <a:pt x="732" y="45"/>
                  </a:cubicBezTo>
                  <a:cubicBezTo>
                    <a:pt x="731" y="45"/>
                    <a:pt x="730" y="45"/>
                    <a:pt x="730" y="45"/>
                  </a:cubicBezTo>
                  <a:cubicBezTo>
                    <a:pt x="724" y="47"/>
                    <a:pt x="709" y="51"/>
                    <a:pt x="705" y="55"/>
                  </a:cubicBezTo>
                  <a:cubicBezTo>
                    <a:pt x="706" y="56"/>
                    <a:pt x="706" y="57"/>
                    <a:pt x="706" y="58"/>
                  </a:cubicBezTo>
                  <a:cubicBezTo>
                    <a:pt x="708" y="59"/>
                    <a:pt x="710" y="60"/>
                    <a:pt x="712" y="61"/>
                  </a:cubicBezTo>
                  <a:cubicBezTo>
                    <a:pt x="713" y="61"/>
                    <a:pt x="715" y="61"/>
                    <a:pt x="717" y="61"/>
                  </a:cubicBezTo>
                  <a:cubicBezTo>
                    <a:pt x="724" y="65"/>
                    <a:pt x="744" y="92"/>
                    <a:pt x="730" y="103"/>
                  </a:cubicBezTo>
                  <a:cubicBezTo>
                    <a:pt x="728" y="104"/>
                    <a:pt x="716" y="108"/>
                    <a:pt x="717" y="108"/>
                  </a:cubicBezTo>
                  <a:cubicBezTo>
                    <a:pt x="711" y="111"/>
                    <a:pt x="705" y="106"/>
                    <a:pt x="702" y="111"/>
                  </a:cubicBezTo>
                  <a:cubicBezTo>
                    <a:pt x="702" y="114"/>
                    <a:pt x="702" y="117"/>
                    <a:pt x="702" y="120"/>
                  </a:cubicBezTo>
                  <a:cubicBezTo>
                    <a:pt x="699" y="125"/>
                    <a:pt x="694" y="130"/>
                    <a:pt x="690" y="134"/>
                  </a:cubicBezTo>
                  <a:cubicBezTo>
                    <a:pt x="690" y="136"/>
                    <a:pt x="690" y="137"/>
                    <a:pt x="691" y="137"/>
                  </a:cubicBezTo>
                  <a:cubicBezTo>
                    <a:pt x="692" y="139"/>
                    <a:pt x="695" y="139"/>
                    <a:pt x="697" y="139"/>
                  </a:cubicBezTo>
                  <a:cubicBezTo>
                    <a:pt x="698" y="138"/>
                    <a:pt x="699" y="137"/>
                    <a:pt x="700" y="134"/>
                  </a:cubicBezTo>
                  <a:cubicBezTo>
                    <a:pt x="711" y="134"/>
                    <a:pt x="716" y="138"/>
                    <a:pt x="726" y="140"/>
                  </a:cubicBezTo>
                  <a:cubicBezTo>
                    <a:pt x="727" y="143"/>
                    <a:pt x="730" y="149"/>
                    <a:pt x="729" y="151"/>
                  </a:cubicBezTo>
                  <a:cubicBezTo>
                    <a:pt x="728" y="152"/>
                    <a:pt x="727" y="154"/>
                    <a:pt x="725" y="155"/>
                  </a:cubicBezTo>
                  <a:cubicBezTo>
                    <a:pt x="716" y="158"/>
                    <a:pt x="712" y="149"/>
                    <a:pt x="705" y="150"/>
                  </a:cubicBezTo>
                  <a:cubicBezTo>
                    <a:pt x="704" y="149"/>
                    <a:pt x="700" y="153"/>
                    <a:pt x="699" y="155"/>
                  </a:cubicBezTo>
                  <a:cubicBezTo>
                    <a:pt x="698" y="157"/>
                    <a:pt x="700" y="159"/>
                    <a:pt x="700" y="160"/>
                  </a:cubicBezTo>
                  <a:cubicBezTo>
                    <a:pt x="700" y="162"/>
                    <a:pt x="700" y="164"/>
                    <a:pt x="700" y="166"/>
                  </a:cubicBezTo>
                  <a:cubicBezTo>
                    <a:pt x="702" y="174"/>
                    <a:pt x="698" y="180"/>
                    <a:pt x="692" y="183"/>
                  </a:cubicBezTo>
                  <a:cubicBezTo>
                    <a:pt x="685" y="187"/>
                    <a:pt x="666" y="181"/>
                    <a:pt x="662" y="179"/>
                  </a:cubicBezTo>
                  <a:cubicBezTo>
                    <a:pt x="662" y="177"/>
                    <a:pt x="653" y="173"/>
                    <a:pt x="651" y="173"/>
                  </a:cubicBezTo>
                  <a:cubicBezTo>
                    <a:pt x="651" y="172"/>
                    <a:pt x="652" y="172"/>
                    <a:pt x="652" y="172"/>
                  </a:cubicBezTo>
                  <a:cubicBezTo>
                    <a:pt x="660" y="170"/>
                    <a:pt x="676" y="168"/>
                    <a:pt x="683" y="163"/>
                  </a:cubicBezTo>
                  <a:cubicBezTo>
                    <a:pt x="685" y="162"/>
                    <a:pt x="692" y="157"/>
                    <a:pt x="689" y="155"/>
                  </a:cubicBezTo>
                  <a:cubicBezTo>
                    <a:pt x="685" y="154"/>
                    <a:pt x="675" y="155"/>
                    <a:pt x="672" y="157"/>
                  </a:cubicBezTo>
                  <a:cubicBezTo>
                    <a:pt x="668" y="159"/>
                    <a:pt x="653" y="154"/>
                    <a:pt x="652" y="153"/>
                  </a:cubicBezTo>
                  <a:cubicBezTo>
                    <a:pt x="650" y="152"/>
                    <a:pt x="650" y="151"/>
                    <a:pt x="649" y="149"/>
                  </a:cubicBezTo>
                  <a:cubicBezTo>
                    <a:pt x="649" y="148"/>
                    <a:pt x="649" y="148"/>
                    <a:pt x="650" y="147"/>
                  </a:cubicBezTo>
                  <a:cubicBezTo>
                    <a:pt x="660" y="147"/>
                    <a:pt x="674" y="146"/>
                    <a:pt x="684" y="144"/>
                  </a:cubicBezTo>
                  <a:cubicBezTo>
                    <a:pt x="685" y="143"/>
                    <a:pt x="685" y="142"/>
                    <a:pt x="686" y="141"/>
                  </a:cubicBezTo>
                  <a:cubicBezTo>
                    <a:pt x="686" y="141"/>
                    <a:pt x="686" y="141"/>
                    <a:pt x="686" y="140"/>
                  </a:cubicBezTo>
                  <a:cubicBezTo>
                    <a:pt x="684" y="139"/>
                    <a:pt x="684" y="138"/>
                    <a:pt x="682" y="137"/>
                  </a:cubicBezTo>
                  <a:cubicBezTo>
                    <a:pt x="682" y="133"/>
                    <a:pt x="681" y="129"/>
                    <a:pt x="683" y="125"/>
                  </a:cubicBezTo>
                  <a:cubicBezTo>
                    <a:pt x="685" y="122"/>
                    <a:pt x="691" y="115"/>
                    <a:pt x="690" y="111"/>
                  </a:cubicBezTo>
                  <a:cubicBezTo>
                    <a:pt x="690" y="109"/>
                    <a:pt x="689" y="109"/>
                    <a:pt x="688" y="109"/>
                  </a:cubicBezTo>
                  <a:cubicBezTo>
                    <a:pt x="680" y="105"/>
                    <a:pt x="670" y="123"/>
                    <a:pt x="665" y="118"/>
                  </a:cubicBezTo>
                  <a:cubicBezTo>
                    <a:pt x="666" y="112"/>
                    <a:pt x="667" y="106"/>
                    <a:pt x="670" y="102"/>
                  </a:cubicBezTo>
                  <a:cubicBezTo>
                    <a:pt x="675" y="96"/>
                    <a:pt x="690" y="97"/>
                    <a:pt x="695" y="102"/>
                  </a:cubicBezTo>
                  <a:cubicBezTo>
                    <a:pt x="701" y="102"/>
                    <a:pt x="703" y="100"/>
                    <a:pt x="707" y="98"/>
                  </a:cubicBezTo>
                  <a:cubicBezTo>
                    <a:pt x="711" y="95"/>
                    <a:pt x="717" y="94"/>
                    <a:pt x="720" y="90"/>
                  </a:cubicBezTo>
                  <a:cubicBezTo>
                    <a:pt x="720" y="89"/>
                    <a:pt x="720" y="88"/>
                    <a:pt x="720" y="89"/>
                  </a:cubicBezTo>
                  <a:cubicBezTo>
                    <a:pt x="726" y="78"/>
                    <a:pt x="710" y="68"/>
                    <a:pt x="705" y="66"/>
                  </a:cubicBezTo>
                  <a:cubicBezTo>
                    <a:pt x="694" y="63"/>
                    <a:pt x="681" y="76"/>
                    <a:pt x="678" y="81"/>
                  </a:cubicBezTo>
                  <a:cubicBezTo>
                    <a:pt x="670" y="91"/>
                    <a:pt x="657" y="97"/>
                    <a:pt x="649" y="107"/>
                  </a:cubicBezTo>
                  <a:cubicBezTo>
                    <a:pt x="645" y="112"/>
                    <a:pt x="646" y="118"/>
                    <a:pt x="644" y="123"/>
                  </a:cubicBezTo>
                  <a:cubicBezTo>
                    <a:pt x="643" y="127"/>
                    <a:pt x="640" y="131"/>
                    <a:pt x="639" y="133"/>
                  </a:cubicBezTo>
                  <a:cubicBezTo>
                    <a:pt x="632" y="134"/>
                    <a:pt x="625" y="130"/>
                    <a:pt x="623" y="125"/>
                  </a:cubicBezTo>
                  <a:cubicBezTo>
                    <a:pt x="621" y="123"/>
                    <a:pt x="623" y="120"/>
                    <a:pt x="621" y="118"/>
                  </a:cubicBezTo>
                  <a:close/>
                  <a:moveTo>
                    <a:pt x="537" y="94"/>
                  </a:moveTo>
                  <a:cubicBezTo>
                    <a:pt x="538" y="94"/>
                    <a:pt x="540" y="93"/>
                    <a:pt x="540" y="92"/>
                  </a:cubicBezTo>
                  <a:cubicBezTo>
                    <a:pt x="541" y="91"/>
                    <a:pt x="540" y="90"/>
                    <a:pt x="540" y="89"/>
                  </a:cubicBezTo>
                  <a:cubicBezTo>
                    <a:pt x="539" y="90"/>
                    <a:pt x="539" y="90"/>
                    <a:pt x="539" y="90"/>
                  </a:cubicBezTo>
                  <a:cubicBezTo>
                    <a:pt x="538" y="91"/>
                    <a:pt x="538" y="93"/>
                    <a:pt x="537" y="94"/>
                  </a:cubicBezTo>
                  <a:close/>
                  <a:moveTo>
                    <a:pt x="503" y="79"/>
                  </a:moveTo>
                  <a:cubicBezTo>
                    <a:pt x="504" y="80"/>
                    <a:pt x="505" y="81"/>
                    <a:pt x="507" y="79"/>
                  </a:cubicBezTo>
                  <a:cubicBezTo>
                    <a:pt x="507" y="77"/>
                    <a:pt x="508" y="77"/>
                    <a:pt x="508" y="75"/>
                  </a:cubicBezTo>
                  <a:cubicBezTo>
                    <a:pt x="508" y="75"/>
                    <a:pt x="507" y="75"/>
                    <a:pt x="507" y="74"/>
                  </a:cubicBezTo>
                  <a:cubicBezTo>
                    <a:pt x="506" y="75"/>
                    <a:pt x="505" y="75"/>
                    <a:pt x="504" y="75"/>
                  </a:cubicBezTo>
                  <a:cubicBezTo>
                    <a:pt x="504" y="77"/>
                    <a:pt x="504" y="77"/>
                    <a:pt x="503" y="79"/>
                  </a:cubicBezTo>
                  <a:close/>
                  <a:moveTo>
                    <a:pt x="491" y="115"/>
                  </a:moveTo>
                  <a:cubicBezTo>
                    <a:pt x="496" y="117"/>
                    <a:pt x="504" y="111"/>
                    <a:pt x="507" y="108"/>
                  </a:cubicBezTo>
                  <a:cubicBezTo>
                    <a:pt x="506" y="107"/>
                    <a:pt x="506" y="105"/>
                    <a:pt x="506" y="104"/>
                  </a:cubicBezTo>
                  <a:cubicBezTo>
                    <a:pt x="505" y="104"/>
                    <a:pt x="505" y="103"/>
                    <a:pt x="504" y="103"/>
                  </a:cubicBezTo>
                  <a:cubicBezTo>
                    <a:pt x="501" y="105"/>
                    <a:pt x="494" y="109"/>
                    <a:pt x="491" y="113"/>
                  </a:cubicBezTo>
                  <a:cubicBezTo>
                    <a:pt x="491" y="113"/>
                    <a:pt x="491" y="114"/>
                    <a:pt x="491" y="115"/>
                  </a:cubicBezTo>
                  <a:close/>
                  <a:moveTo>
                    <a:pt x="460" y="78"/>
                  </a:moveTo>
                  <a:cubicBezTo>
                    <a:pt x="461" y="79"/>
                    <a:pt x="462" y="79"/>
                    <a:pt x="463" y="79"/>
                  </a:cubicBezTo>
                  <a:cubicBezTo>
                    <a:pt x="466" y="77"/>
                    <a:pt x="468" y="75"/>
                    <a:pt x="470" y="73"/>
                  </a:cubicBezTo>
                  <a:cubicBezTo>
                    <a:pt x="470" y="71"/>
                    <a:pt x="470" y="71"/>
                    <a:pt x="470" y="69"/>
                  </a:cubicBezTo>
                  <a:cubicBezTo>
                    <a:pt x="468" y="69"/>
                    <a:pt x="467" y="70"/>
                    <a:pt x="466" y="70"/>
                  </a:cubicBezTo>
                  <a:cubicBezTo>
                    <a:pt x="464" y="71"/>
                    <a:pt x="461" y="74"/>
                    <a:pt x="460" y="78"/>
                  </a:cubicBezTo>
                  <a:close/>
                  <a:moveTo>
                    <a:pt x="453" y="106"/>
                  </a:moveTo>
                  <a:cubicBezTo>
                    <a:pt x="454" y="106"/>
                    <a:pt x="454" y="106"/>
                    <a:pt x="455" y="106"/>
                  </a:cubicBezTo>
                  <a:cubicBezTo>
                    <a:pt x="457" y="103"/>
                    <a:pt x="473" y="90"/>
                    <a:pt x="469" y="87"/>
                  </a:cubicBezTo>
                  <a:cubicBezTo>
                    <a:pt x="458" y="82"/>
                    <a:pt x="453" y="96"/>
                    <a:pt x="453" y="106"/>
                  </a:cubicBezTo>
                  <a:close/>
                  <a:moveTo>
                    <a:pt x="438" y="93"/>
                  </a:moveTo>
                  <a:cubicBezTo>
                    <a:pt x="439" y="93"/>
                    <a:pt x="440" y="94"/>
                    <a:pt x="440" y="95"/>
                  </a:cubicBezTo>
                  <a:cubicBezTo>
                    <a:pt x="442" y="95"/>
                    <a:pt x="443" y="95"/>
                    <a:pt x="444" y="95"/>
                  </a:cubicBezTo>
                  <a:cubicBezTo>
                    <a:pt x="445" y="94"/>
                    <a:pt x="446" y="93"/>
                    <a:pt x="446" y="92"/>
                  </a:cubicBezTo>
                  <a:cubicBezTo>
                    <a:pt x="445" y="91"/>
                    <a:pt x="444" y="91"/>
                    <a:pt x="444" y="90"/>
                  </a:cubicBezTo>
                  <a:cubicBezTo>
                    <a:pt x="444" y="91"/>
                    <a:pt x="439" y="91"/>
                    <a:pt x="438" y="92"/>
                  </a:cubicBezTo>
                  <a:cubicBezTo>
                    <a:pt x="438" y="92"/>
                    <a:pt x="438" y="92"/>
                    <a:pt x="438" y="93"/>
                  </a:cubicBezTo>
                  <a:close/>
                  <a:moveTo>
                    <a:pt x="425" y="130"/>
                  </a:moveTo>
                  <a:cubicBezTo>
                    <a:pt x="429" y="129"/>
                    <a:pt x="448" y="117"/>
                    <a:pt x="439" y="112"/>
                  </a:cubicBezTo>
                  <a:cubicBezTo>
                    <a:pt x="438" y="112"/>
                    <a:pt x="438" y="112"/>
                    <a:pt x="437" y="112"/>
                  </a:cubicBezTo>
                  <a:cubicBezTo>
                    <a:pt x="435" y="119"/>
                    <a:pt x="428" y="123"/>
                    <a:pt x="425" y="130"/>
                  </a:cubicBezTo>
                  <a:close/>
                  <a:moveTo>
                    <a:pt x="398" y="150"/>
                  </a:moveTo>
                  <a:cubicBezTo>
                    <a:pt x="398" y="144"/>
                    <a:pt x="399" y="138"/>
                    <a:pt x="399" y="133"/>
                  </a:cubicBezTo>
                  <a:cubicBezTo>
                    <a:pt x="403" y="131"/>
                    <a:pt x="426" y="102"/>
                    <a:pt x="429" y="97"/>
                  </a:cubicBezTo>
                  <a:cubicBezTo>
                    <a:pt x="428" y="96"/>
                    <a:pt x="428" y="96"/>
                    <a:pt x="426" y="96"/>
                  </a:cubicBezTo>
                  <a:cubicBezTo>
                    <a:pt x="424" y="97"/>
                    <a:pt x="405" y="104"/>
                    <a:pt x="401" y="101"/>
                  </a:cubicBezTo>
                  <a:cubicBezTo>
                    <a:pt x="400" y="100"/>
                    <a:pt x="400" y="100"/>
                    <a:pt x="400" y="100"/>
                  </a:cubicBezTo>
                  <a:cubicBezTo>
                    <a:pt x="400" y="86"/>
                    <a:pt x="411" y="79"/>
                    <a:pt x="418" y="74"/>
                  </a:cubicBezTo>
                  <a:cubicBezTo>
                    <a:pt x="424" y="70"/>
                    <a:pt x="428" y="65"/>
                    <a:pt x="432" y="60"/>
                  </a:cubicBezTo>
                  <a:cubicBezTo>
                    <a:pt x="437" y="54"/>
                    <a:pt x="450" y="45"/>
                    <a:pt x="453" y="38"/>
                  </a:cubicBezTo>
                  <a:cubicBezTo>
                    <a:pt x="454" y="34"/>
                    <a:pt x="454" y="29"/>
                    <a:pt x="454" y="25"/>
                  </a:cubicBezTo>
                  <a:cubicBezTo>
                    <a:pt x="462" y="22"/>
                    <a:pt x="468" y="24"/>
                    <a:pt x="473" y="28"/>
                  </a:cubicBezTo>
                  <a:cubicBezTo>
                    <a:pt x="468" y="46"/>
                    <a:pt x="437" y="68"/>
                    <a:pt x="423" y="81"/>
                  </a:cubicBezTo>
                  <a:cubicBezTo>
                    <a:pt x="420" y="84"/>
                    <a:pt x="416" y="86"/>
                    <a:pt x="413" y="89"/>
                  </a:cubicBezTo>
                  <a:cubicBezTo>
                    <a:pt x="413" y="90"/>
                    <a:pt x="413" y="90"/>
                    <a:pt x="414" y="90"/>
                  </a:cubicBezTo>
                  <a:cubicBezTo>
                    <a:pt x="419" y="90"/>
                    <a:pt x="426" y="88"/>
                    <a:pt x="430" y="86"/>
                  </a:cubicBezTo>
                  <a:cubicBezTo>
                    <a:pt x="436" y="85"/>
                    <a:pt x="441" y="85"/>
                    <a:pt x="447" y="84"/>
                  </a:cubicBezTo>
                  <a:cubicBezTo>
                    <a:pt x="451" y="81"/>
                    <a:pt x="451" y="77"/>
                    <a:pt x="453" y="73"/>
                  </a:cubicBezTo>
                  <a:cubicBezTo>
                    <a:pt x="457" y="67"/>
                    <a:pt x="460" y="60"/>
                    <a:pt x="466" y="55"/>
                  </a:cubicBezTo>
                  <a:cubicBezTo>
                    <a:pt x="469" y="55"/>
                    <a:pt x="472" y="55"/>
                    <a:pt x="474" y="55"/>
                  </a:cubicBezTo>
                  <a:cubicBezTo>
                    <a:pt x="475" y="57"/>
                    <a:pt x="477" y="58"/>
                    <a:pt x="478" y="59"/>
                  </a:cubicBezTo>
                  <a:cubicBezTo>
                    <a:pt x="481" y="63"/>
                    <a:pt x="483" y="67"/>
                    <a:pt x="485" y="71"/>
                  </a:cubicBezTo>
                  <a:cubicBezTo>
                    <a:pt x="488" y="69"/>
                    <a:pt x="495" y="62"/>
                    <a:pt x="492" y="57"/>
                  </a:cubicBezTo>
                  <a:cubicBezTo>
                    <a:pt x="491" y="54"/>
                    <a:pt x="488" y="53"/>
                    <a:pt x="490" y="49"/>
                  </a:cubicBezTo>
                  <a:cubicBezTo>
                    <a:pt x="490" y="46"/>
                    <a:pt x="498" y="42"/>
                    <a:pt x="502" y="43"/>
                  </a:cubicBezTo>
                  <a:cubicBezTo>
                    <a:pt x="502" y="47"/>
                    <a:pt x="506" y="51"/>
                    <a:pt x="508" y="53"/>
                  </a:cubicBezTo>
                  <a:cubicBezTo>
                    <a:pt x="515" y="55"/>
                    <a:pt x="513" y="47"/>
                    <a:pt x="514" y="43"/>
                  </a:cubicBezTo>
                  <a:cubicBezTo>
                    <a:pt x="517" y="34"/>
                    <a:pt x="512" y="13"/>
                    <a:pt x="524" y="13"/>
                  </a:cubicBezTo>
                  <a:cubicBezTo>
                    <a:pt x="525" y="15"/>
                    <a:pt x="530" y="19"/>
                    <a:pt x="532" y="21"/>
                  </a:cubicBezTo>
                  <a:cubicBezTo>
                    <a:pt x="532" y="21"/>
                    <a:pt x="532" y="21"/>
                    <a:pt x="533" y="21"/>
                  </a:cubicBezTo>
                  <a:cubicBezTo>
                    <a:pt x="535" y="25"/>
                    <a:pt x="536" y="27"/>
                    <a:pt x="539" y="30"/>
                  </a:cubicBezTo>
                  <a:cubicBezTo>
                    <a:pt x="541" y="34"/>
                    <a:pt x="544" y="42"/>
                    <a:pt x="545" y="47"/>
                  </a:cubicBezTo>
                  <a:cubicBezTo>
                    <a:pt x="546" y="51"/>
                    <a:pt x="542" y="54"/>
                    <a:pt x="543" y="59"/>
                  </a:cubicBezTo>
                  <a:cubicBezTo>
                    <a:pt x="546" y="65"/>
                    <a:pt x="553" y="69"/>
                    <a:pt x="556" y="75"/>
                  </a:cubicBezTo>
                  <a:cubicBezTo>
                    <a:pt x="558" y="79"/>
                    <a:pt x="558" y="83"/>
                    <a:pt x="560" y="85"/>
                  </a:cubicBezTo>
                  <a:cubicBezTo>
                    <a:pt x="564" y="89"/>
                    <a:pt x="570" y="91"/>
                    <a:pt x="574" y="95"/>
                  </a:cubicBezTo>
                  <a:cubicBezTo>
                    <a:pt x="574" y="97"/>
                    <a:pt x="574" y="98"/>
                    <a:pt x="574" y="99"/>
                  </a:cubicBezTo>
                  <a:cubicBezTo>
                    <a:pt x="572" y="100"/>
                    <a:pt x="570" y="102"/>
                    <a:pt x="568" y="103"/>
                  </a:cubicBezTo>
                  <a:cubicBezTo>
                    <a:pt x="565" y="105"/>
                    <a:pt x="561" y="104"/>
                    <a:pt x="559" y="105"/>
                  </a:cubicBezTo>
                  <a:cubicBezTo>
                    <a:pt x="552" y="106"/>
                    <a:pt x="543" y="109"/>
                    <a:pt x="539" y="114"/>
                  </a:cubicBezTo>
                  <a:cubicBezTo>
                    <a:pt x="536" y="117"/>
                    <a:pt x="536" y="135"/>
                    <a:pt x="535" y="141"/>
                  </a:cubicBezTo>
                  <a:cubicBezTo>
                    <a:pt x="535" y="143"/>
                    <a:pt x="534" y="145"/>
                    <a:pt x="534" y="148"/>
                  </a:cubicBezTo>
                  <a:cubicBezTo>
                    <a:pt x="532" y="152"/>
                    <a:pt x="531" y="158"/>
                    <a:pt x="530" y="163"/>
                  </a:cubicBezTo>
                  <a:cubicBezTo>
                    <a:pt x="530" y="164"/>
                    <a:pt x="530" y="165"/>
                    <a:pt x="530" y="166"/>
                  </a:cubicBezTo>
                  <a:cubicBezTo>
                    <a:pt x="526" y="174"/>
                    <a:pt x="524" y="181"/>
                    <a:pt x="520" y="187"/>
                  </a:cubicBezTo>
                  <a:cubicBezTo>
                    <a:pt x="520" y="190"/>
                    <a:pt x="520" y="193"/>
                    <a:pt x="520" y="195"/>
                  </a:cubicBezTo>
                  <a:cubicBezTo>
                    <a:pt x="519" y="195"/>
                    <a:pt x="519" y="195"/>
                    <a:pt x="519" y="195"/>
                  </a:cubicBezTo>
                  <a:cubicBezTo>
                    <a:pt x="518" y="193"/>
                    <a:pt x="515" y="191"/>
                    <a:pt x="514" y="189"/>
                  </a:cubicBezTo>
                  <a:cubicBezTo>
                    <a:pt x="511" y="185"/>
                    <a:pt x="511" y="181"/>
                    <a:pt x="509" y="177"/>
                  </a:cubicBezTo>
                  <a:cubicBezTo>
                    <a:pt x="509" y="175"/>
                    <a:pt x="509" y="173"/>
                    <a:pt x="509" y="171"/>
                  </a:cubicBezTo>
                  <a:cubicBezTo>
                    <a:pt x="507" y="163"/>
                    <a:pt x="509" y="147"/>
                    <a:pt x="508" y="135"/>
                  </a:cubicBezTo>
                  <a:cubicBezTo>
                    <a:pt x="507" y="135"/>
                    <a:pt x="506" y="135"/>
                    <a:pt x="507" y="134"/>
                  </a:cubicBezTo>
                  <a:cubicBezTo>
                    <a:pt x="497" y="136"/>
                    <a:pt x="489" y="139"/>
                    <a:pt x="481" y="142"/>
                  </a:cubicBezTo>
                  <a:cubicBezTo>
                    <a:pt x="476" y="142"/>
                    <a:pt x="472" y="143"/>
                    <a:pt x="467" y="143"/>
                  </a:cubicBezTo>
                  <a:cubicBezTo>
                    <a:pt x="462" y="138"/>
                    <a:pt x="463" y="125"/>
                    <a:pt x="465" y="119"/>
                  </a:cubicBezTo>
                  <a:cubicBezTo>
                    <a:pt x="470" y="117"/>
                    <a:pt x="476" y="112"/>
                    <a:pt x="478" y="108"/>
                  </a:cubicBezTo>
                  <a:cubicBezTo>
                    <a:pt x="478" y="107"/>
                    <a:pt x="478" y="105"/>
                    <a:pt x="478" y="104"/>
                  </a:cubicBezTo>
                  <a:cubicBezTo>
                    <a:pt x="484" y="97"/>
                    <a:pt x="492" y="90"/>
                    <a:pt x="488" y="77"/>
                  </a:cubicBezTo>
                  <a:cubicBezTo>
                    <a:pt x="488" y="77"/>
                    <a:pt x="488" y="77"/>
                    <a:pt x="487" y="77"/>
                  </a:cubicBezTo>
                  <a:cubicBezTo>
                    <a:pt x="473" y="87"/>
                    <a:pt x="476" y="96"/>
                    <a:pt x="467" y="109"/>
                  </a:cubicBezTo>
                  <a:cubicBezTo>
                    <a:pt x="461" y="117"/>
                    <a:pt x="456" y="117"/>
                    <a:pt x="452" y="129"/>
                  </a:cubicBezTo>
                  <a:cubicBezTo>
                    <a:pt x="448" y="140"/>
                    <a:pt x="457" y="156"/>
                    <a:pt x="457" y="165"/>
                  </a:cubicBezTo>
                  <a:cubicBezTo>
                    <a:pt x="455" y="165"/>
                    <a:pt x="455" y="167"/>
                    <a:pt x="454" y="167"/>
                  </a:cubicBezTo>
                  <a:cubicBezTo>
                    <a:pt x="452" y="167"/>
                    <a:pt x="452" y="167"/>
                    <a:pt x="450" y="167"/>
                  </a:cubicBezTo>
                  <a:cubicBezTo>
                    <a:pt x="447" y="163"/>
                    <a:pt x="444" y="159"/>
                    <a:pt x="442" y="153"/>
                  </a:cubicBezTo>
                  <a:cubicBezTo>
                    <a:pt x="440" y="149"/>
                    <a:pt x="441" y="145"/>
                    <a:pt x="439" y="141"/>
                  </a:cubicBezTo>
                  <a:cubicBezTo>
                    <a:pt x="438" y="141"/>
                    <a:pt x="438" y="141"/>
                    <a:pt x="437" y="141"/>
                  </a:cubicBezTo>
                  <a:cubicBezTo>
                    <a:pt x="431" y="151"/>
                    <a:pt x="418" y="157"/>
                    <a:pt x="402" y="157"/>
                  </a:cubicBezTo>
                  <a:cubicBezTo>
                    <a:pt x="402" y="156"/>
                    <a:pt x="400" y="155"/>
                    <a:pt x="400" y="155"/>
                  </a:cubicBezTo>
                  <a:cubicBezTo>
                    <a:pt x="398" y="153"/>
                    <a:pt x="398" y="151"/>
                    <a:pt x="398" y="150"/>
                  </a:cubicBezTo>
                  <a:close/>
                  <a:moveTo>
                    <a:pt x="278" y="104"/>
                  </a:moveTo>
                  <a:cubicBezTo>
                    <a:pt x="279" y="106"/>
                    <a:pt x="280" y="109"/>
                    <a:pt x="281" y="111"/>
                  </a:cubicBezTo>
                  <a:cubicBezTo>
                    <a:pt x="282" y="111"/>
                    <a:pt x="282" y="111"/>
                    <a:pt x="282" y="111"/>
                  </a:cubicBezTo>
                  <a:cubicBezTo>
                    <a:pt x="283" y="108"/>
                    <a:pt x="286" y="101"/>
                    <a:pt x="283" y="99"/>
                  </a:cubicBezTo>
                  <a:cubicBezTo>
                    <a:pt x="283" y="99"/>
                    <a:pt x="282" y="99"/>
                    <a:pt x="282" y="98"/>
                  </a:cubicBezTo>
                  <a:cubicBezTo>
                    <a:pt x="281" y="98"/>
                    <a:pt x="280" y="98"/>
                    <a:pt x="279" y="99"/>
                  </a:cubicBezTo>
                  <a:cubicBezTo>
                    <a:pt x="279" y="102"/>
                    <a:pt x="278" y="101"/>
                    <a:pt x="278" y="104"/>
                  </a:cubicBezTo>
                  <a:close/>
                  <a:moveTo>
                    <a:pt x="257" y="97"/>
                  </a:moveTo>
                  <a:cubicBezTo>
                    <a:pt x="257" y="97"/>
                    <a:pt x="257" y="98"/>
                    <a:pt x="257" y="99"/>
                  </a:cubicBezTo>
                  <a:cubicBezTo>
                    <a:pt x="258" y="99"/>
                    <a:pt x="258" y="99"/>
                    <a:pt x="258" y="99"/>
                  </a:cubicBezTo>
                  <a:cubicBezTo>
                    <a:pt x="258" y="99"/>
                    <a:pt x="259" y="99"/>
                    <a:pt x="259" y="99"/>
                  </a:cubicBezTo>
                  <a:cubicBezTo>
                    <a:pt x="260" y="98"/>
                    <a:pt x="260" y="97"/>
                    <a:pt x="261" y="97"/>
                  </a:cubicBezTo>
                  <a:cubicBezTo>
                    <a:pt x="261" y="95"/>
                    <a:pt x="261" y="95"/>
                    <a:pt x="260" y="93"/>
                  </a:cubicBezTo>
                  <a:cubicBezTo>
                    <a:pt x="260" y="93"/>
                    <a:pt x="260" y="93"/>
                    <a:pt x="260" y="93"/>
                  </a:cubicBezTo>
                  <a:cubicBezTo>
                    <a:pt x="259" y="93"/>
                    <a:pt x="259" y="93"/>
                    <a:pt x="259" y="93"/>
                  </a:cubicBezTo>
                  <a:cubicBezTo>
                    <a:pt x="258" y="94"/>
                    <a:pt x="258" y="95"/>
                    <a:pt x="257" y="97"/>
                  </a:cubicBezTo>
                  <a:close/>
                  <a:moveTo>
                    <a:pt x="236" y="104"/>
                  </a:moveTo>
                  <a:cubicBezTo>
                    <a:pt x="236" y="105"/>
                    <a:pt x="237" y="105"/>
                    <a:pt x="238" y="105"/>
                  </a:cubicBezTo>
                  <a:cubicBezTo>
                    <a:pt x="241" y="104"/>
                    <a:pt x="242" y="102"/>
                    <a:pt x="245" y="100"/>
                  </a:cubicBezTo>
                  <a:cubicBezTo>
                    <a:pt x="245" y="99"/>
                    <a:pt x="245" y="98"/>
                    <a:pt x="245" y="97"/>
                  </a:cubicBezTo>
                  <a:cubicBezTo>
                    <a:pt x="244" y="97"/>
                    <a:pt x="244" y="97"/>
                    <a:pt x="244" y="97"/>
                  </a:cubicBezTo>
                  <a:cubicBezTo>
                    <a:pt x="244" y="97"/>
                    <a:pt x="243" y="97"/>
                    <a:pt x="242" y="97"/>
                  </a:cubicBezTo>
                  <a:cubicBezTo>
                    <a:pt x="240" y="99"/>
                    <a:pt x="238" y="101"/>
                    <a:pt x="236" y="104"/>
                  </a:cubicBezTo>
                  <a:close/>
                  <a:moveTo>
                    <a:pt x="216" y="151"/>
                  </a:moveTo>
                  <a:cubicBezTo>
                    <a:pt x="217" y="152"/>
                    <a:pt x="225" y="157"/>
                    <a:pt x="226" y="158"/>
                  </a:cubicBezTo>
                  <a:cubicBezTo>
                    <a:pt x="230" y="159"/>
                    <a:pt x="253" y="155"/>
                    <a:pt x="254" y="154"/>
                  </a:cubicBezTo>
                  <a:cubicBezTo>
                    <a:pt x="254" y="153"/>
                    <a:pt x="253" y="151"/>
                    <a:pt x="252" y="149"/>
                  </a:cubicBezTo>
                  <a:cubicBezTo>
                    <a:pt x="253" y="149"/>
                    <a:pt x="253" y="149"/>
                    <a:pt x="253" y="149"/>
                  </a:cubicBezTo>
                  <a:cubicBezTo>
                    <a:pt x="259" y="147"/>
                    <a:pt x="266" y="162"/>
                    <a:pt x="274" y="147"/>
                  </a:cubicBezTo>
                  <a:cubicBezTo>
                    <a:pt x="280" y="149"/>
                    <a:pt x="289" y="157"/>
                    <a:pt x="296" y="153"/>
                  </a:cubicBezTo>
                  <a:cubicBezTo>
                    <a:pt x="309" y="147"/>
                    <a:pt x="312" y="126"/>
                    <a:pt x="312" y="104"/>
                  </a:cubicBezTo>
                  <a:cubicBezTo>
                    <a:pt x="312" y="97"/>
                    <a:pt x="313" y="86"/>
                    <a:pt x="310" y="81"/>
                  </a:cubicBezTo>
                  <a:cubicBezTo>
                    <a:pt x="310" y="78"/>
                    <a:pt x="310" y="75"/>
                    <a:pt x="310" y="73"/>
                  </a:cubicBezTo>
                  <a:cubicBezTo>
                    <a:pt x="310" y="67"/>
                    <a:pt x="310" y="56"/>
                    <a:pt x="308" y="51"/>
                  </a:cubicBezTo>
                  <a:cubicBezTo>
                    <a:pt x="308" y="49"/>
                    <a:pt x="307" y="45"/>
                    <a:pt x="307" y="43"/>
                  </a:cubicBezTo>
                  <a:cubicBezTo>
                    <a:pt x="305" y="35"/>
                    <a:pt x="304" y="27"/>
                    <a:pt x="301" y="21"/>
                  </a:cubicBezTo>
                  <a:cubicBezTo>
                    <a:pt x="270" y="17"/>
                    <a:pt x="248" y="27"/>
                    <a:pt x="235" y="46"/>
                  </a:cubicBezTo>
                  <a:cubicBezTo>
                    <a:pt x="232" y="50"/>
                    <a:pt x="222" y="63"/>
                    <a:pt x="225" y="70"/>
                  </a:cubicBezTo>
                  <a:cubicBezTo>
                    <a:pt x="233" y="70"/>
                    <a:pt x="243" y="58"/>
                    <a:pt x="249" y="54"/>
                  </a:cubicBezTo>
                  <a:cubicBezTo>
                    <a:pt x="250" y="54"/>
                    <a:pt x="254" y="53"/>
                    <a:pt x="254" y="53"/>
                  </a:cubicBezTo>
                  <a:cubicBezTo>
                    <a:pt x="280" y="51"/>
                    <a:pt x="264" y="71"/>
                    <a:pt x="264" y="83"/>
                  </a:cubicBezTo>
                  <a:cubicBezTo>
                    <a:pt x="268" y="85"/>
                    <a:pt x="278" y="95"/>
                    <a:pt x="284" y="92"/>
                  </a:cubicBezTo>
                  <a:cubicBezTo>
                    <a:pt x="284" y="91"/>
                    <a:pt x="285" y="90"/>
                    <a:pt x="286" y="90"/>
                  </a:cubicBezTo>
                  <a:cubicBezTo>
                    <a:pt x="293" y="90"/>
                    <a:pt x="311" y="103"/>
                    <a:pt x="302" y="112"/>
                  </a:cubicBezTo>
                  <a:cubicBezTo>
                    <a:pt x="299" y="115"/>
                    <a:pt x="294" y="117"/>
                    <a:pt x="290" y="120"/>
                  </a:cubicBezTo>
                  <a:cubicBezTo>
                    <a:pt x="285" y="123"/>
                    <a:pt x="280" y="129"/>
                    <a:pt x="274" y="133"/>
                  </a:cubicBezTo>
                  <a:cubicBezTo>
                    <a:pt x="274" y="133"/>
                    <a:pt x="272" y="133"/>
                    <a:pt x="273" y="134"/>
                  </a:cubicBezTo>
                  <a:cubicBezTo>
                    <a:pt x="268" y="137"/>
                    <a:pt x="260" y="139"/>
                    <a:pt x="254" y="143"/>
                  </a:cubicBezTo>
                  <a:cubicBezTo>
                    <a:pt x="251" y="145"/>
                    <a:pt x="243" y="143"/>
                    <a:pt x="240" y="143"/>
                  </a:cubicBezTo>
                  <a:cubicBezTo>
                    <a:pt x="238" y="140"/>
                    <a:pt x="232" y="133"/>
                    <a:pt x="236" y="127"/>
                  </a:cubicBezTo>
                  <a:cubicBezTo>
                    <a:pt x="237" y="124"/>
                    <a:pt x="242" y="120"/>
                    <a:pt x="244" y="119"/>
                  </a:cubicBezTo>
                  <a:cubicBezTo>
                    <a:pt x="244" y="116"/>
                    <a:pt x="243" y="116"/>
                    <a:pt x="241" y="116"/>
                  </a:cubicBezTo>
                  <a:cubicBezTo>
                    <a:pt x="238" y="121"/>
                    <a:pt x="227" y="110"/>
                    <a:pt x="226" y="108"/>
                  </a:cubicBezTo>
                  <a:cubicBezTo>
                    <a:pt x="226" y="105"/>
                    <a:pt x="226" y="102"/>
                    <a:pt x="226" y="99"/>
                  </a:cubicBezTo>
                  <a:cubicBezTo>
                    <a:pt x="229" y="98"/>
                    <a:pt x="231" y="95"/>
                    <a:pt x="234" y="93"/>
                  </a:cubicBezTo>
                  <a:cubicBezTo>
                    <a:pt x="242" y="89"/>
                    <a:pt x="256" y="87"/>
                    <a:pt x="252" y="74"/>
                  </a:cubicBezTo>
                  <a:cubicBezTo>
                    <a:pt x="252" y="74"/>
                    <a:pt x="251" y="74"/>
                    <a:pt x="250" y="74"/>
                  </a:cubicBezTo>
                  <a:cubicBezTo>
                    <a:pt x="246" y="78"/>
                    <a:pt x="227" y="77"/>
                    <a:pt x="223" y="83"/>
                  </a:cubicBezTo>
                  <a:cubicBezTo>
                    <a:pt x="220" y="86"/>
                    <a:pt x="223" y="93"/>
                    <a:pt x="221" y="97"/>
                  </a:cubicBezTo>
                  <a:cubicBezTo>
                    <a:pt x="219" y="97"/>
                    <a:pt x="220" y="103"/>
                    <a:pt x="218" y="105"/>
                  </a:cubicBezTo>
                  <a:cubicBezTo>
                    <a:pt x="214" y="114"/>
                    <a:pt x="219" y="132"/>
                    <a:pt x="217" y="141"/>
                  </a:cubicBezTo>
                  <a:cubicBezTo>
                    <a:pt x="217" y="144"/>
                    <a:pt x="216" y="149"/>
                    <a:pt x="216" y="151"/>
                  </a:cubicBezTo>
                  <a:close/>
                  <a:moveTo>
                    <a:pt x="197" y="154"/>
                  </a:moveTo>
                  <a:cubicBezTo>
                    <a:pt x="197" y="141"/>
                    <a:pt x="202" y="127"/>
                    <a:pt x="205" y="115"/>
                  </a:cubicBezTo>
                  <a:cubicBezTo>
                    <a:pt x="205" y="113"/>
                    <a:pt x="205" y="110"/>
                    <a:pt x="205" y="107"/>
                  </a:cubicBezTo>
                  <a:cubicBezTo>
                    <a:pt x="205" y="93"/>
                    <a:pt x="199" y="79"/>
                    <a:pt x="201" y="66"/>
                  </a:cubicBezTo>
                  <a:cubicBezTo>
                    <a:pt x="205" y="39"/>
                    <a:pt x="229" y="25"/>
                    <a:pt x="252" y="17"/>
                  </a:cubicBezTo>
                  <a:cubicBezTo>
                    <a:pt x="261" y="15"/>
                    <a:pt x="289" y="6"/>
                    <a:pt x="300" y="13"/>
                  </a:cubicBezTo>
                  <a:cubicBezTo>
                    <a:pt x="302" y="13"/>
                    <a:pt x="306" y="13"/>
                    <a:pt x="308" y="15"/>
                  </a:cubicBezTo>
                  <a:cubicBezTo>
                    <a:pt x="330" y="29"/>
                    <a:pt x="324" y="79"/>
                    <a:pt x="325" y="113"/>
                  </a:cubicBezTo>
                  <a:cubicBezTo>
                    <a:pt x="325" y="129"/>
                    <a:pt x="328" y="154"/>
                    <a:pt x="320" y="163"/>
                  </a:cubicBezTo>
                  <a:cubicBezTo>
                    <a:pt x="318" y="166"/>
                    <a:pt x="294" y="183"/>
                    <a:pt x="287" y="179"/>
                  </a:cubicBezTo>
                  <a:cubicBezTo>
                    <a:pt x="280" y="175"/>
                    <a:pt x="274" y="165"/>
                    <a:pt x="264" y="164"/>
                  </a:cubicBezTo>
                  <a:cubicBezTo>
                    <a:pt x="261" y="163"/>
                    <a:pt x="257" y="167"/>
                    <a:pt x="254" y="168"/>
                  </a:cubicBezTo>
                  <a:cubicBezTo>
                    <a:pt x="252" y="169"/>
                    <a:pt x="230" y="173"/>
                    <a:pt x="226" y="171"/>
                  </a:cubicBezTo>
                  <a:cubicBezTo>
                    <a:pt x="221" y="170"/>
                    <a:pt x="220" y="167"/>
                    <a:pt x="216" y="164"/>
                  </a:cubicBezTo>
                  <a:cubicBezTo>
                    <a:pt x="216" y="164"/>
                    <a:pt x="216" y="164"/>
                    <a:pt x="216" y="164"/>
                  </a:cubicBezTo>
                  <a:cubicBezTo>
                    <a:pt x="213" y="166"/>
                    <a:pt x="211" y="170"/>
                    <a:pt x="206" y="170"/>
                  </a:cubicBezTo>
                  <a:cubicBezTo>
                    <a:pt x="204" y="168"/>
                    <a:pt x="202" y="166"/>
                    <a:pt x="201" y="164"/>
                  </a:cubicBezTo>
                  <a:cubicBezTo>
                    <a:pt x="199" y="161"/>
                    <a:pt x="199" y="158"/>
                    <a:pt x="197" y="154"/>
                  </a:cubicBezTo>
                  <a:close/>
                  <a:moveTo>
                    <a:pt x="83" y="79"/>
                  </a:moveTo>
                  <a:cubicBezTo>
                    <a:pt x="84" y="83"/>
                    <a:pt x="84" y="85"/>
                    <a:pt x="85" y="87"/>
                  </a:cubicBezTo>
                  <a:cubicBezTo>
                    <a:pt x="92" y="84"/>
                    <a:pt x="115" y="69"/>
                    <a:pt x="116" y="62"/>
                  </a:cubicBezTo>
                  <a:cubicBezTo>
                    <a:pt x="116" y="62"/>
                    <a:pt x="116" y="62"/>
                    <a:pt x="115" y="62"/>
                  </a:cubicBezTo>
                  <a:cubicBezTo>
                    <a:pt x="111" y="60"/>
                    <a:pt x="105" y="62"/>
                    <a:pt x="101" y="63"/>
                  </a:cubicBezTo>
                  <a:cubicBezTo>
                    <a:pt x="98" y="63"/>
                    <a:pt x="96" y="63"/>
                    <a:pt x="93" y="63"/>
                  </a:cubicBezTo>
                  <a:cubicBezTo>
                    <a:pt x="84" y="65"/>
                    <a:pt x="82" y="70"/>
                    <a:pt x="83" y="79"/>
                  </a:cubicBezTo>
                  <a:close/>
                  <a:moveTo>
                    <a:pt x="32" y="97"/>
                  </a:moveTo>
                  <a:cubicBezTo>
                    <a:pt x="36" y="101"/>
                    <a:pt x="36" y="104"/>
                    <a:pt x="36" y="112"/>
                  </a:cubicBezTo>
                  <a:cubicBezTo>
                    <a:pt x="38" y="113"/>
                    <a:pt x="38" y="113"/>
                    <a:pt x="38" y="114"/>
                  </a:cubicBezTo>
                  <a:cubicBezTo>
                    <a:pt x="41" y="114"/>
                    <a:pt x="44" y="114"/>
                    <a:pt x="46" y="113"/>
                  </a:cubicBezTo>
                  <a:cubicBezTo>
                    <a:pt x="47" y="111"/>
                    <a:pt x="50" y="108"/>
                    <a:pt x="50" y="106"/>
                  </a:cubicBezTo>
                  <a:cubicBezTo>
                    <a:pt x="52" y="100"/>
                    <a:pt x="53" y="86"/>
                    <a:pt x="49" y="83"/>
                  </a:cubicBezTo>
                  <a:cubicBezTo>
                    <a:pt x="49" y="83"/>
                    <a:pt x="49" y="82"/>
                    <a:pt x="48" y="82"/>
                  </a:cubicBezTo>
                  <a:cubicBezTo>
                    <a:pt x="42" y="82"/>
                    <a:pt x="34" y="89"/>
                    <a:pt x="32" y="94"/>
                  </a:cubicBezTo>
                  <a:cubicBezTo>
                    <a:pt x="32" y="95"/>
                    <a:pt x="32" y="96"/>
                    <a:pt x="32" y="97"/>
                  </a:cubicBezTo>
                  <a:close/>
                  <a:moveTo>
                    <a:pt x="3" y="66"/>
                  </a:moveTo>
                  <a:cubicBezTo>
                    <a:pt x="9" y="66"/>
                    <a:pt x="12" y="70"/>
                    <a:pt x="14" y="73"/>
                  </a:cubicBezTo>
                  <a:cubicBezTo>
                    <a:pt x="16" y="73"/>
                    <a:pt x="18" y="73"/>
                    <a:pt x="19" y="73"/>
                  </a:cubicBezTo>
                  <a:cubicBezTo>
                    <a:pt x="22" y="71"/>
                    <a:pt x="24" y="69"/>
                    <a:pt x="26" y="67"/>
                  </a:cubicBezTo>
                  <a:cubicBezTo>
                    <a:pt x="31" y="64"/>
                    <a:pt x="38" y="63"/>
                    <a:pt x="44" y="60"/>
                  </a:cubicBezTo>
                  <a:cubicBezTo>
                    <a:pt x="48" y="57"/>
                    <a:pt x="51" y="59"/>
                    <a:pt x="54" y="55"/>
                  </a:cubicBezTo>
                  <a:cubicBezTo>
                    <a:pt x="57" y="47"/>
                    <a:pt x="51" y="40"/>
                    <a:pt x="54" y="31"/>
                  </a:cubicBezTo>
                  <a:cubicBezTo>
                    <a:pt x="55" y="26"/>
                    <a:pt x="56" y="23"/>
                    <a:pt x="57" y="17"/>
                  </a:cubicBezTo>
                  <a:cubicBezTo>
                    <a:pt x="57" y="17"/>
                    <a:pt x="56" y="5"/>
                    <a:pt x="58" y="7"/>
                  </a:cubicBezTo>
                  <a:cubicBezTo>
                    <a:pt x="58" y="6"/>
                    <a:pt x="58" y="6"/>
                    <a:pt x="59" y="6"/>
                  </a:cubicBezTo>
                  <a:cubicBezTo>
                    <a:pt x="69" y="5"/>
                    <a:pt x="83" y="21"/>
                    <a:pt x="92" y="27"/>
                  </a:cubicBezTo>
                  <a:cubicBezTo>
                    <a:pt x="92" y="35"/>
                    <a:pt x="89" y="43"/>
                    <a:pt x="90" y="51"/>
                  </a:cubicBezTo>
                  <a:cubicBezTo>
                    <a:pt x="100" y="55"/>
                    <a:pt x="115" y="50"/>
                    <a:pt x="126" y="48"/>
                  </a:cubicBezTo>
                  <a:cubicBezTo>
                    <a:pt x="130" y="48"/>
                    <a:pt x="134" y="48"/>
                    <a:pt x="138" y="49"/>
                  </a:cubicBezTo>
                  <a:cubicBezTo>
                    <a:pt x="140" y="50"/>
                    <a:pt x="142" y="53"/>
                    <a:pt x="144" y="53"/>
                  </a:cubicBezTo>
                  <a:cubicBezTo>
                    <a:pt x="144" y="53"/>
                    <a:pt x="144" y="55"/>
                    <a:pt x="144" y="55"/>
                  </a:cubicBezTo>
                  <a:cubicBezTo>
                    <a:pt x="140" y="59"/>
                    <a:pt x="136" y="64"/>
                    <a:pt x="133" y="68"/>
                  </a:cubicBezTo>
                  <a:cubicBezTo>
                    <a:pt x="130" y="71"/>
                    <a:pt x="120" y="76"/>
                    <a:pt x="114" y="79"/>
                  </a:cubicBezTo>
                  <a:cubicBezTo>
                    <a:pt x="110" y="82"/>
                    <a:pt x="104" y="83"/>
                    <a:pt x="104" y="90"/>
                  </a:cubicBezTo>
                  <a:cubicBezTo>
                    <a:pt x="105" y="91"/>
                    <a:pt x="106" y="91"/>
                    <a:pt x="106" y="92"/>
                  </a:cubicBezTo>
                  <a:cubicBezTo>
                    <a:pt x="114" y="95"/>
                    <a:pt x="125" y="91"/>
                    <a:pt x="128" y="99"/>
                  </a:cubicBezTo>
                  <a:cubicBezTo>
                    <a:pt x="129" y="101"/>
                    <a:pt x="130" y="103"/>
                    <a:pt x="129" y="105"/>
                  </a:cubicBezTo>
                  <a:cubicBezTo>
                    <a:pt x="124" y="112"/>
                    <a:pt x="112" y="106"/>
                    <a:pt x="105" y="111"/>
                  </a:cubicBezTo>
                  <a:cubicBezTo>
                    <a:pt x="99" y="115"/>
                    <a:pt x="94" y="120"/>
                    <a:pt x="89" y="124"/>
                  </a:cubicBezTo>
                  <a:cubicBezTo>
                    <a:pt x="84" y="127"/>
                    <a:pt x="79" y="125"/>
                    <a:pt x="76" y="130"/>
                  </a:cubicBezTo>
                  <a:cubicBezTo>
                    <a:pt x="72" y="136"/>
                    <a:pt x="76" y="147"/>
                    <a:pt x="74" y="153"/>
                  </a:cubicBezTo>
                  <a:cubicBezTo>
                    <a:pt x="74" y="155"/>
                    <a:pt x="73" y="156"/>
                    <a:pt x="73" y="157"/>
                  </a:cubicBezTo>
                  <a:cubicBezTo>
                    <a:pt x="64" y="159"/>
                    <a:pt x="66" y="177"/>
                    <a:pt x="59" y="183"/>
                  </a:cubicBezTo>
                  <a:cubicBezTo>
                    <a:pt x="57" y="172"/>
                    <a:pt x="50" y="162"/>
                    <a:pt x="48" y="152"/>
                  </a:cubicBezTo>
                  <a:cubicBezTo>
                    <a:pt x="48" y="147"/>
                    <a:pt x="50" y="142"/>
                    <a:pt x="46" y="139"/>
                  </a:cubicBezTo>
                  <a:cubicBezTo>
                    <a:pt x="44" y="138"/>
                    <a:pt x="40" y="139"/>
                    <a:pt x="38" y="138"/>
                  </a:cubicBezTo>
                  <a:cubicBezTo>
                    <a:pt x="36" y="132"/>
                    <a:pt x="34" y="123"/>
                    <a:pt x="26" y="121"/>
                  </a:cubicBezTo>
                  <a:cubicBezTo>
                    <a:pt x="23" y="120"/>
                    <a:pt x="22" y="122"/>
                    <a:pt x="17" y="122"/>
                  </a:cubicBezTo>
                  <a:cubicBezTo>
                    <a:pt x="16" y="120"/>
                    <a:pt x="15" y="116"/>
                    <a:pt x="14" y="114"/>
                  </a:cubicBezTo>
                  <a:cubicBezTo>
                    <a:pt x="12" y="111"/>
                    <a:pt x="7" y="110"/>
                    <a:pt x="5" y="107"/>
                  </a:cubicBezTo>
                  <a:cubicBezTo>
                    <a:pt x="5" y="107"/>
                    <a:pt x="5" y="107"/>
                    <a:pt x="5" y="107"/>
                  </a:cubicBezTo>
                  <a:cubicBezTo>
                    <a:pt x="3" y="102"/>
                    <a:pt x="5" y="99"/>
                    <a:pt x="4" y="96"/>
                  </a:cubicBezTo>
                  <a:cubicBezTo>
                    <a:pt x="4" y="94"/>
                    <a:pt x="1" y="93"/>
                    <a:pt x="0" y="90"/>
                  </a:cubicBezTo>
                  <a:cubicBezTo>
                    <a:pt x="4" y="85"/>
                    <a:pt x="3" y="76"/>
                    <a:pt x="3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37"/>
            <p:cNvSpPr>
              <a:spLocks noEditPoints="1"/>
            </p:cNvSpPr>
            <p:nvPr userDrawn="1"/>
          </p:nvSpPr>
          <p:spPr bwMode="auto">
            <a:xfrm>
              <a:off x="8798004" y="4643720"/>
              <a:ext cx="334964" cy="325436"/>
            </a:xfrm>
            <a:custGeom>
              <a:avLst/>
              <a:gdLst>
                <a:gd name="T0" fmla="*/ 218 w 225"/>
                <a:gd name="T1" fmla="*/ 76 h 216"/>
                <a:gd name="T2" fmla="*/ 170 w 225"/>
                <a:gd name="T3" fmla="*/ 32 h 216"/>
                <a:gd name="T4" fmla="*/ 113 w 225"/>
                <a:gd name="T5" fmla="*/ 0 h 216"/>
                <a:gd name="T6" fmla="*/ 56 w 225"/>
                <a:gd name="T7" fmla="*/ 32 h 216"/>
                <a:gd name="T8" fmla="*/ 8 w 225"/>
                <a:gd name="T9" fmla="*/ 76 h 216"/>
                <a:gd name="T10" fmla="*/ 21 w 225"/>
                <a:gd name="T11" fmla="*/ 140 h 216"/>
                <a:gd name="T12" fmla="*/ 48 w 225"/>
                <a:gd name="T13" fmla="*/ 200 h 216"/>
                <a:gd name="T14" fmla="*/ 112 w 225"/>
                <a:gd name="T15" fmla="*/ 207 h 216"/>
                <a:gd name="T16" fmla="*/ 177 w 225"/>
                <a:gd name="T17" fmla="*/ 200 h 216"/>
                <a:gd name="T18" fmla="*/ 204 w 225"/>
                <a:gd name="T19" fmla="*/ 140 h 216"/>
                <a:gd name="T20" fmla="*/ 218 w 225"/>
                <a:gd name="T21" fmla="*/ 76 h 216"/>
                <a:gd name="T22" fmla="*/ 113 w 225"/>
                <a:gd name="T23" fmla="*/ 201 h 216"/>
                <a:gd name="T24" fmla="*/ 22 w 225"/>
                <a:gd name="T25" fmla="*/ 110 h 216"/>
                <a:gd name="T26" fmla="*/ 113 w 225"/>
                <a:gd name="T27" fmla="*/ 20 h 216"/>
                <a:gd name="T28" fmla="*/ 204 w 225"/>
                <a:gd name="T29" fmla="*/ 111 h 216"/>
                <a:gd name="T30" fmla="*/ 113 w 225"/>
                <a:gd name="T31" fmla="*/ 201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25" h="216">
                  <a:moveTo>
                    <a:pt x="218" y="76"/>
                  </a:moveTo>
                  <a:cubicBezTo>
                    <a:pt x="210" y="53"/>
                    <a:pt x="191" y="37"/>
                    <a:pt x="170" y="32"/>
                  </a:cubicBezTo>
                  <a:cubicBezTo>
                    <a:pt x="158" y="13"/>
                    <a:pt x="137" y="0"/>
                    <a:pt x="113" y="0"/>
                  </a:cubicBezTo>
                  <a:cubicBezTo>
                    <a:pt x="89" y="0"/>
                    <a:pt x="68" y="13"/>
                    <a:pt x="56" y="32"/>
                  </a:cubicBezTo>
                  <a:cubicBezTo>
                    <a:pt x="34" y="37"/>
                    <a:pt x="15" y="53"/>
                    <a:pt x="8" y="76"/>
                  </a:cubicBezTo>
                  <a:cubicBezTo>
                    <a:pt x="0" y="99"/>
                    <a:pt x="6" y="123"/>
                    <a:pt x="21" y="140"/>
                  </a:cubicBezTo>
                  <a:cubicBezTo>
                    <a:pt x="18" y="163"/>
                    <a:pt x="28" y="185"/>
                    <a:pt x="48" y="200"/>
                  </a:cubicBezTo>
                  <a:cubicBezTo>
                    <a:pt x="67" y="214"/>
                    <a:pt x="92" y="216"/>
                    <a:pt x="112" y="207"/>
                  </a:cubicBezTo>
                  <a:cubicBezTo>
                    <a:pt x="133" y="216"/>
                    <a:pt x="158" y="214"/>
                    <a:pt x="177" y="200"/>
                  </a:cubicBezTo>
                  <a:cubicBezTo>
                    <a:pt x="197" y="186"/>
                    <a:pt x="206" y="163"/>
                    <a:pt x="204" y="140"/>
                  </a:cubicBezTo>
                  <a:cubicBezTo>
                    <a:pt x="220" y="123"/>
                    <a:pt x="225" y="99"/>
                    <a:pt x="218" y="76"/>
                  </a:cubicBezTo>
                  <a:close/>
                  <a:moveTo>
                    <a:pt x="113" y="201"/>
                  </a:moveTo>
                  <a:cubicBezTo>
                    <a:pt x="63" y="201"/>
                    <a:pt x="22" y="160"/>
                    <a:pt x="22" y="110"/>
                  </a:cubicBezTo>
                  <a:cubicBezTo>
                    <a:pt x="22" y="60"/>
                    <a:pt x="62" y="20"/>
                    <a:pt x="113" y="20"/>
                  </a:cubicBezTo>
                  <a:cubicBezTo>
                    <a:pt x="163" y="20"/>
                    <a:pt x="204" y="61"/>
                    <a:pt x="204" y="111"/>
                  </a:cubicBezTo>
                  <a:cubicBezTo>
                    <a:pt x="204" y="161"/>
                    <a:pt x="163" y="201"/>
                    <a:pt x="113" y="20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38"/>
            <p:cNvSpPr>
              <a:spLocks noEditPoints="1"/>
            </p:cNvSpPr>
            <p:nvPr userDrawn="1"/>
          </p:nvSpPr>
          <p:spPr bwMode="auto">
            <a:xfrm>
              <a:off x="8872617" y="4775483"/>
              <a:ext cx="84138" cy="26988"/>
            </a:xfrm>
            <a:custGeom>
              <a:avLst/>
              <a:gdLst>
                <a:gd name="T0" fmla="*/ 4 w 56"/>
                <a:gd name="T1" fmla="*/ 17 h 18"/>
                <a:gd name="T2" fmla="*/ 0 w 56"/>
                <a:gd name="T3" fmla="*/ 7 h 18"/>
                <a:gd name="T4" fmla="*/ 3 w 56"/>
                <a:gd name="T5" fmla="*/ 2 h 18"/>
                <a:gd name="T6" fmla="*/ 8 w 56"/>
                <a:gd name="T7" fmla="*/ 0 h 18"/>
                <a:gd name="T8" fmla="*/ 15 w 56"/>
                <a:gd name="T9" fmla="*/ 13 h 18"/>
                <a:gd name="T10" fmla="*/ 19 w 56"/>
                <a:gd name="T11" fmla="*/ 14 h 18"/>
                <a:gd name="T12" fmla="*/ 22 w 56"/>
                <a:gd name="T13" fmla="*/ 14 h 18"/>
                <a:gd name="T14" fmla="*/ 20 w 56"/>
                <a:gd name="T15" fmla="*/ 12 h 18"/>
                <a:gd name="T16" fmla="*/ 14 w 56"/>
                <a:gd name="T17" fmla="*/ 6 h 18"/>
                <a:gd name="T18" fmla="*/ 20 w 56"/>
                <a:gd name="T19" fmla="*/ 0 h 18"/>
                <a:gd name="T20" fmla="*/ 26 w 56"/>
                <a:gd name="T21" fmla="*/ 8 h 18"/>
                <a:gd name="T22" fmla="*/ 19 w 56"/>
                <a:gd name="T23" fmla="*/ 18 h 18"/>
                <a:gd name="T24" fmla="*/ 15 w 56"/>
                <a:gd name="T25" fmla="*/ 13 h 18"/>
                <a:gd name="T26" fmla="*/ 22 w 56"/>
                <a:gd name="T27" fmla="*/ 3 h 18"/>
                <a:gd name="T28" fmla="*/ 18 w 56"/>
                <a:gd name="T29" fmla="*/ 3 h 18"/>
                <a:gd name="T30" fmla="*/ 18 w 56"/>
                <a:gd name="T31" fmla="*/ 8 h 18"/>
                <a:gd name="T32" fmla="*/ 22 w 56"/>
                <a:gd name="T33" fmla="*/ 8 h 18"/>
                <a:gd name="T34" fmla="*/ 30 w 56"/>
                <a:gd name="T35" fmla="*/ 13 h 18"/>
                <a:gd name="T36" fmla="*/ 34 w 56"/>
                <a:gd name="T37" fmla="*/ 14 h 18"/>
                <a:gd name="T38" fmla="*/ 38 w 56"/>
                <a:gd name="T39" fmla="*/ 14 h 18"/>
                <a:gd name="T40" fmla="*/ 38 w 56"/>
                <a:gd name="T41" fmla="*/ 9 h 18"/>
                <a:gd name="T42" fmla="*/ 33 w 56"/>
                <a:gd name="T43" fmla="*/ 10 h 18"/>
                <a:gd name="T44" fmla="*/ 32 w 56"/>
                <a:gd name="T45" fmla="*/ 0 h 18"/>
                <a:gd name="T46" fmla="*/ 41 w 56"/>
                <a:gd name="T47" fmla="*/ 3 h 18"/>
                <a:gd name="T48" fmla="*/ 34 w 56"/>
                <a:gd name="T49" fmla="*/ 6 h 18"/>
                <a:gd name="T50" fmla="*/ 41 w 56"/>
                <a:gd name="T51" fmla="*/ 8 h 18"/>
                <a:gd name="T52" fmla="*/ 41 w 56"/>
                <a:gd name="T53" fmla="*/ 16 h 18"/>
                <a:gd name="T54" fmla="*/ 32 w 56"/>
                <a:gd name="T55" fmla="*/ 17 h 18"/>
                <a:gd name="T56" fmla="*/ 48 w 56"/>
                <a:gd name="T57" fmla="*/ 8 h 18"/>
                <a:gd name="T58" fmla="*/ 45 w 56"/>
                <a:gd name="T59" fmla="*/ 4 h 18"/>
                <a:gd name="T60" fmla="*/ 50 w 56"/>
                <a:gd name="T61" fmla="*/ 0 h 18"/>
                <a:gd name="T62" fmla="*/ 56 w 56"/>
                <a:gd name="T63" fmla="*/ 4 h 18"/>
                <a:gd name="T64" fmla="*/ 53 w 56"/>
                <a:gd name="T65" fmla="*/ 8 h 18"/>
                <a:gd name="T66" fmla="*/ 56 w 56"/>
                <a:gd name="T67" fmla="*/ 12 h 18"/>
                <a:gd name="T68" fmla="*/ 50 w 56"/>
                <a:gd name="T69" fmla="*/ 18 h 18"/>
                <a:gd name="T70" fmla="*/ 44 w 56"/>
                <a:gd name="T71" fmla="*/ 13 h 18"/>
                <a:gd name="T72" fmla="*/ 48 w 56"/>
                <a:gd name="T73" fmla="*/ 8 h 18"/>
                <a:gd name="T74" fmla="*/ 49 w 56"/>
                <a:gd name="T75" fmla="*/ 6 h 18"/>
                <a:gd name="T76" fmla="*/ 52 w 56"/>
                <a:gd name="T77" fmla="*/ 6 h 18"/>
                <a:gd name="T78" fmla="*/ 52 w 56"/>
                <a:gd name="T79" fmla="*/ 3 h 18"/>
                <a:gd name="T80" fmla="*/ 49 w 56"/>
                <a:gd name="T81" fmla="*/ 3 h 18"/>
                <a:gd name="T82" fmla="*/ 48 w 56"/>
                <a:gd name="T83" fmla="*/ 12 h 18"/>
                <a:gd name="T84" fmla="*/ 51 w 56"/>
                <a:gd name="T85" fmla="*/ 15 h 18"/>
                <a:gd name="T86" fmla="*/ 54 w 56"/>
                <a:gd name="T87" fmla="*/ 12 h 18"/>
                <a:gd name="T88" fmla="*/ 51 w 56"/>
                <a:gd name="T89" fmla="*/ 9 h 18"/>
                <a:gd name="T90" fmla="*/ 48 w 56"/>
                <a:gd name="T91" fmla="*/ 12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6" h="18">
                  <a:moveTo>
                    <a:pt x="8" y="17"/>
                  </a:moveTo>
                  <a:cubicBezTo>
                    <a:pt x="4" y="17"/>
                    <a:pt x="4" y="17"/>
                    <a:pt x="4" y="17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6"/>
                    <a:pt x="2" y="6"/>
                    <a:pt x="0" y="7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4"/>
                    <a:pt x="2" y="3"/>
                    <a:pt x="3" y="2"/>
                  </a:cubicBezTo>
                  <a:cubicBezTo>
                    <a:pt x="4" y="2"/>
                    <a:pt x="4" y="1"/>
                    <a:pt x="5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7"/>
                    <a:pt x="8" y="17"/>
                    <a:pt x="8" y="17"/>
                  </a:cubicBezTo>
                  <a:close/>
                  <a:moveTo>
                    <a:pt x="15" y="13"/>
                  </a:moveTo>
                  <a:cubicBezTo>
                    <a:pt x="18" y="13"/>
                    <a:pt x="18" y="13"/>
                    <a:pt x="18" y="13"/>
                  </a:cubicBezTo>
                  <a:cubicBezTo>
                    <a:pt x="18" y="14"/>
                    <a:pt x="18" y="14"/>
                    <a:pt x="19" y="14"/>
                  </a:cubicBezTo>
                  <a:cubicBezTo>
                    <a:pt x="19" y="15"/>
                    <a:pt x="20" y="15"/>
                    <a:pt x="20" y="15"/>
                  </a:cubicBezTo>
                  <a:cubicBezTo>
                    <a:pt x="21" y="15"/>
                    <a:pt x="21" y="14"/>
                    <a:pt x="22" y="14"/>
                  </a:cubicBezTo>
                  <a:cubicBezTo>
                    <a:pt x="22" y="13"/>
                    <a:pt x="23" y="12"/>
                    <a:pt x="23" y="10"/>
                  </a:cubicBezTo>
                  <a:cubicBezTo>
                    <a:pt x="22" y="11"/>
                    <a:pt x="21" y="12"/>
                    <a:pt x="20" y="12"/>
                  </a:cubicBezTo>
                  <a:cubicBezTo>
                    <a:pt x="18" y="12"/>
                    <a:pt x="17" y="11"/>
                    <a:pt x="16" y="10"/>
                  </a:cubicBezTo>
                  <a:cubicBezTo>
                    <a:pt x="15" y="9"/>
                    <a:pt x="14" y="8"/>
                    <a:pt x="14" y="6"/>
                  </a:cubicBezTo>
                  <a:cubicBezTo>
                    <a:pt x="14" y="4"/>
                    <a:pt x="15" y="2"/>
                    <a:pt x="16" y="1"/>
                  </a:cubicBezTo>
                  <a:cubicBezTo>
                    <a:pt x="17" y="0"/>
                    <a:pt x="18" y="0"/>
                    <a:pt x="20" y="0"/>
                  </a:cubicBezTo>
                  <a:cubicBezTo>
                    <a:pt x="22" y="0"/>
                    <a:pt x="23" y="0"/>
                    <a:pt x="24" y="2"/>
                  </a:cubicBezTo>
                  <a:cubicBezTo>
                    <a:pt x="26" y="3"/>
                    <a:pt x="26" y="5"/>
                    <a:pt x="26" y="8"/>
                  </a:cubicBezTo>
                  <a:cubicBezTo>
                    <a:pt x="26" y="12"/>
                    <a:pt x="25" y="14"/>
                    <a:pt x="24" y="16"/>
                  </a:cubicBezTo>
                  <a:cubicBezTo>
                    <a:pt x="23" y="17"/>
                    <a:pt x="21" y="18"/>
                    <a:pt x="19" y="18"/>
                  </a:cubicBezTo>
                  <a:cubicBezTo>
                    <a:pt x="18" y="18"/>
                    <a:pt x="17" y="17"/>
                    <a:pt x="16" y="16"/>
                  </a:cubicBezTo>
                  <a:cubicBezTo>
                    <a:pt x="16" y="16"/>
                    <a:pt x="15" y="15"/>
                    <a:pt x="15" y="13"/>
                  </a:cubicBezTo>
                  <a:close/>
                  <a:moveTo>
                    <a:pt x="22" y="6"/>
                  </a:moveTo>
                  <a:cubicBezTo>
                    <a:pt x="22" y="4"/>
                    <a:pt x="22" y="4"/>
                    <a:pt x="22" y="3"/>
                  </a:cubicBezTo>
                  <a:cubicBezTo>
                    <a:pt x="21" y="2"/>
                    <a:pt x="21" y="2"/>
                    <a:pt x="20" y="2"/>
                  </a:cubicBezTo>
                  <a:cubicBezTo>
                    <a:pt x="19" y="2"/>
                    <a:pt x="19" y="3"/>
                    <a:pt x="18" y="3"/>
                  </a:cubicBezTo>
                  <a:cubicBezTo>
                    <a:pt x="18" y="4"/>
                    <a:pt x="18" y="4"/>
                    <a:pt x="18" y="6"/>
                  </a:cubicBezTo>
                  <a:cubicBezTo>
                    <a:pt x="18" y="7"/>
                    <a:pt x="18" y="8"/>
                    <a:pt x="18" y="8"/>
                  </a:cubicBezTo>
                  <a:cubicBezTo>
                    <a:pt x="19" y="8"/>
                    <a:pt x="20" y="9"/>
                    <a:pt x="20" y="9"/>
                  </a:cubicBezTo>
                  <a:cubicBezTo>
                    <a:pt x="21" y="9"/>
                    <a:pt x="21" y="8"/>
                    <a:pt x="22" y="8"/>
                  </a:cubicBezTo>
                  <a:cubicBezTo>
                    <a:pt x="22" y="8"/>
                    <a:pt x="22" y="7"/>
                    <a:pt x="22" y="6"/>
                  </a:cubicBezTo>
                  <a:close/>
                  <a:moveTo>
                    <a:pt x="30" y="13"/>
                  </a:moveTo>
                  <a:cubicBezTo>
                    <a:pt x="34" y="12"/>
                    <a:pt x="34" y="12"/>
                    <a:pt x="34" y="12"/>
                  </a:cubicBezTo>
                  <a:cubicBezTo>
                    <a:pt x="34" y="13"/>
                    <a:pt x="34" y="14"/>
                    <a:pt x="34" y="14"/>
                  </a:cubicBezTo>
                  <a:cubicBezTo>
                    <a:pt x="35" y="15"/>
                    <a:pt x="36" y="15"/>
                    <a:pt x="36" y="15"/>
                  </a:cubicBezTo>
                  <a:cubicBezTo>
                    <a:pt x="37" y="15"/>
                    <a:pt x="37" y="15"/>
                    <a:pt x="38" y="14"/>
                  </a:cubicBezTo>
                  <a:cubicBezTo>
                    <a:pt x="38" y="14"/>
                    <a:pt x="39" y="13"/>
                    <a:pt x="39" y="12"/>
                  </a:cubicBezTo>
                  <a:cubicBezTo>
                    <a:pt x="39" y="10"/>
                    <a:pt x="38" y="10"/>
                    <a:pt x="38" y="9"/>
                  </a:cubicBezTo>
                  <a:cubicBezTo>
                    <a:pt x="38" y="9"/>
                    <a:pt x="37" y="8"/>
                    <a:pt x="36" y="8"/>
                  </a:cubicBezTo>
                  <a:cubicBezTo>
                    <a:pt x="35" y="8"/>
                    <a:pt x="34" y="9"/>
                    <a:pt x="33" y="10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3"/>
                    <a:pt x="41" y="3"/>
                    <a:pt x="41" y="3"/>
                  </a:cubicBezTo>
                  <a:cubicBezTo>
                    <a:pt x="35" y="3"/>
                    <a:pt x="35" y="3"/>
                    <a:pt x="35" y="3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5" y="6"/>
                    <a:pt x="36" y="6"/>
                    <a:pt x="37" y="6"/>
                  </a:cubicBezTo>
                  <a:cubicBezTo>
                    <a:pt x="38" y="6"/>
                    <a:pt x="40" y="6"/>
                    <a:pt x="41" y="8"/>
                  </a:cubicBezTo>
                  <a:cubicBezTo>
                    <a:pt x="42" y="9"/>
                    <a:pt x="42" y="10"/>
                    <a:pt x="42" y="12"/>
                  </a:cubicBezTo>
                  <a:cubicBezTo>
                    <a:pt x="42" y="14"/>
                    <a:pt x="42" y="15"/>
                    <a:pt x="41" y="16"/>
                  </a:cubicBezTo>
                  <a:cubicBezTo>
                    <a:pt x="40" y="18"/>
                    <a:pt x="38" y="18"/>
                    <a:pt x="36" y="18"/>
                  </a:cubicBezTo>
                  <a:cubicBezTo>
                    <a:pt x="35" y="18"/>
                    <a:pt x="33" y="18"/>
                    <a:pt x="32" y="17"/>
                  </a:cubicBezTo>
                  <a:cubicBezTo>
                    <a:pt x="31" y="16"/>
                    <a:pt x="30" y="14"/>
                    <a:pt x="30" y="13"/>
                  </a:cubicBezTo>
                  <a:close/>
                  <a:moveTo>
                    <a:pt x="48" y="8"/>
                  </a:moveTo>
                  <a:cubicBezTo>
                    <a:pt x="47" y="7"/>
                    <a:pt x="46" y="7"/>
                    <a:pt x="46" y="6"/>
                  </a:cubicBezTo>
                  <a:cubicBezTo>
                    <a:pt x="46" y="5"/>
                    <a:pt x="45" y="5"/>
                    <a:pt x="45" y="4"/>
                  </a:cubicBezTo>
                  <a:cubicBezTo>
                    <a:pt x="45" y="3"/>
                    <a:pt x="46" y="2"/>
                    <a:pt x="46" y="1"/>
                  </a:cubicBezTo>
                  <a:cubicBezTo>
                    <a:pt x="47" y="0"/>
                    <a:pt x="49" y="0"/>
                    <a:pt x="50" y="0"/>
                  </a:cubicBezTo>
                  <a:cubicBezTo>
                    <a:pt x="52" y="0"/>
                    <a:pt x="54" y="0"/>
                    <a:pt x="54" y="1"/>
                  </a:cubicBezTo>
                  <a:cubicBezTo>
                    <a:pt x="55" y="2"/>
                    <a:pt x="56" y="3"/>
                    <a:pt x="56" y="4"/>
                  </a:cubicBezTo>
                  <a:cubicBezTo>
                    <a:pt x="56" y="5"/>
                    <a:pt x="56" y="6"/>
                    <a:pt x="55" y="6"/>
                  </a:cubicBezTo>
                  <a:cubicBezTo>
                    <a:pt x="55" y="7"/>
                    <a:pt x="54" y="8"/>
                    <a:pt x="53" y="8"/>
                  </a:cubicBezTo>
                  <a:cubicBezTo>
                    <a:pt x="54" y="8"/>
                    <a:pt x="55" y="9"/>
                    <a:pt x="56" y="10"/>
                  </a:cubicBezTo>
                  <a:cubicBezTo>
                    <a:pt x="56" y="10"/>
                    <a:pt x="56" y="11"/>
                    <a:pt x="56" y="12"/>
                  </a:cubicBezTo>
                  <a:cubicBezTo>
                    <a:pt x="56" y="14"/>
                    <a:pt x="56" y="15"/>
                    <a:pt x="55" y="16"/>
                  </a:cubicBezTo>
                  <a:cubicBezTo>
                    <a:pt x="54" y="18"/>
                    <a:pt x="52" y="18"/>
                    <a:pt x="50" y="18"/>
                  </a:cubicBezTo>
                  <a:cubicBezTo>
                    <a:pt x="49" y="18"/>
                    <a:pt x="48" y="18"/>
                    <a:pt x="46" y="17"/>
                  </a:cubicBezTo>
                  <a:cubicBezTo>
                    <a:pt x="45" y="16"/>
                    <a:pt x="44" y="14"/>
                    <a:pt x="44" y="13"/>
                  </a:cubicBezTo>
                  <a:cubicBezTo>
                    <a:pt x="44" y="12"/>
                    <a:pt x="45" y="11"/>
                    <a:pt x="45" y="10"/>
                  </a:cubicBezTo>
                  <a:cubicBezTo>
                    <a:pt x="46" y="9"/>
                    <a:pt x="47" y="8"/>
                    <a:pt x="48" y="8"/>
                  </a:cubicBezTo>
                  <a:close/>
                  <a:moveTo>
                    <a:pt x="49" y="4"/>
                  </a:moveTo>
                  <a:cubicBezTo>
                    <a:pt x="49" y="5"/>
                    <a:pt x="49" y="6"/>
                    <a:pt x="49" y="6"/>
                  </a:cubicBezTo>
                  <a:cubicBezTo>
                    <a:pt x="50" y="6"/>
                    <a:pt x="50" y="6"/>
                    <a:pt x="51" y="6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3" y="6"/>
                    <a:pt x="53" y="5"/>
                    <a:pt x="53" y="4"/>
                  </a:cubicBezTo>
                  <a:cubicBezTo>
                    <a:pt x="53" y="4"/>
                    <a:pt x="53" y="3"/>
                    <a:pt x="52" y="3"/>
                  </a:cubicBezTo>
                  <a:cubicBezTo>
                    <a:pt x="52" y="2"/>
                    <a:pt x="52" y="2"/>
                    <a:pt x="51" y="2"/>
                  </a:cubicBezTo>
                  <a:cubicBezTo>
                    <a:pt x="50" y="2"/>
                    <a:pt x="50" y="2"/>
                    <a:pt x="49" y="3"/>
                  </a:cubicBezTo>
                  <a:cubicBezTo>
                    <a:pt x="49" y="3"/>
                    <a:pt x="49" y="4"/>
                    <a:pt x="49" y="4"/>
                  </a:cubicBezTo>
                  <a:close/>
                  <a:moveTo>
                    <a:pt x="48" y="12"/>
                  </a:moveTo>
                  <a:cubicBezTo>
                    <a:pt x="48" y="13"/>
                    <a:pt x="49" y="14"/>
                    <a:pt x="49" y="14"/>
                  </a:cubicBezTo>
                  <a:cubicBezTo>
                    <a:pt x="50" y="15"/>
                    <a:pt x="50" y="15"/>
                    <a:pt x="51" y="15"/>
                  </a:cubicBezTo>
                  <a:cubicBezTo>
                    <a:pt x="52" y="15"/>
                    <a:pt x="52" y="15"/>
                    <a:pt x="53" y="14"/>
                  </a:cubicBezTo>
                  <a:cubicBezTo>
                    <a:pt x="53" y="14"/>
                    <a:pt x="54" y="13"/>
                    <a:pt x="54" y="12"/>
                  </a:cubicBezTo>
                  <a:cubicBezTo>
                    <a:pt x="54" y="11"/>
                    <a:pt x="53" y="10"/>
                    <a:pt x="53" y="10"/>
                  </a:cubicBezTo>
                  <a:cubicBezTo>
                    <a:pt x="52" y="10"/>
                    <a:pt x="52" y="9"/>
                    <a:pt x="51" y="9"/>
                  </a:cubicBezTo>
                  <a:cubicBezTo>
                    <a:pt x="50" y="9"/>
                    <a:pt x="50" y="10"/>
                    <a:pt x="49" y="10"/>
                  </a:cubicBezTo>
                  <a:cubicBezTo>
                    <a:pt x="49" y="11"/>
                    <a:pt x="48" y="11"/>
                    <a:pt x="4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39"/>
            <p:cNvSpPr>
              <a:spLocks noEditPoints="1"/>
            </p:cNvSpPr>
            <p:nvPr userDrawn="1"/>
          </p:nvSpPr>
          <p:spPr bwMode="auto">
            <a:xfrm>
              <a:off x="8729742" y="4570696"/>
              <a:ext cx="474664" cy="477836"/>
            </a:xfrm>
            <a:custGeom>
              <a:avLst/>
              <a:gdLst>
                <a:gd name="T0" fmla="*/ 159 w 318"/>
                <a:gd name="T1" fmla="*/ 0 h 318"/>
                <a:gd name="T2" fmla="*/ 0 w 318"/>
                <a:gd name="T3" fmla="*/ 159 h 318"/>
                <a:gd name="T4" fmla="*/ 159 w 318"/>
                <a:gd name="T5" fmla="*/ 318 h 318"/>
                <a:gd name="T6" fmla="*/ 318 w 318"/>
                <a:gd name="T7" fmla="*/ 159 h 318"/>
                <a:gd name="T8" fmla="*/ 159 w 318"/>
                <a:gd name="T9" fmla="*/ 0 h 318"/>
                <a:gd name="T10" fmla="*/ 159 w 318"/>
                <a:gd name="T11" fmla="*/ 312 h 318"/>
                <a:gd name="T12" fmla="*/ 6 w 318"/>
                <a:gd name="T13" fmla="*/ 159 h 318"/>
                <a:gd name="T14" fmla="*/ 159 w 318"/>
                <a:gd name="T15" fmla="*/ 6 h 318"/>
                <a:gd name="T16" fmla="*/ 312 w 318"/>
                <a:gd name="T17" fmla="*/ 160 h 318"/>
                <a:gd name="T18" fmla="*/ 159 w 318"/>
                <a:gd name="T19" fmla="*/ 312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8" h="318">
                  <a:moveTo>
                    <a:pt x="159" y="0"/>
                  </a:moveTo>
                  <a:cubicBezTo>
                    <a:pt x="71" y="0"/>
                    <a:pt x="0" y="72"/>
                    <a:pt x="0" y="159"/>
                  </a:cubicBezTo>
                  <a:cubicBezTo>
                    <a:pt x="0" y="247"/>
                    <a:pt x="71" y="318"/>
                    <a:pt x="159" y="318"/>
                  </a:cubicBezTo>
                  <a:cubicBezTo>
                    <a:pt x="246" y="318"/>
                    <a:pt x="318" y="247"/>
                    <a:pt x="318" y="159"/>
                  </a:cubicBezTo>
                  <a:cubicBezTo>
                    <a:pt x="317" y="72"/>
                    <a:pt x="246" y="0"/>
                    <a:pt x="159" y="0"/>
                  </a:cubicBezTo>
                  <a:close/>
                  <a:moveTo>
                    <a:pt x="159" y="312"/>
                  </a:moveTo>
                  <a:cubicBezTo>
                    <a:pt x="74" y="312"/>
                    <a:pt x="6" y="244"/>
                    <a:pt x="6" y="159"/>
                  </a:cubicBezTo>
                  <a:cubicBezTo>
                    <a:pt x="6" y="75"/>
                    <a:pt x="74" y="6"/>
                    <a:pt x="159" y="6"/>
                  </a:cubicBezTo>
                  <a:cubicBezTo>
                    <a:pt x="243" y="6"/>
                    <a:pt x="312" y="75"/>
                    <a:pt x="312" y="160"/>
                  </a:cubicBezTo>
                  <a:cubicBezTo>
                    <a:pt x="312" y="244"/>
                    <a:pt x="243" y="312"/>
                    <a:pt x="159" y="3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40"/>
            <p:cNvSpPr>
              <a:spLocks noEditPoints="1"/>
            </p:cNvSpPr>
            <p:nvPr userDrawn="1"/>
          </p:nvSpPr>
          <p:spPr bwMode="auto">
            <a:xfrm>
              <a:off x="8763079" y="4810405"/>
              <a:ext cx="407989" cy="204787"/>
            </a:xfrm>
            <a:custGeom>
              <a:avLst/>
              <a:gdLst>
                <a:gd name="T0" fmla="*/ 258 w 274"/>
                <a:gd name="T1" fmla="*/ 63 h 137"/>
                <a:gd name="T2" fmla="*/ 1 w 274"/>
                <a:gd name="T3" fmla="*/ 12 h 137"/>
                <a:gd name="T4" fmla="*/ 14 w 274"/>
                <a:gd name="T5" fmla="*/ 9 h 137"/>
                <a:gd name="T6" fmla="*/ 1 w 274"/>
                <a:gd name="T7" fmla="*/ 17 h 137"/>
                <a:gd name="T8" fmla="*/ 16 w 274"/>
                <a:gd name="T9" fmla="*/ 29 h 137"/>
                <a:gd name="T10" fmla="*/ 11 w 274"/>
                <a:gd name="T11" fmla="*/ 27 h 137"/>
                <a:gd name="T12" fmla="*/ 14 w 274"/>
                <a:gd name="T13" fmla="*/ 36 h 137"/>
                <a:gd name="T14" fmla="*/ 18 w 274"/>
                <a:gd name="T15" fmla="*/ 47 h 137"/>
                <a:gd name="T16" fmla="*/ 21 w 274"/>
                <a:gd name="T17" fmla="*/ 57 h 137"/>
                <a:gd name="T18" fmla="*/ 21 w 274"/>
                <a:gd name="T19" fmla="*/ 55 h 137"/>
                <a:gd name="T20" fmla="*/ 19 w 274"/>
                <a:gd name="T21" fmla="*/ 66 h 137"/>
                <a:gd name="T22" fmla="*/ 22 w 274"/>
                <a:gd name="T23" fmla="*/ 62 h 137"/>
                <a:gd name="T24" fmla="*/ 22 w 274"/>
                <a:gd name="T25" fmla="*/ 71 h 137"/>
                <a:gd name="T26" fmla="*/ 30 w 274"/>
                <a:gd name="T27" fmla="*/ 71 h 137"/>
                <a:gd name="T28" fmla="*/ 30 w 274"/>
                <a:gd name="T29" fmla="*/ 86 h 137"/>
                <a:gd name="T30" fmla="*/ 36 w 274"/>
                <a:gd name="T31" fmla="*/ 79 h 137"/>
                <a:gd name="T32" fmla="*/ 47 w 274"/>
                <a:gd name="T33" fmla="*/ 90 h 137"/>
                <a:gd name="T34" fmla="*/ 58 w 274"/>
                <a:gd name="T35" fmla="*/ 96 h 137"/>
                <a:gd name="T36" fmla="*/ 51 w 274"/>
                <a:gd name="T37" fmla="*/ 95 h 137"/>
                <a:gd name="T38" fmla="*/ 58 w 274"/>
                <a:gd name="T39" fmla="*/ 105 h 137"/>
                <a:gd name="T40" fmla="*/ 67 w 274"/>
                <a:gd name="T41" fmla="*/ 106 h 137"/>
                <a:gd name="T42" fmla="*/ 76 w 274"/>
                <a:gd name="T43" fmla="*/ 112 h 137"/>
                <a:gd name="T44" fmla="*/ 82 w 274"/>
                <a:gd name="T45" fmla="*/ 111 h 137"/>
                <a:gd name="T46" fmla="*/ 78 w 274"/>
                <a:gd name="T47" fmla="*/ 113 h 137"/>
                <a:gd name="T48" fmla="*/ 83 w 274"/>
                <a:gd name="T49" fmla="*/ 123 h 137"/>
                <a:gd name="T50" fmla="*/ 97 w 274"/>
                <a:gd name="T51" fmla="*/ 121 h 137"/>
                <a:gd name="T52" fmla="*/ 100 w 274"/>
                <a:gd name="T53" fmla="*/ 125 h 137"/>
                <a:gd name="T54" fmla="*/ 108 w 274"/>
                <a:gd name="T55" fmla="*/ 126 h 137"/>
                <a:gd name="T56" fmla="*/ 113 w 274"/>
                <a:gd name="T57" fmla="*/ 126 h 137"/>
                <a:gd name="T58" fmla="*/ 132 w 274"/>
                <a:gd name="T59" fmla="*/ 136 h 137"/>
                <a:gd name="T60" fmla="*/ 126 w 274"/>
                <a:gd name="T61" fmla="*/ 130 h 137"/>
                <a:gd name="T62" fmla="*/ 128 w 274"/>
                <a:gd name="T63" fmla="*/ 135 h 137"/>
                <a:gd name="T64" fmla="*/ 135 w 274"/>
                <a:gd name="T65" fmla="*/ 135 h 137"/>
                <a:gd name="T66" fmla="*/ 149 w 274"/>
                <a:gd name="T67" fmla="*/ 136 h 137"/>
                <a:gd name="T68" fmla="*/ 152 w 274"/>
                <a:gd name="T69" fmla="*/ 133 h 137"/>
                <a:gd name="T70" fmla="*/ 167 w 274"/>
                <a:gd name="T71" fmla="*/ 131 h 137"/>
                <a:gd name="T72" fmla="*/ 180 w 274"/>
                <a:gd name="T73" fmla="*/ 128 h 137"/>
                <a:gd name="T74" fmla="*/ 175 w 274"/>
                <a:gd name="T75" fmla="*/ 122 h 137"/>
                <a:gd name="T76" fmla="*/ 187 w 274"/>
                <a:gd name="T77" fmla="*/ 119 h 137"/>
                <a:gd name="T78" fmla="*/ 192 w 274"/>
                <a:gd name="T79" fmla="*/ 117 h 137"/>
                <a:gd name="T80" fmla="*/ 199 w 274"/>
                <a:gd name="T81" fmla="*/ 119 h 137"/>
                <a:gd name="T82" fmla="*/ 203 w 274"/>
                <a:gd name="T83" fmla="*/ 119 h 137"/>
                <a:gd name="T84" fmla="*/ 217 w 274"/>
                <a:gd name="T85" fmla="*/ 111 h 137"/>
                <a:gd name="T86" fmla="*/ 217 w 274"/>
                <a:gd name="T87" fmla="*/ 106 h 137"/>
                <a:gd name="T88" fmla="*/ 232 w 274"/>
                <a:gd name="T89" fmla="*/ 96 h 137"/>
                <a:gd name="T90" fmla="*/ 231 w 274"/>
                <a:gd name="T91" fmla="*/ 97 h 137"/>
                <a:gd name="T92" fmla="*/ 238 w 274"/>
                <a:gd name="T93" fmla="*/ 95 h 137"/>
                <a:gd name="T94" fmla="*/ 234 w 274"/>
                <a:gd name="T95" fmla="*/ 85 h 137"/>
                <a:gd name="T96" fmla="*/ 242 w 274"/>
                <a:gd name="T97" fmla="*/ 73 h 137"/>
                <a:gd name="T98" fmla="*/ 238 w 274"/>
                <a:gd name="T99" fmla="*/ 77 h 137"/>
                <a:gd name="T100" fmla="*/ 252 w 274"/>
                <a:gd name="T101" fmla="*/ 71 h 137"/>
                <a:gd name="T102" fmla="*/ 266 w 274"/>
                <a:gd name="T103" fmla="*/ 40 h 137"/>
                <a:gd name="T104" fmla="*/ 258 w 274"/>
                <a:gd name="T105" fmla="*/ 48 h 137"/>
                <a:gd name="T106" fmla="*/ 268 w 274"/>
                <a:gd name="T107" fmla="*/ 35 h 137"/>
                <a:gd name="T108" fmla="*/ 259 w 274"/>
                <a:gd name="T109" fmla="*/ 22 h 137"/>
                <a:gd name="T110" fmla="*/ 262 w 274"/>
                <a:gd name="T111" fmla="*/ 27 h 137"/>
                <a:gd name="T112" fmla="*/ 273 w 274"/>
                <a:gd name="T113" fmla="*/ 17 h 137"/>
                <a:gd name="T114" fmla="*/ 273 w 274"/>
                <a:gd name="T115" fmla="*/ 12 h 137"/>
                <a:gd name="T116" fmla="*/ 266 w 274"/>
                <a:gd name="T117" fmla="*/ 7 h 137"/>
                <a:gd name="T118" fmla="*/ 269 w 274"/>
                <a:gd name="T119" fmla="*/ 7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74" h="137">
                  <a:moveTo>
                    <a:pt x="250" y="51"/>
                  </a:moveTo>
                  <a:cubicBezTo>
                    <a:pt x="250" y="51"/>
                    <a:pt x="250" y="51"/>
                    <a:pt x="250" y="51"/>
                  </a:cubicBezTo>
                  <a:cubicBezTo>
                    <a:pt x="250" y="52"/>
                    <a:pt x="250" y="52"/>
                    <a:pt x="250" y="52"/>
                  </a:cubicBezTo>
                  <a:cubicBezTo>
                    <a:pt x="250" y="53"/>
                    <a:pt x="250" y="53"/>
                    <a:pt x="249" y="53"/>
                  </a:cubicBezTo>
                  <a:cubicBezTo>
                    <a:pt x="249" y="53"/>
                    <a:pt x="248" y="53"/>
                    <a:pt x="248" y="53"/>
                  </a:cubicBezTo>
                  <a:cubicBezTo>
                    <a:pt x="248" y="53"/>
                    <a:pt x="248" y="53"/>
                    <a:pt x="248" y="53"/>
                  </a:cubicBezTo>
                  <a:cubicBezTo>
                    <a:pt x="248" y="54"/>
                    <a:pt x="248" y="54"/>
                    <a:pt x="249" y="55"/>
                  </a:cubicBezTo>
                  <a:cubicBezTo>
                    <a:pt x="251" y="56"/>
                    <a:pt x="251" y="56"/>
                    <a:pt x="251" y="56"/>
                  </a:cubicBezTo>
                  <a:cubicBezTo>
                    <a:pt x="252" y="53"/>
                    <a:pt x="252" y="53"/>
                    <a:pt x="252" y="53"/>
                  </a:cubicBezTo>
                  <a:cubicBezTo>
                    <a:pt x="253" y="54"/>
                    <a:pt x="253" y="54"/>
                    <a:pt x="253" y="54"/>
                  </a:cubicBezTo>
                  <a:cubicBezTo>
                    <a:pt x="252" y="56"/>
                    <a:pt x="252" y="56"/>
                    <a:pt x="252" y="56"/>
                  </a:cubicBezTo>
                  <a:cubicBezTo>
                    <a:pt x="258" y="59"/>
                    <a:pt x="258" y="59"/>
                    <a:pt x="258" y="59"/>
                  </a:cubicBezTo>
                  <a:cubicBezTo>
                    <a:pt x="258" y="60"/>
                    <a:pt x="259" y="59"/>
                    <a:pt x="260" y="58"/>
                  </a:cubicBezTo>
                  <a:cubicBezTo>
                    <a:pt x="260" y="58"/>
                    <a:pt x="260" y="58"/>
                    <a:pt x="260" y="58"/>
                  </a:cubicBezTo>
                  <a:cubicBezTo>
                    <a:pt x="258" y="63"/>
                    <a:pt x="258" y="63"/>
                    <a:pt x="258" y="63"/>
                  </a:cubicBezTo>
                  <a:cubicBezTo>
                    <a:pt x="257" y="63"/>
                    <a:pt x="257" y="63"/>
                    <a:pt x="257" y="63"/>
                  </a:cubicBezTo>
                  <a:cubicBezTo>
                    <a:pt x="258" y="62"/>
                    <a:pt x="258" y="62"/>
                    <a:pt x="257" y="61"/>
                  </a:cubicBezTo>
                  <a:cubicBezTo>
                    <a:pt x="251" y="58"/>
                    <a:pt x="251" y="58"/>
                    <a:pt x="251" y="58"/>
                  </a:cubicBezTo>
                  <a:cubicBezTo>
                    <a:pt x="250" y="60"/>
                    <a:pt x="250" y="60"/>
                    <a:pt x="250" y="60"/>
                  </a:cubicBezTo>
                  <a:cubicBezTo>
                    <a:pt x="250" y="59"/>
                    <a:pt x="250" y="59"/>
                    <a:pt x="250" y="59"/>
                  </a:cubicBezTo>
                  <a:cubicBezTo>
                    <a:pt x="250" y="58"/>
                    <a:pt x="250" y="58"/>
                    <a:pt x="250" y="58"/>
                  </a:cubicBezTo>
                  <a:cubicBezTo>
                    <a:pt x="250" y="57"/>
                    <a:pt x="250" y="57"/>
                    <a:pt x="250" y="57"/>
                  </a:cubicBezTo>
                  <a:cubicBezTo>
                    <a:pt x="249" y="57"/>
                    <a:pt x="248" y="56"/>
                    <a:pt x="248" y="55"/>
                  </a:cubicBezTo>
                  <a:cubicBezTo>
                    <a:pt x="247" y="54"/>
                    <a:pt x="247" y="53"/>
                    <a:pt x="248" y="52"/>
                  </a:cubicBezTo>
                  <a:cubicBezTo>
                    <a:pt x="248" y="52"/>
                    <a:pt x="249" y="51"/>
                    <a:pt x="250" y="51"/>
                  </a:cubicBezTo>
                  <a:cubicBezTo>
                    <a:pt x="250" y="51"/>
                    <a:pt x="250" y="51"/>
                    <a:pt x="250" y="51"/>
                  </a:cubicBezTo>
                  <a:close/>
                  <a:moveTo>
                    <a:pt x="14" y="15"/>
                  </a:moveTo>
                  <a:cubicBezTo>
                    <a:pt x="14" y="14"/>
                    <a:pt x="14" y="13"/>
                    <a:pt x="12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4" y="13"/>
                    <a:pt x="2" y="13"/>
                    <a:pt x="1" y="12"/>
                  </a:cubicBezTo>
                  <a:cubicBezTo>
                    <a:pt x="0" y="11"/>
                    <a:pt x="0" y="10"/>
                    <a:pt x="0" y="8"/>
                  </a:cubicBezTo>
                  <a:cubicBezTo>
                    <a:pt x="0" y="7"/>
                    <a:pt x="0" y="5"/>
                    <a:pt x="1" y="5"/>
                  </a:cubicBezTo>
                  <a:cubicBezTo>
                    <a:pt x="2" y="3"/>
                    <a:pt x="3" y="3"/>
                    <a:pt x="5" y="3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3" y="2"/>
                    <a:pt x="13" y="1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5"/>
                    <a:pt x="13" y="4"/>
                    <a:pt x="12" y="4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4" y="5"/>
                    <a:pt x="3" y="5"/>
                    <a:pt x="2" y="5"/>
                  </a:cubicBezTo>
                  <a:cubicBezTo>
                    <a:pt x="1" y="6"/>
                    <a:pt x="1" y="7"/>
                    <a:pt x="1" y="8"/>
                  </a:cubicBezTo>
                  <a:cubicBezTo>
                    <a:pt x="1" y="11"/>
                    <a:pt x="3" y="12"/>
                    <a:pt x="6" y="12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4" y="11"/>
                    <a:pt x="14" y="11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4" y="15"/>
                    <a:pt x="14" y="15"/>
                    <a:pt x="14" y="15"/>
                  </a:cubicBezTo>
                  <a:close/>
                  <a:moveTo>
                    <a:pt x="3" y="27"/>
                  </a:move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3" y="24"/>
                    <a:pt x="4" y="24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3"/>
                    <a:pt x="10" y="23"/>
                    <a:pt x="10" y="22"/>
                  </a:cubicBezTo>
                  <a:cubicBezTo>
                    <a:pt x="11" y="22"/>
                    <a:pt x="11" y="21"/>
                    <a:pt x="10" y="21"/>
                  </a:cubicBezTo>
                  <a:cubicBezTo>
                    <a:pt x="10" y="20"/>
                    <a:pt x="10" y="19"/>
                    <a:pt x="9" y="19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2" y="20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8"/>
                    <a:pt x="2" y="18"/>
                    <a:pt x="3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7"/>
                    <a:pt x="9" y="17"/>
                    <a:pt x="9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1" y="20"/>
                    <a:pt x="12" y="21"/>
                    <a:pt x="12" y="22"/>
                  </a:cubicBezTo>
                  <a:cubicBezTo>
                    <a:pt x="12" y="23"/>
                    <a:pt x="11" y="24"/>
                    <a:pt x="9" y="25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3" y="26"/>
                    <a:pt x="3" y="26"/>
                    <a:pt x="3" y="27"/>
                  </a:cubicBezTo>
                  <a:cubicBezTo>
                    <a:pt x="3" y="27"/>
                    <a:pt x="3" y="27"/>
                    <a:pt x="3" y="27"/>
                  </a:cubicBezTo>
                  <a:close/>
                  <a:moveTo>
                    <a:pt x="16" y="29"/>
                  </a:moveTo>
                  <a:cubicBezTo>
                    <a:pt x="16" y="29"/>
                    <a:pt x="16" y="29"/>
                    <a:pt x="16" y="29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5" y="27"/>
                    <a:pt x="16" y="27"/>
                    <a:pt x="16" y="27"/>
                  </a:cubicBezTo>
                  <a:cubicBezTo>
                    <a:pt x="16" y="27"/>
                    <a:pt x="16" y="27"/>
                    <a:pt x="17" y="27"/>
                  </a:cubicBezTo>
                  <a:cubicBezTo>
                    <a:pt x="17" y="27"/>
                    <a:pt x="17" y="28"/>
                    <a:pt x="17" y="28"/>
                  </a:cubicBezTo>
                  <a:cubicBezTo>
                    <a:pt x="17" y="29"/>
                    <a:pt x="17" y="29"/>
                    <a:pt x="17" y="29"/>
                  </a:cubicBezTo>
                  <a:cubicBezTo>
                    <a:pt x="17" y="29"/>
                    <a:pt x="17" y="29"/>
                    <a:pt x="16" y="29"/>
                  </a:cubicBezTo>
                  <a:close/>
                  <a:moveTo>
                    <a:pt x="4" y="33"/>
                  </a:moveTo>
                  <a:cubicBezTo>
                    <a:pt x="3" y="29"/>
                    <a:pt x="3" y="29"/>
                    <a:pt x="3" y="29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4" y="30"/>
                    <a:pt x="4" y="30"/>
                    <a:pt x="5" y="30"/>
                  </a:cubicBezTo>
                  <a:cubicBezTo>
                    <a:pt x="10" y="29"/>
                    <a:pt x="10" y="29"/>
                    <a:pt x="10" y="29"/>
                  </a:cubicBezTo>
                  <a:cubicBezTo>
                    <a:pt x="11" y="29"/>
                    <a:pt x="11" y="28"/>
                    <a:pt x="11" y="28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5" y="32"/>
                    <a:pt x="5" y="32"/>
                    <a:pt x="5" y="32"/>
                  </a:cubicBezTo>
                  <a:cubicBezTo>
                    <a:pt x="5" y="32"/>
                    <a:pt x="4" y="33"/>
                    <a:pt x="4" y="33"/>
                  </a:cubicBezTo>
                  <a:cubicBezTo>
                    <a:pt x="4" y="33"/>
                    <a:pt x="4" y="33"/>
                    <a:pt x="4" y="33"/>
                  </a:cubicBezTo>
                  <a:close/>
                  <a:moveTo>
                    <a:pt x="16" y="42"/>
                  </a:moveTo>
                  <a:cubicBezTo>
                    <a:pt x="16" y="41"/>
                    <a:pt x="15" y="41"/>
                    <a:pt x="14" y="41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13" y="35"/>
                    <a:pt x="13" y="35"/>
                    <a:pt x="13" y="35"/>
                  </a:cubicBezTo>
                  <a:cubicBezTo>
                    <a:pt x="14" y="34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4" y="36"/>
                    <a:pt x="14" y="36"/>
                  </a:cubicBezTo>
                  <a:cubicBezTo>
                    <a:pt x="14" y="36"/>
                    <a:pt x="14" y="36"/>
                    <a:pt x="13" y="37"/>
                  </a:cubicBezTo>
                  <a:cubicBezTo>
                    <a:pt x="9" y="40"/>
                    <a:pt x="9" y="40"/>
                    <a:pt x="9" y="40"/>
                  </a:cubicBezTo>
                  <a:cubicBezTo>
                    <a:pt x="14" y="40"/>
                    <a:pt x="14" y="40"/>
                    <a:pt x="14" y="40"/>
                  </a:cubicBezTo>
                  <a:cubicBezTo>
                    <a:pt x="14" y="40"/>
                    <a:pt x="15" y="40"/>
                    <a:pt x="15" y="40"/>
                  </a:cubicBezTo>
                  <a:cubicBezTo>
                    <a:pt x="16" y="40"/>
                    <a:pt x="16" y="40"/>
                    <a:pt x="16" y="39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6" y="42"/>
                    <a:pt x="16" y="42"/>
                    <a:pt x="16" y="42"/>
                  </a:cubicBezTo>
                  <a:cubicBezTo>
                    <a:pt x="16" y="42"/>
                    <a:pt x="16" y="42"/>
                    <a:pt x="16" y="42"/>
                  </a:cubicBezTo>
                  <a:close/>
                  <a:moveTo>
                    <a:pt x="14" y="53"/>
                  </a:moveTo>
                  <a:cubicBezTo>
                    <a:pt x="13" y="53"/>
                    <a:pt x="12" y="53"/>
                    <a:pt x="11" y="52"/>
                  </a:cubicBezTo>
                  <a:cubicBezTo>
                    <a:pt x="10" y="51"/>
                    <a:pt x="10" y="51"/>
                    <a:pt x="9" y="50"/>
                  </a:cubicBezTo>
                  <a:cubicBezTo>
                    <a:pt x="9" y="49"/>
                    <a:pt x="9" y="48"/>
                    <a:pt x="9" y="47"/>
                  </a:cubicBezTo>
                  <a:cubicBezTo>
                    <a:pt x="10" y="46"/>
                    <a:pt x="11" y="45"/>
                    <a:pt x="12" y="45"/>
                  </a:cubicBezTo>
                  <a:cubicBezTo>
                    <a:pt x="13" y="44"/>
                    <a:pt x="14" y="44"/>
                    <a:pt x="16" y="45"/>
                  </a:cubicBezTo>
                  <a:cubicBezTo>
                    <a:pt x="17" y="45"/>
                    <a:pt x="18" y="46"/>
                    <a:pt x="18" y="47"/>
                  </a:cubicBezTo>
                  <a:cubicBezTo>
                    <a:pt x="18" y="48"/>
                    <a:pt x="18" y="49"/>
                    <a:pt x="18" y="50"/>
                  </a:cubicBezTo>
                  <a:cubicBezTo>
                    <a:pt x="18" y="51"/>
                    <a:pt x="17" y="51"/>
                    <a:pt x="16" y="52"/>
                  </a:cubicBezTo>
                  <a:cubicBezTo>
                    <a:pt x="14" y="46"/>
                    <a:pt x="14" y="46"/>
                    <a:pt x="14" y="46"/>
                  </a:cubicBezTo>
                  <a:cubicBezTo>
                    <a:pt x="12" y="46"/>
                    <a:pt x="12" y="47"/>
                    <a:pt x="11" y="48"/>
                  </a:cubicBezTo>
                  <a:cubicBezTo>
                    <a:pt x="10" y="49"/>
                    <a:pt x="10" y="49"/>
                    <a:pt x="10" y="51"/>
                  </a:cubicBezTo>
                  <a:cubicBezTo>
                    <a:pt x="11" y="51"/>
                    <a:pt x="11" y="52"/>
                    <a:pt x="12" y="52"/>
                  </a:cubicBezTo>
                  <a:cubicBezTo>
                    <a:pt x="13" y="52"/>
                    <a:pt x="14" y="52"/>
                    <a:pt x="14" y="53"/>
                  </a:cubicBezTo>
                  <a:cubicBezTo>
                    <a:pt x="14" y="53"/>
                    <a:pt x="14" y="53"/>
                    <a:pt x="14" y="53"/>
                  </a:cubicBezTo>
                  <a:close/>
                  <a:moveTo>
                    <a:pt x="16" y="49"/>
                  </a:moveTo>
                  <a:cubicBezTo>
                    <a:pt x="18" y="49"/>
                    <a:pt x="18" y="48"/>
                    <a:pt x="18" y="47"/>
                  </a:cubicBezTo>
                  <a:cubicBezTo>
                    <a:pt x="17" y="45"/>
                    <a:pt x="16" y="45"/>
                    <a:pt x="14" y="45"/>
                  </a:cubicBezTo>
                  <a:cubicBezTo>
                    <a:pt x="16" y="49"/>
                    <a:pt x="16" y="49"/>
                    <a:pt x="16" y="49"/>
                  </a:cubicBezTo>
                  <a:close/>
                  <a:moveTo>
                    <a:pt x="22" y="58"/>
                  </a:moveTo>
                  <a:cubicBezTo>
                    <a:pt x="22" y="58"/>
                    <a:pt x="21" y="58"/>
                    <a:pt x="21" y="57"/>
                  </a:cubicBezTo>
                  <a:cubicBezTo>
                    <a:pt x="21" y="57"/>
                    <a:pt x="21" y="57"/>
                    <a:pt x="21" y="57"/>
                  </a:cubicBezTo>
                  <a:cubicBezTo>
                    <a:pt x="21" y="56"/>
                    <a:pt x="21" y="56"/>
                    <a:pt x="21" y="56"/>
                  </a:cubicBezTo>
                  <a:cubicBezTo>
                    <a:pt x="21" y="55"/>
                    <a:pt x="21" y="55"/>
                    <a:pt x="20" y="55"/>
                  </a:cubicBezTo>
                  <a:cubicBezTo>
                    <a:pt x="20" y="55"/>
                    <a:pt x="20" y="55"/>
                    <a:pt x="19" y="55"/>
                  </a:cubicBezTo>
                  <a:cubicBezTo>
                    <a:pt x="15" y="57"/>
                    <a:pt x="15" y="57"/>
                    <a:pt x="15" y="57"/>
                  </a:cubicBezTo>
                  <a:cubicBezTo>
                    <a:pt x="14" y="58"/>
                    <a:pt x="14" y="59"/>
                    <a:pt x="14" y="59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3" y="56"/>
                    <a:pt x="14" y="56"/>
                    <a:pt x="14" y="56"/>
                  </a:cubicBezTo>
                  <a:cubicBezTo>
                    <a:pt x="19" y="54"/>
                    <a:pt x="19" y="54"/>
                    <a:pt x="19" y="54"/>
                  </a:cubicBezTo>
                  <a:cubicBezTo>
                    <a:pt x="20" y="53"/>
                    <a:pt x="20" y="53"/>
                    <a:pt x="20" y="53"/>
                  </a:cubicBezTo>
                  <a:cubicBezTo>
                    <a:pt x="20" y="53"/>
                    <a:pt x="20" y="52"/>
                    <a:pt x="20" y="52"/>
                  </a:cubicBezTo>
                  <a:cubicBezTo>
                    <a:pt x="20" y="52"/>
                    <a:pt x="20" y="52"/>
                    <a:pt x="20" y="52"/>
                  </a:cubicBezTo>
                  <a:cubicBezTo>
                    <a:pt x="22" y="54"/>
                    <a:pt x="22" y="54"/>
                    <a:pt x="22" y="54"/>
                  </a:cubicBezTo>
                  <a:cubicBezTo>
                    <a:pt x="21" y="55"/>
                    <a:pt x="21" y="55"/>
                    <a:pt x="21" y="55"/>
                  </a:cubicBezTo>
                  <a:cubicBezTo>
                    <a:pt x="22" y="55"/>
                    <a:pt x="23" y="56"/>
                    <a:pt x="24" y="57"/>
                  </a:cubicBezTo>
                  <a:cubicBezTo>
                    <a:pt x="24" y="57"/>
                    <a:pt x="24" y="57"/>
                    <a:pt x="24" y="57"/>
                  </a:cubicBezTo>
                  <a:cubicBezTo>
                    <a:pt x="23" y="58"/>
                    <a:pt x="22" y="58"/>
                    <a:pt x="22" y="58"/>
                  </a:cubicBezTo>
                  <a:close/>
                  <a:moveTo>
                    <a:pt x="21" y="67"/>
                  </a:moveTo>
                  <a:cubicBezTo>
                    <a:pt x="20" y="68"/>
                    <a:pt x="19" y="68"/>
                    <a:pt x="18" y="67"/>
                  </a:cubicBezTo>
                  <a:cubicBezTo>
                    <a:pt x="18" y="67"/>
                    <a:pt x="17" y="67"/>
                    <a:pt x="17" y="66"/>
                  </a:cubicBezTo>
                  <a:cubicBezTo>
                    <a:pt x="17" y="65"/>
                    <a:pt x="16" y="65"/>
                    <a:pt x="16" y="65"/>
                  </a:cubicBezTo>
                  <a:cubicBezTo>
                    <a:pt x="16" y="64"/>
                    <a:pt x="16" y="64"/>
                    <a:pt x="16" y="63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18" y="61"/>
                    <a:pt x="18" y="61"/>
                    <a:pt x="18" y="61"/>
                  </a:cubicBezTo>
                  <a:cubicBezTo>
                    <a:pt x="18" y="61"/>
                    <a:pt x="18" y="61"/>
                    <a:pt x="18" y="61"/>
                  </a:cubicBezTo>
                  <a:cubicBezTo>
                    <a:pt x="17" y="63"/>
                    <a:pt x="16" y="64"/>
                    <a:pt x="17" y="65"/>
                  </a:cubicBezTo>
                  <a:cubicBezTo>
                    <a:pt x="18" y="65"/>
                    <a:pt x="18" y="66"/>
                    <a:pt x="18" y="66"/>
                  </a:cubicBezTo>
                  <a:cubicBezTo>
                    <a:pt x="18" y="66"/>
                    <a:pt x="19" y="66"/>
                    <a:pt x="19" y="66"/>
                  </a:cubicBezTo>
                  <a:cubicBezTo>
                    <a:pt x="20" y="65"/>
                    <a:pt x="20" y="65"/>
                    <a:pt x="20" y="63"/>
                  </a:cubicBezTo>
                  <a:cubicBezTo>
                    <a:pt x="20" y="62"/>
                    <a:pt x="20" y="62"/>
                    <a:pt x="20" y="62"/>
                  </a:cubicBezTo>
                  <a:cubicBezTo>
                    <a:pt x="20" y="61"/>
                    <a:pt x="20" y="60"/>
                    <a:pt x="21" y="59"/>
                  </a:cubicBezTo>
                  <a:cubicBezTo>
                    <a:pt x="22" y="59"/>
                    <a:pt x="22" y="59"/>
                    <a:pt x="23" y="59"/>
                  </a:cubicBezTo>
                  <a:cubicBezTo>
                    <a:pt x="24" y="59"/>
                    <a:pt x="24" y="60"/>
                    <a:pt x="25" y="61"/>
                  </a:cubicBezTo>
                  <a:cubicBezTo>
                    <a:pt x="25" y="61"/>
                    <a:pt x="25" y="61"/>
                    <a:pt x="25" y="62"/>
                  </a:cubicBezTo>
                  <a:cubicBezTo>
                    <a:pt x="25" y="62"/>
                    <a:pt x="25" y="63"/>
                    <a:pt x="26" y="63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24" y="64"/>
                    <a:pt x="24" y="64"/>
                    <a:pt x="24" y="64"/>
                  </a:cubicBezTo>
                  <a:cubicBezTo>
                    <a:pt x="24" y="64"/>
                    <a:pt x="24" y="64"/>
                    <a:pt x="24" y="64"/>
                  </a:cubicBezTo>
                  <a:cubicBezTo>
                    <a:pt x="25" y="63"/>
                    <a:pt x="25" y="61"/>
                    <a:pt x="25" y="61"/>
                  </a:cubicBezTo>
                  <a:cubicBezTo>
                    <a:pt x="25" y="60"/>
                    <a:pt x="24" y="60"/>
                    <a:pt x="24" y="60"/>
                  </a:cubicBezTo>
                  <a:cubicBezTo>
                    <a:pt x="24" y="60"/>
                    <a:pt x="23" y="60"/>
                    <a:pt x="23" y="60"/>
                  </a:cubicBezTo>
                  <a:cubicBezTo>
                    <a:pt x="22" y="60"/>
                    <a:pt x="22" y="61"/>
                    <a:pt x="22" y="62"/>
                  </a:cubicBezTo>
                  <a:cubicBezTo>
                    <a:pt x="22" y="64"/>
                    <a:pt x="22" y="64"/>
                    <a:pt x="22" y="64"/>
                  </a:cubicBezTo>
                  <a:cubicBezTo>
                    <a:pt x="22" y="66"/>
                    <a:pt x="22" y="67"/>
                    <a:pt x="21" y="67"/>
                  </a:cubicBezTo>
                  <a:close/>
                  <a:moveTo>
                    <a:pt x="33" y="67"/>
                  </a:moveTo>
                  <a:cubicBezTo>
                    <a:pt x="32" y="67"/>
                    <a:pt x="32" y="67"/>
                    <a:pt x="32" y="67"/>
                  </a:cubicBezTo>
                  <a:cubicBezTo>
                    <a:pt x="32" y="67"/>
                    <a:pt x="32" y="66"/>
                    <a:pt x="31" y="66"/>
                  </a:cubicBezTo>
                  <a:cubicBezTo>
                    <a:pt x="31" y="66"/>
                    <a:pt x="31" y="66"/>
                    <a:pt x="31" y="65"/>
                  </a:cubicBezTo>
                  <a:cubicBezTo>
                    <a:pt x="31" y="65"/>
                    <a:pt x="32" y="65"/>
                    <a:pt x="32" y="65"/>
                  </a:cubicBezTo>
                  <a:cubicBezTo>
                    <a:pt x="32" y="65"/>
                    <a:pt x="32" y="64"/>
                    <a:pt x="32" y="65"/>
                  </a:cubicBezTo>
                  <a:cubicBezTo>
                    <a:pt x="33" y="65"/>
                    <a:pt x="33" y="65"/>
                    <a:pt x="33" y="65"/>
                  </a:cubicBezTo>
                  <a:cubicBezTo>
                    <a:pt x="33" y="65"/>
                    <a:pt x="34" y="65"/>
                    <a:pt x="33" y="66"/>
                  </a:cubicBezTo>
                  <a:cubicBezTo>
                    <a:pt x="33" y="66"/>
                    <a:pt x="33" y="66"/>
                    <a:pt x="33" y="67"/>
                  </a:cubicBezTo>
                  <a:close/>
                  <a:moveTo>
                    <a:pt x="22" y="75"/>
                  </a:moveTo>
                  <a:cubicBezTo>
                    <a:pt x="20" y="71"/>
                    <a:pt x="20" y="71"/>
                    <a:pt x="20" y="71"/>
                  </a:cubicBezTo>
                  <a:cubicBezTo>
                    <a:pt x="20" y="71"/>
                    <a:pt x="20" y="71"/>
                    <a:pt x="20" y="71"/>
                  </a:cubicBezTo>
                  <a:cubicBezTo>
                    <a:pt x="21" y="71"/>
                    <a:pt x="22" y="72"/>
                    <a:pt x="22" y="71"/>
                  </a:cubicBezTo>
                  <a:cubicBezTo>
                    <a:pt x="27" y="69"/>
                    <a:pt x="27" y="69"/>
                    <a:pt x="27" y="69"/>
                  </a:cubicBezTo>
                  <a:cubicBezTo>
                    <a:pt x="28" y="68"/>
                    <a:pt x="28" y="68"/>
                    <a:pt x="28" y="67"/>
                  </a:cubicBezTo>
                  <a:cubicBezTo>
                    <a:pt x="27" y="67"/>
                    <a:pt x="27" y="67"/>
                    <a:pt x="27" y="67"/>
                  </a:cubicBezTo>
                  <a:cubicBezTo>
                    <a:pt x="28" y="67"/>
                    <a:pt x="28" y="67"/>
                    <a:pt x="28" y="67"/>
                  </a:cubicBezTo>
                  <a:cubicBezTo>
                    <a:pt x="30" y="69"/>
                    <a:pt x="30" y="69"/>
                    <a:pt x="30" y="69"/>
                  </a:cubicBezTo>
                  <a:cubicBezTo>
                    <a:pt x="24" y="73"/>
                    <a:pt x="24" y="73"/>
                    <a:pt x="24" y="73"/>
                  </a:cubicBezTo>
                  <a:cubicBezTo>
                    <a:pt x="22" y="73"/>
                    <a:pt x="22" y="73"/>
                    <a:pt x="22" y="75"/>
                  </a:cubicBezTo>
                  <a:cubicBezTo>
                    <a:pt x="22" y="75"/>
                    <a:pt x="22" y="75"/>
                    <a:pt x="22" y="75"/>
                  </a:cubicBezTo>
                  <a:close/>
                  <a:moveTo>
                    <a:pt x="28" y="80"/>
                  </a:moveTo>
                  <a:cubicBezTo>
                    <a:pt x="27" y="80"/>
                    <a:pt x="26" y="80"/>
                    <a:pt x="26" y="79"/>
                  </a:cubicBezTo>
                  <a:cubicBezTo>
                    <a:pt x="26" y="79"/>
                    <a:pt x="25" y="79"/>
                    <a:pt x="25" y="79"/>
                  </a:cubicBezTo>
                  <a:cubicBezTo>
                    <a:pt x="24" y="78"/>
                    <a:pt x="24" y="77"/>
                    <a:pt x="26" y="76"/>
                  </a:cubicBezTo>
                  <a:cubicBezTo>
                    <a:pt x="31" y="73"/>
                    <a:pt x="31" y="73"/>
                    <a:pt x="31" y="73"/>
                  </a:cubicBezTo>
                  <a:cubicBezTo>
                    <a:pt x="30" y="71"/>
                    <a:pt x="30" y="71"/>
                    <a:pt x="30" y="71"/>
                  </a:cubicBezTo>
                  <a:cubicBezTo>
                    <a:pt x="30" y="71"/>
                    <a:pt x="30" y="71"/>
                    <a:pt x="30" y="71"/>
                  </a:cubicBezTo>
                  <a:cubicBezTo>
                    <a:pt x="30" y="71"/>
                    <a:pt x="30" y="71"/>
                    <a:pt x="30" y="71"/>
                  </a:cubicBezTo>
                  <a:cubicBezTo>
                    <a:pt x="31" y="72"/>
                    <a:pt x="32" y="72"/>
                    <a:pt x="34" y="72"/>
                  </a:cubicBezTo>
                  <a:cubicBezTo>
                    <a:pt x="34" y="72"/>
                    <a:pt x="34" y="72"/>
                    <a:pt x="34" y="72"/>
                  </a:cubicBezTo>
                  <a:cubicBezTo>
                    <a:pt x="32" y="73"/>
                    <a:pt x="32" y="73"/>
                    <a:pt x="32" y="73"/>
                  </a:cubicBezTo>
                  <a:cubicBezTo>
                    <a:pt x="33" y="75"/>
                    <a:pt x="33" y="75"/>
                    <a:pt x="33" y="75"/>
                  </a:cubicBezTo>
                  <a:cubicBezTo>
                    <a:pt x="33" y="75"/>
                    <a:pt x="33" y="75"/>
                    <a:pt x="33" y="75"/>
                  </a:cubicBezTo>
                  <a:cubicBezTo>
                    <a:pt x="32" y="74"/>
                    <a:pt x="32" y="74"/>
                    <a:pt x="32" y="74"/>
                  </a:cubicBezTo>
                  <a:cubicBezTo>
                    <a:pt x="27" y="77"/>
                    <a:pt x="27" y="77"/>
                    <a:pt x="27" y="77"/>
                  </a:cubicBezTo>
                  <a:cubicBezTo>
                    <a:pt x="26" y="78"/>
                    <a:pt x="26" y="79"/>
                    <a:pt x="26" y="79"/>
                  </a:cubicBezTo>
                  <a:cubicBezTo>
                    <a:pt x="27" y="79"/>
                    <a:pt x="27" y="79"/>
                    <a:pt x="28" y="80"/>
                  </a:cubicBezTo>
                  <a:cubicBezTo>
                    <a:pt x="28" y="80"/>
                    <a:pt x="28" y="80"/>
                    <a:pt x="28" y="80"/>
                  </a:cubicBezTo>
                  <a:close/>
                  <a:moveTo>
                    <a:pt x="40" y="84"/>
                  </a:moveTo>
                  <a:cubicBezTo>
                    <a:pt x="40" y="84"/>
                    <a:pt x="40" y="83"/>
                    <a:pt x="40" y="83"/>
                  </a:cubicBezTo>
                  <a:cubicBezTo>
                    <a:pt x="39" y="83"/>
                    <a:pt x="39" y="83"/>
                    <a:pt x="39" y="83"/>
                  </a:cubicBezTo>
                  <a:cubicBezTo>
                    <a:pt x="30" y="86"/>
                    <a:pt x="30" y="86"/>
                    <a:pt x="30" y="86"/>
                  </a:cubicBezTo>
                  <a:cubicBezTo>
                    <a:pt x="28" y="87"/>
                    <a:pt x="26" y="87"/>
                    <a:pt x="25" y="86"/>
                  </a:cubicBezTo>
                  <a:cubicBezTo>
                    <a:pt x="24" y="85"/>
                    <a:pt x="25" y="84"/>
                    <a:pt x="25" y="84"/>
                  </a:cubicBezTo>
                  <a:cubicBezTo>
                    <a:pt x="25" y="84"/>
                    <a:pt x="26" y="84"/>
                    <a:pt x="26" y="84"/>
                  </a:cubicBezTo>
                  <a:cubicBezTo>
                    <a:pt x="26" y="84"/>
                    <a:pt x="26" y="84"/>
                    <a:pt x="26" y="84"/>
                  </a:cubicBezTo>
                  <a:cubicBezTo>
                    <a:pt x="26" y="84"/>
                    <a:pt x="27" y="85"/>
                    <a:pt x="27" y="85"/>
                  </a:cubicBezTo>
                  <a:cubicBezTo>
                    <a:pt x="27" y="85"/>
                    <a:pt x="27" y="85"/>
                    <a:pt x="27" y="85"/>
                  </a:cubicBezTo>
                  <a:cubicBezTo>
                    <a:pt x="28" y="86"/>
                    <a:pt x="29" y="86"/>
                    <a:pt x="31" y="85"/>
                  </a:cubicBezTo>
                  <a:cubicBezTo>
                    <a:pt x="34" y="78"/>
                    <a:pt x="34" y="78"/>
                    <a:pt x="34" y="78"/>
                  </a:cubicBezTo>
                  <a:cubicBezTo>
                    <a:pt x="35" y="77"/>
                    <a:pt x="35" y="77"/>
                    <a:pt x="35" y="77"/>
                  </a:cubicBezTo>
                  <a:cubicBezTo>
                    <a:pt x="35" y="77"/>
                    <a:pt x="35" y="77"/>
                    <a:pt x="34" y="76"/>
                  </a:cubicBezTo>
                  <a:cubicBezTo>
                    <a:pt x="35" y="76"/>
                    <a:pt x="35" y="76"/>
                    <a:pt x="35" y="76"/>
                  </a:cubicBezTo>
                  <a:cubicBezTo>
                    <a:pt x="38" y="79"/>
                    <a:pt x="38" y="79"/>
                    <a:pt x="38" y="79"/>
                  </a:cubicBezTo>
                  <a:cubicBezTo>
                    <a:pt x="37" y="79"/>
                    <a:pt x="37" y="79"/>
                    <a:pt x="37" y="79"/>
                  </a:cubicBezTo>
                  <a:cubicBezTo>
                    <a:pt x="37" y="79"/>
                    <a:pt x="36" y="79"/>
                    <a:pt x="36" y="79"/>
                  </a:cubicBezTo>
                  <a:cubicBezTo>
                    <a:pt x="36" y="79"/>
                    <a:pt x="36" y="79"/>
                    <a:pt x="36" y="79"/>
                  </a:cubicBezTo>
                  <a:cubicBezTo>
                    <a:pt x="33" y="84"/>
                    <a:pt x="33" y="84"/>
                    <a:pt x="33" y="84"/>
                  </a:cubicBezTo>
                  <a:cubicBezTo>
                    <a:pt x="38" y="83"/>
                    <a:pt x="38" y="83"/>
                    <a:pt x="38" y="83"/>
                  </a:cubicBezTo>
                  <a:cubicBezTo>
                    <a:pt x="38" y="83"/>
                    <a:pt x="39" y="82"/>
                    <a:pt x="39" y="82"/>
                  </a:cubicBezTo>
                  <a:cubicBezTo>
                    <a:pt x="39" y="82"/>
                    <a:pt x="39" y="82"/>
                    <a:pt x="39" y="82"/>
                  </a:cubicBezTo>
                  <a:cubicBezTo>
                    <a:pt x="39" y="81"/>
                    <a:pt x="39" y="81"/>
                    <a:pt x="38" y="81"/>
                  </a:cubicBezTo>
                  <a:cubicBezTo>
                    <a:pt x="39" y="81"/>
                    <a:pt x="39" y="81"/>
                    <a:pt x="39" y="81"/>
                  </a:cubicBezTo>
                  <a:cubicBezTo>
                    <a:pt x="40" y="84"/>
                    <a:pt x="40" y="84"/>
                    <a:pt x="40" y="84"/>
                  </a:cubicBezTo>
                  <a:cubicBezTo>
                    <a:pt x="40" y="84"/>
                    <a:pt x="40" y="84"/>
                    <a:pt x="40" y="84"/>
                  </a:cubicBezTo>
                  <a:close/>
                  <a:moveTo>
                    <a:pt x="47" y="97"/>
                  </a:moveTo>
                  <a:cubicBezTo>
                    <a:pt x="46" y="97"/>
                    <a:pt x="45" y="98"/>
                    <a:pt x="44" y="98"/>
                  </a:cubicBezTo>
                  <a:cubicBezTo>
                    <a:pt x="42" y="98"/>
                    <a:pt x="41" y="98"/>
                    <a:pt x="40" y="97"/>
                  </a:cubicBezTo>
                  <a:cubicBezTo>
                    <a:pt x="40" y="96"/>
                    <a:pt x="39" y="95"/>
                    <a:pt x="39" y="94"/>
                  </a:cubicBezTo>
                  <a:cubicBezTo>
                    <a:pt x="39" y="93"/>
                    <a:pt x="40" y="91"/>
                    <a:pt x="41" y="91"/>
                  </a:cubicBezTo>
                  <a:cubicBezTo>
                    <a:pt x="42" y="90"/>
                    <a:pt x="43" y="89"/>
                    <a:pt x="44" y="89"/>
                  </a:cubicBezTo>
                  <a:cubicBezTo>
                    <a:pt x="45" y="89"/>
                    <a:pt x="46" y="89"/>
                    <a:pt x="47" y="90"/>
                  </a:cubicBezTo>
                  <a:cubicBezTo>
                    <a:pt x="48" y="91"/>
                    <a:pt x="49" y="92"/>
                    <a:pt x="49" y="93"/>
                  </a:cubicBezTo>
                  <a:cubicBezTo>
                    <a:pt x="49" y="95"/>
                    <a:pt x="48" y="95"/>
                    <a:pt x="47" y="97"/>
                  </a:cubicBezTo>
                  <a:close/>
                  <a:moveTo>
                    <a:pt x="45" y="96"/>
                  </a:moveTo>
                  <a:cubicBezTo>
                    <a:pt x="46" y="95"/>
                    <a:pt x="47" y="94"/>
                    <a:pt x="47" y="93"/>
                  </a:cubicBezTo>
                  <a:cubicBezTo>
                    <a:pt x="48" y="92"/>
                    <a:pt x="47" y="91"/>
                    <a:pt x="47" y="90"/>
                  </a:cubicBezTo>
                  <a:cubicBezTo>
                    <a:pt x="46" y="90"/>
                    <a:pt x="46" y="89"/>
                    <a:pt x="45" y="90"/>
                  </a:cubicBezTo>
                  <a:cubicBezTo>
                    <a:pt x="44" y="90"/>
                    <a:pt x="44" y="91"/>
                    <a:pt x="43" y="91"/>
                  </a:cubicBezTo>
                  <a:cubicBezTo>
                    <a:pt x="42" y="92"/>
                    <a:pt x="41" y="93"/>
                    <a:pt x="41" y="94"/>
                  </a:cubicBezTo>
                  <a:cubicBezTo>
                    <a:pt x="40" y="95"/>
                    <a:pt x="40" y="96"/>
                    <a:pt x="41" y="97"/>
                  </a:cubicBezTo>
                  <a:cubicBezTo>
                    <a:pt x="42" y="97"/>
                    <a:pt x="42" y="97"/>
                    <a:pt x="43" y="97"/>
                  </a:cubicBezTo>
                  <a:cubicBezTo>
                    <a:pt x="44" y="97"/>
                    <a:pt x="44" y="97"/>
                    <a:pt x="45" y="96"/>
                  </a:cubicBezTo>
                  <a:close/>
                  <a:moveTo>
                    <a:pt x="60" y="97"/>
                  </a:moveTo>
                  <a:cubicBezTo>
                    <a:pt x="59" y="97"/>
                    <a:pt x="59" y="97"/>
                    <a:pt x="59" y="97"/>
                  </a:cubicBezTo>
                  <a:cubicBezTo>
                    <a:pt x="59" y="97"/>
                    <a:pt x="59" y="97"/>
                    <a:pt x="59" y="97"/>
                  </a:cubicBezTo>
                  <a:cubicBezTo>
                    <a:pt x="58" y="97"/>
                    <a:pt x="58" y="97"/>
                    <a:pt x="58" y="96"/>
                  </a:cubicBezTo>
                  <a:cubicBezTo>
                    <a:pt x="58" y="96"/>
                    <a:pt x="58" y="95"/>
                    <a:pt x="58" y="95"/>
                  </a:cubicBezTo>
                  <a:cubicBezTo>
                    <a:pt x="58" y="95"/>
                    <a:pt x="58" y="95"/>
                    <a:pt x="58" y="95"/>
                  </a:cubicBezTo>
                  <a:cubicBezTo>
                    <a:pt x="58" y="94"/>
                    <a:pt x="57" y="94"/>
                    <a:pt x="56" y="95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6" y="99"/>
                    <a:pt x="56" y="99"/>
                    <a:pt x="56" y="99"/>
                  </a:cubicBezTo>
                  <a:cubicBezTo>
                    <a:pt x="56" y="99"/>
                    <a:pt x="56" y="99"/>
                    <a:pt x="56" y="99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0" y="103"/>
                    <a:pt x="50" y="103"/>
                    <a:pt x="50" y="103"/>
                  </a:cubicBezTo>
                  <a:cubicBezTo>
                    <a:pt x="49" y="103"/>
                    <a:pt x="49" y="104"/>
                    <a:pt x="50" y="105"/>
                  </a:cubicBezTo>
                  <a:cubicBezTo>
                    <a:pt x="50" y="105"/>
                    <a:pt x="50" y="105"/>
                    <a:pt x="50" y="105"/>
                  </a:cubicBezTo>
                  <a:cubicBezTo>
                    <a:pt x="46" y="102"/>
                    <a:pt x="46" y="102"/>
                    <a:pt x="46" y="102"/>
                  </a:cubicBezTo>
                  <a:cubicBezTo>
                    <a:pt x="46" y="101"/>
                    <a:pt x="46" y="101"/>
                    <a:pt x="46" y="101"/>
                  </a:cubicBezTo>
                  <a:cubicBezTo>
                    <a:pt x="47" y="102"/>
                    <a:pt x="48" y="102"/>
                    <a:pt x="48" y="101"/>
                  </a:cubicBezTo>
                  <a:cubicBezTo>
                    <a:pt x="52" y="96"/>
                    <a:pt x="52" y="96"/>
                    <a:pt x="52" y="96"/>
                  </a:cubicBezTo>
                  <a:cubicBezTo>
                    <a:pt x="51" y="95"/>
                    <a:pt x="51" y="95"/>
                    <a:pt x="51" y="95"/>
                  </a:cubicBezTo>
                  <a:cubicBezTo>
                    <a:pt x="52" y="95"/>
                    <a:pt x="52" y="95"/>
                    <a:pt x="52" y="95"/>
                  </a:cubicBezTo>
                  <a:cubicBezTo>
                    <a:pt x="53" y="96"/>
                    <a:pt x="53" y="96"/>
                    <a:pt x="53" y="96"/>
                  </a:cubicBezTo>
                  <a:cubicBezTo>
                    <a:pt x="53" y="95"/>
                    <a:pt x="53" y="95"/>
                    <a:pt x="53" y="95"/>
                  </a:cubicBezTo>
                  <a:cubicBezTo>
                    <a:pt x="54" y="95"/>
                    <a:pt x="55" y="94"/>
                    <a:pt x="56" y="94"/>
                  </a:cubicBezTo>
                  <a:cubicBezTo>
                    <a:pt x="57" y="94"/>
                    <a:pt x="58" y="94"/>
                    <a:pt x="59" y="95"/>
                  </a:cubicBezTo>
                  <a:cubicBezTo>
                    <a:pt x="59" y="95"/>
                    <a:pt x="60" y="95"/>
                    <a:pt x="60" y="96"/>
                  </a:cubicBezTo>
                  <a:cubicBezTo>
                    <a:pt x="60" y="96"/>
                    <a:pt x="60" y="96"/>
                    <a:pt x="60" y="97"/>
                  </a:cubicBezTo>
                  <a:close/>
                  <a:moveTo>
                    <a:pt x="65" y="111"/>
                  </a:moveTo>
                  <a:cubicBezTo>
                    <a:pt x="64" y="113"/>
                    <a:pt x="63" y="113"/>
                    <a:pt x="62" y="113"/>
                  </a:cubicBezTo>
                  <a:cubicBezTo>
                    <a:pt x="61" y="113"/>
                    <a:pt x="60" y="113"/>
                    <a:pt x="59" y="112"/>
                  </a:cubicBezTo>
                  <a:cubicBezTo>
                    <a:pt x="58" y="112"/>
                    <a:pt x="58" y="111"/>
                    <a:pt x="58" y="111"/>
                  </a:cubicBezTo>
                  <a:cubicBezTo>
                    <a:pt x="57" y="111"/>
                    <a:pt x="57" y="110"/>
                    <a:pt x="57" y="110"/>
                  </a:cubicBezTo>
                  <a:cubicBezTo>
                    <a:pt x="56" y="109"/>
                    <a:pt x="56" y="110"/>
                    <a:pt x="56" y="110"/>
                  </a:cubicBezTo>
                  <a:cubicBezTo>
                    <a:pt x="56" y="109"/>
                    <a:pt x="56" y="109"/>
                    <a:pt x="56" y="109"/>
                  </a:cubicBezTo>
                  <a:cubicBezTo>
                    <a:pt x="58" y="105"/>
                    <a:pt x="58" y="105"/>
                    <a:pt x="58" y="105"/>
                  </a:cubicBezTo>
                  <a:cubicBezTo>
                    <a:pt x="58" y="106"/>
                    <a:pt x="58" y="106"/>
                    <a:pt x="58" y="106"/>
                  </a:cubicBezTo>
                  <a:cubicBezTo>
                    <a:pt x="57" y="108"/>
                    <a:pt x="58" y="110"/>
                    <a:pt x="59" y="111"/>
                  </a:cubicBezTo>
                  <a:cubicBezTo>
                    <a:pt x="60" y="112"/>
                    <a:pt x="60" y="112"/>
                    <a:pt x="61" y="112"/>
                  </a:cubicBezTo>
                  <a:cubicBezTo>
                    <a:pt x="62" y="112"/>
                    <a:pt x="62" y="111"/>
                    <a:pt x="62" y="111"/>
                  </a:cubicBezTo>
                  <a:cubicBezTo>
                    <a:pt x="63" y="110"/>
                    <a:pt x="63" y="109"/>
                    <a:pt x="62" y="107"/>
                  </a:cubicBezTo>
                  <a:cubicBezTo>
                    <a:pt x="62" y="105"/>
                    <a:pt x="62" y="105"/>
                    <a:pt x="62" y="105"/>
                  </a:cubicBezTo>
                  <a:cubicBezTo>
                    <a:pt x="61" y="104"/>
                    <a:pt x="61" y="102"/>
                    <a:pt x="62" y="101"/>
                  </a:cubicBezTo>
                  <a:cubicBezTo>
                    <a:pt x="62" y="100"/>
                    <a:pt x="63" y="100"/>
                    <a:pt x="64" y="99"/>
                  </a:cubicBezTo>
                  <a:cubicBezTo>
                    <a:pt x="65" y="99"/>
                    <a:pt x="66" y="99"/>
                    <a:pt x="67" y="100"/>
                  </a:cubicBezTo>
                  <a:cubicBezTo>
                    <a:pt x="67" y="101"/>
                    <a:pt x="68" y="101"/>
                    <a:pt x="68" y="101"/>
                  </a:cubicBezTo>
                  <a:cubicBezTo>
                    <a:pt x="68" y="102"/>
                    <a:pt x="68" y="102"/>
                    <a:pt x="69" y="102"/>
                  </a:cubicBezTo>
                  <a:cubicBezTo>
                    <a:pt x="69" y="102"/>
                    <a:pt x="69" y="102"/>
                    <a:pt x="70" y="102"/>
                  </a:cubicBezTo>
                  <a:cubicBezTo>
                    <a:pt x="70" y="103"/>
                    <a:pt x="70" y="103"/>
                    <a:pt x="70" y="103"/>
                  </a:cubicBezTo>
                  <a:cubicBezTo>
                    <a:pt x="68" y="107"/>
                    <a:pt x="68" y="107"/>
                    <a:pt x="68" y="107"/>
                  </a:cubicBezTo>
                  <a:cubicBezTo>
                    <a:pt x="67" y="106"/>
                    <a:pt x="67" y="106"/>
                    <a:pt x="67" y="106"/>
                  </a:cubicBezTo>
                  <a:cubicBezTo>
                    <a:pt x="68" y="104"/>
                    <a:pt x="68" y="102"/>
                    <a:pt x="66" y="101"/>
                  </a:cubicBezTo>
                  <a:cubicBezTo>
                    <a:pt x="66" y="101"/>
                    <a:pt x="65" y="101"/>
                    <a:pt x="64" y="101"/>
                  </a:cubicBezTo>
                  <a:cubicBezTo>
                    <a:pt x="64" y="101"/>
                    <a:pt x="64" y="101"/>
                    <a:pt x="63" y="101"/>
                  </a:cubicBezTo>
                  <a:cubicBezTo>
                    <a:pt x="63" y="102"/>
                    <a:pt x="63" y="102"/>
                    <a:pt x="63" y="103"/>
                  </a:cubicBezTo>
                  <a:cubicBezTo>
                    <a:pt x="63" y="103"/>
                    <a:pt x="63" y="104"/>
                    <a:pt x="64" y="105"/>
                  </a:cubicBezTo>
                  <a:cubicBezTo>
                    <a:pt x="64" y="107"/>
                    <a:pt x="64" y="107"/>
                    <a:pt x="64" y="107"/>
                  </a:cubicBezTo>
                  <a:cubicBezTo>
                    <a:pt x="66" y="109"/>
                    <a:pt x="66" y="111"/>
                    <a:pt x="65" y="111"/>
                  </a:cubicBezTo>
                  <a:close/>
                  <a:moveTo>
                    <a:pt x="74" y="117"/>
                  </a:moveTo>
                  <a:cubicBezTo>
                    <a:pt x="73" y="118"/>
                    <a:pt x="72" y="119"/>
                    <a:pt x="71" y="119"/>
                  </a:cubicBezTo>
                  <a:cubicBezTo>
                    <a:pt x="70" y="119"/>
                    <a:pt x="69" y="119"/>
                    <a:pt x="68" y="118"/>
                  </a:cubicBezTo>
                  <a:cubicBezTo>
                    <a:pt x="68" y="118"/>
                    <a:pt x="67" y="117"/>
                    <a:pt x="67" y="116"/>
                  </a:cubicBezTo>
                  <a:cubicBezTo>
                    <a:pt x="66" y="115"/>
                    <a:pt x="67" y="113"/>
                    <a:pt x="68" y="112"/>
                  </a:cubicBezTo>
                  <a:cubicBezTo>
                    <a:pt x="68" y="111"/>
                    <a:pt x="69" y="110"/>
                    <a:pt x="70" y="110"/>
                  </a:cubicBezTo>
                  <a:cubicBezTo>
                    <a:pt x="72" y="109"/>
                    <a:pt x="73" y="109"/>
                    <a:pt x="74" y="110"/>
                  </a:cubicBezTo>
                  <a:cubicBezTo>
                    <a:pt x="75" y="111"/>
                    <a:pt x="75" y="111"/>
                    <a:pt x="76" y="112"/>
                  </a:cubicBezTo>
                  <a:cubicBezTo>
                    <a:pt x="76" y="113"/>
                    <a:pt x="76" y="113"/>
                    <a:pt x="76" y="113"/>
                  </a:cubicBezTo>
                  <a:cubicBezTo>
                    <a:pt x="76" y="114"/>
                    <a:pt x="75" y="114"/>
                    <a:pt x="75" y="114"/>
                  </a:cubicBezTo>
                  <a:cubicBezTo>
                    <a:pt x="75" y="114"/>
                    <a:pt x="75" y="114"/>
                    <a:pt x="74" y="114"/>
                  </a:cubicBezTo>
                  <a:cubicBezTo>
                    <a:pt x="74" y="114"/>
                    <a:pt x="74" y="113"/>
                    <a:pt x="74" y="113"/>
                  </a:cubicBezTo>
                  <a:cubicBezTo>
                    <a:pt x="74" y="113"/>
                    <a:pt x="74" y="113"/>
                    <a:pt x="74" y="113"/>
                  </a:cubicBezTo>
                  <a:cubicBezTo>
                    <a:pt x="74" y="112"/>
                    <a:pt x="74" y="112"/>
                    <a:pt x="74" y="111"/>
                  </a:cubicBezTo>
                  <a:cubicBezTo>
                    <a:pt x="74" y="111"/>
                    <a:pt x="74" y="111"/>
                    <a:pt x="73" y="111"/>
                  </a:cubicBezTo>
                  <a:cubicBezTo>
                    <a:pt x="72" y="110"/>
                    <a:pt x="72" y="110"/>
                    <a:pt x="70" y="111"/>
                  </a:cubicBezTo>
                  <a:cubicBezTo>
                    <a:pt x="70" y="111"/>
                    <a:pt x="69" y="111"/>
                    <a:pt x="69" y="112"/>
                  </a:cubicBezTo>
                  <a:cubicBezTo>
                    <a:pt x="68" y="113"/>
                    <a:pt x="68" y="114"/>
                    <a:pt x="68" y="115"/>
                  </a:cubicBezTo>
                  <a:cubicBezTo>
                    <a:pt x="68" y="116"/>
                    <a:pt x="68" y="117"/>
                    <a:pt x="69" y="117"/>
                  </a:cubicBezTo>
                  <a:cubicBezTo>
                    <a:pt x="71" y="118"/>
                    <a:pt x="72" y="118"/>
                    <a:pt x="74" y="117"/>
                  </a:cubicBezTo>
                  <a:cubicBezTo>
                    <a:pt x="74" y="117"/>
                    <a:pt x="74" y="117"/>
                    <a:pt x="74" y="117"/>
                  </a:cubicBezTo>
                  <a:close/>
                  <a:moveTo>
                    <a:pt x="83" y="111"/>
                  </a:moveTo>
                  <a:cubicBezTo>
                    <a:pt x="83" y="111"/>
                    <a:pt x="82" y="111"/>
                    <a:pt x="82" y="111"/>
                  </a:cubicBezTo>
                  <a:cubicBezTo>
                    <a:pt x="82" y="111"/>
                    <a:pt x="82" y="111"/>
                    <a:pt x="81" y="111"/>
                  </a:cubicBezTo>
                  <a:cubicBezTo>
                    <a:pt x="81" y="111"/>
                    <a:pt x="81" y="111"/>
                    <a:pt x="81" y="111"/>
                  </a:cubicBezTo>
                  <a:cubicBezTo>
                    <a:pt x="81" y="110"/>
                    <a:pt x="81" y="110"/>
                    <a:pt x="81" y="110"/>
                  </a:cubicBezTo>
                  <a:cubicBezTo>
                    <a:pt x="81" y="109"/>
                    <a:pt x="81" y="109"/>
                    <a:pt x="82" y="109"/>
                  </a:cubicBezTo>
                  <a:cubicBezTo>
                    <a:pt x="82" y="109"/>
                    <a:pt x="82" y="109"/>
                    <a:pt x="82" y="109"/>
                  </a:cubicBezTo>
                  <a:cubicBezTo>
                    <a:pt x="83" y="109"/>
                    <a:pt x="83" y="110"/>
                    <a:pt x="83" y="110"/>
                  </a:cubicBezTo>
                  <a:cubicBezTo>
                    <a:pt x="83" y="111"/>
                    <a:pt x="83" y="111"/>
                    <a:pt x="83" y="111"/>
                  </a:cubicBezTo>
                  <a:close/>
                  <a:moveTo>
                    <a:pt x="78" y="123"/>
                  </a:moveTo>
                  <a:cubicBezTo>
                    <a:pt x="74" y="121"/>
                    <a:pt x="74" y="121"/>
                    <a:pt x="74" y="121"/>
                  </a:cubicBezTo>
                  <a:cubicBezTo>
                    <a:pt x="74" y="121"/>
                    <a:pt x="74" y="121"/>
                    <a:pt x="74" y="121"/>
                  </a:cubicBezTo>
                  <a:cubicBezTo>
                    <a:pt x="75" y="121"/>
                    <a:pt x="76" y="121"/>
                    <a:pt x="76" y="120"/>
                  </a:cubicBezTo>
                  <a:cubicBezTo>
                    <a:pt x="78" y="115"/>
                    <a:pt x="78" y="115"/>
                    <a:pt x="78" y="115"/>
                  </a:cubicBezTo>
                  <a:cubicBezTo>
                    <a:pt x="79" y="115"/>
                    <a:pt x="79" y="114"/>
                    <a:pt x="78" y="114"/>
                  </a:cubicBezTo>
                  <a:cubicBezTo>
                    <a:pt x="78" y="114"/>
                    <a:pt x="78" y="114"/>
                    <a:pt x="78" y="114"/>
                  </a:cubicBezTo>
                  <a:cubicBezTo>
                    <a:pt x="78" y="113"/>
                    <a:pt x="78" y="113"/>
                    <a:pt x="78" y="113"/>
                  </a:cubicBezTo>
                  <a:cubicBezTo>
                    <a:pt x="81" y="114"/>
                    <a:pt x="81" y="114"/>
                    <a:pt x="81" y="114"/>
                  </a:cubicBezTo>
                  <a:cubicBezTo>
                    <a:pt x="78" y="121"/>
                    <a:pt x="78" y="121"/>
                    <a:pt x="78" y="121"/>
                  </a:cubicBezTo>
                  <a:cubicBezTo>
                    <a:pt x="77" y="122"/>
                    <a:pt x="78" y="123"/>
                    <a:pt x="78" y="123"/>
                  </a:cubicBezTo>
                  <a:cubicBezTo>
                    <a:pt x="78" y="123"/>
                    <a:pt x="78" y="123"/>
                    <a:pt x="78" y="123"/>
                  </a:cubicBezTo>
                  <a:close/>
                  <a:moveTo>
                    <a:pt x="89" y="124"/>
                  </a:moveTo>
                  <a:cubicBezTo>
                    <a:pt x="88" y="125"/>
                    <a:pt x="87" y="125"/>
                    <a:pt x="86" y="126"/>
                  </a:cubicBezTo>
                  <a:cubicBezTo>
                    <a:pt x="85" y="126"/>
                    <a:pt x="84" y="126"/>
                    <a:pt x="84" y="126"/>
                  </a:cubicBezTo>
                  <a:cubicBezTo>
                    <a:pt x="82" y="125"/>
                    <a:pt x="82" y="125"/>
                    <a:pt x="82" y="124"/>
                  </a:cubicBezTo>
                  <a:cubicBezTo>
                    <a:pt x="81" y="123"/>
                    <a:pt x="81" y="121"/>
                    <a:pt x="82" y="120"/>
                  </a:cubicBezTo>
                  <a:cubicBezTo>
                    <a:pt x="82" y="119"/>
                    <a:pt x="83" y="118"/>
                    <a:pt x="84" y="117"/>
                  </a:cubicBezTo>
                  <a:cubicBezTo>
                    <a:pt x="85" y="117"/>
                    <a:pt x="86" y="117"/>
                    <a:pt x="87" y="117"/>
                  </a:cubicBezTo>
                  <a:cubicBezTo>
                    <a:pt x="88" y="118"/>
                    <a:pt x="89" y="119"/>
                    <a:pt x="89" y="119"/>
                  </a:cubicBezTo>
                  <a:cubicBezTo>
                    <a:pt x="90" y="120"/>
                    <a:pt x="90" y="121"/>
                    <a:pt x="89" y="122"/>
                  </a:cubicBezTo>
                  <a:cubicBezTo>
                    <a:pt x="83" y="119"/>
                    <a:pt x="83" y="119"/>
                    <a:pt x="83" y="119"/>
                  </a:cubicBezTo>
                  <a:cubicBezTo>
                    <a:pt x="83" y="121"/>
                    <a:pt x="83" y="122"/>
                    <a:pt x="83" y="123"/>
                  </a:cubicBezTo>
                  <a:cubicBezTo>
                    <a:pt x="83" y="124"/>
                    <a:pt x="84" y="124"/>
                    <a:pt x="84" y="125"/>
                  </a:cubicBezTo>
                  <a:cubicBezTo>
                    <a:pt x="85" y="125"/>
                    <a:pt x="86" y="125"/>
                    <a:pt x="86" y="125"/>
                  </a:cubicBezTo>
                  <a:cubicBezTo>
                    <a:pt x="88" y="125"/>
                    <a:pt x="88" y="124"/>
                    <a:pt x="89" y="124"/>
                  </a:cubicBezTo>
                  <a:cubicBezTo>
                    <a:pt x="89" y="124"/>
                    <a:pt x="89" y="124"/>
                    <a:pt x="89" y="124"/>
                  </a:cubicBezTo>
                  <a:close/>
                  <a:moveTo>
                    <a:pt x="88" y="120"/>
                  </a:moveTo>
                  <a:cubicBezTo>
                    <a:pt x="88" y="119"/>
                    <a:pt x="88" y="118"/>
                    <a:pt x="87" y="117"/>
                  </a:cubicBezTo>
                  <a:cubicBezTo>
                    <a:pt x="86" y="117"/>
                    <a:pt x="84" y="117"/>
                    <a:pt x="84" y="119"/>
                  </a:cubicBezTo>
                  <a:cubicBezTo>
                    <a:pt x="88" y="120"/>
                    <a:pt x="88" y="120"/>
                    <a:pt x="88" y="120"/>
                  </a:cubicBezTo>
                  <a:close/>
                  <a:moveTo>
                    <a:pt x="98" y="131"/>
                  </a:moveTo>
                  <a:cubicBezTo>
                    <a:pt x="94" y="129"/>
                    <a:pt x="94" y="129"/>
                    <a:pt x="94" y="129"/>
                  </a:cubicBezTo>
                  <a:cubicBezTo>
                    <a:pt x="94" y="129"/>
                    <a:pt x="94" y="129"/>
                    <a:pt x="94" y="129"/>
                  </a:cubicBezTo>
                  <a:cubicBezTo>
                    <a:pt x="95" y="129"/>
                    <a:pt x="96" y="129"/>
                    <a:pt x="96" y="128"/>
                  </a:cubicBezTo>
                  <a:cubicBezTo>
                    <a:pt x="98" y="123"/>
                    <a:pt x="98" y="123"/>
                    <a:pt x="98" y="123"/>
                  </a:cubicBezTo>
                  <a:cubicBezTo>
                    <a:pt x="98" y="123"/>
                    <a:pt x="98" y="123"/>
                    <a:pt x="98" y="122"/>
                  </a:cubicBezTo>
                  <a:cubicBezTo>
                    <a:pt x="98" y="122"/>
                    <a:pt x="97" y="122"/>
                    <a:pt x="97" y="121"/>
                  </a:cubicBezTo>
                  <a:cubicBezTo>
                    <a:pt x="96" y="121"/>
                    <a:pt x="95" y="121"/>
                    <a:pt x="94" y="122"/>
                  </a:cubicBezTo>
                  <a:cubicBezTo>
                    <a:pt x="93" y="127"/>
                    <a:pt x="93" y="127"/>
                    <a:pt x="93" y="127"/>
                  </a:cubicBezTo>
                  <a:cubicBezTo>
                    <a:pt x="92" y="128"/>
                    <a:pt x="93" y="129"/>
                    <a:pt x="94" y="129"/>
                  </a:cubicBezTo>
                  <a:cubicBezTo>
                    <a:pt x="94" y="129"/>
                    <a:pt x="94" y="129"/>
                    <a:pt x="94" y="129"/>
                  </a:cubicBezTo>
                  <a:cubicBezTo>
                    <a:pt x="90" y="128"/>
                    <a:pt x="90" y="128"/>
                    <a:pt x="90" y="128"/>
                  </a:cubicBezTo>
                  <a:cubicBezTo>
                    <a:pt x="90" y="127"/>
                    <a:pt x="90" y="127"/>
                    <a:pt x="90" y="127"/>
                  </a:cubicBezTo>
                  <a:cubicBezTo>
                    <a:pt x="90" y="128"/>
                    <a:pt x="91" y="127"/>
                    <a:pt x="91" y="127"/>
                  </a:cubicBezTo>
                  <a:cubicBezTo>
                    <a:pt x="93" y="121"/>
                    <a:pt x="93" y="121"/>
                    <a:pt x="93" y="121"/>
                  </a:cubicBezTo>
                  <a:cubicBezTo>
                    <a:pt x="93" y="121"/>
                    <a:pt x="93" y="121"/>
                    <a:pt x="93" y="121"/>
                  </a:cubicBezTo>
                  <a:cubicBezTo>
                    <a:pt x="93" y="121"/>
                    <a:pt x="93" y="120"/>
                    <a:pt x="92" y="120"/>
                  </a:cubicBezTo>
                  <a:cubicBezTo>
                    <a:pt x="92" y="120"/>
                    <a:pt x="92" y="120"/>
                    <a:pt x="92" y="120"/>
                  </a:cubicBezTo>
                  <a:cubicBezTo>
                    <a:pt x="96" y="120"/>
                    <a:pt x="96" y="120"/>
                    <a:pt x="96" y="120"/>
                  </a:cubicBezTo>
                  <a:cubicBezTo>
                    <a:pt x="95" y="121"/>
                    <a:pt x="95" y="121"/>
                    <a:pt x="95" y="121"/>
                  </a:cubicBezTo>
                  <a:cubicBezTo>
                    <a:pt x="96" y="121"/>
                    <a:pt x="98" y="121"/>
                    <a:pt x="99" y="121"/>
                  </a:cubicBezTo>
                  <a:cubicBezTo>
                    <a:pt x="100" y="121"/>
                    <a:pt x="101" y="123"/>
                    <a:pt x="100" y="125"/>
                  </a:cubicBezTo>
                  <a:cubicBezTo>
                    <a:pt x="98" y="129"/>
                    <a:pt x="98" y="129"/>
                    <a:pt x="98" y="129"/>
                  </a:cubicBezTo>
                  <a:cubicBezTo>
                    <a:pt x="98" y="130"/>
                    <a:pt x="98" y="131"/>
                    <a:pt x="98" y="131"/>
                  </a:cubicBezTo>
                  <a:cubicBezTo>
                    <a:pt x="98" y="131"/>
                    <a:pt x="98" y="131"/>
                    <a:pt x="98" y="131"/>
                  </a:cubicBezTo>
                  <a:close/>
                  <a:moveTo>
                    <a:pt x="109" y="130"/>
                  </a:moveTo>
                  <a:cubicBezTo>
                    <a:pt x="108" y="131"/>
                    <a:pt x="107" y="132"/>
                    <a:pt x="107" y="132"/>
                  </a:cubicBezTo>
                  <a:cubicBezTo>
                    <a:pt x="106" y="133"/>
                    <a:pt x="105" y="133"/>
                    <a:pt x="104" y="133"/>
                  </a:cubicBezTo>
                  <a:cubicBezTo>
                    <a:pt x="103" y="132"/>
                    <a:pt x="102" y="132"/>
                    <a:pt x="102" y="131"/>
                  </a:cubicBezTo>
                  <a:cubicBezTo>
                    <a:pt x="101" y="129"/>
                    <a:pt x="101" y="128"/>
                    <a:pt x="101" y="127"/>
                  </a:cubicBezTo>
                  <a:cubicBezTo>
                    <a:pt x="102" y="126"/>
                    <a:pt x="102" y="125"/>
                    <a:pt x="103" y="124"/>
                  </a:cubicBezTo>
                  <a:cubicBezTo>
                    <a:pt x="104" y="123"/>
                    <a:pt x="106" y="123"/>
                    <a:pt x="107" y="123"/>
                  </a:cubicBezTo>
                  <a:cubicBezTo>
                    <a:pt x="108" y="123"/>
                    <a:pt x="108" y="123"/>
                    <a:pt x="109" y="124"/>
                  </a:cubicBezTo>
                  <a:cubicBezTo>
                    <a:pt x="109" y="125"/>
                    <a:pt x="110" y="125"/>
                    <a:pt x="109" y="126"/>
                  </a:cubicBezTo>
                  <a:cubicBezTo>
                    <a:pt x="109" y="126"/>
                    <a:pt x="109" y="126"/>
                    <a:pt x="109" y="126"/>
                  </a:cubicBezTo>
                  <a:cubicBezTo>
                    <a:pt x="108" y="126"/>
                    <a:pt x="108" y="126"/>
                    <a:pt x="108" y="126"/>
                  </a:cubicBezTo>
                  <a:cubicBezTo>
                    <a:pt x="108" y="126"/>
                    <a:pt x="108" y="126"/>
                    <a:pt x="108" y="126"/>
                  </a:cubicBezTo>
                  <a:cubicBezTo>
                    <a:pt x="108" y="125"/>
                    <a:pt x="108" y="125"/>
                    <a:pt x="108" y="125"/>
                  </a:cubicBezTo>
                  <a:cubicBezTo>
                    <a:pt x="108" y="125"/>
                    <a:pt x="108" y="124"/>
                    <a:pt x="108" y="124"/>
                  </a:cubicBezTo>
                  <a:cubicBezTo>
                    <a:pt x="107" y="123"/>
                    <a:pt x="107" y="123"/>
                    <a:pt x="107" y="123"/>
                  </a:cubicBezTo>
                  <a:cubicBezTo>
                    <a:pt x="106" y="123"/>
                    <a:pt x="105" y="123"/>
                    <a:pt x="104" y="124"/>
                  </a:cubicBezTo>
                  <a:cubicBezTo>
                    <a:pt x="104" y="124"/>
                    <a:pt x="104" y="125"/>
                    <a:pt x="103" y="126"/>
                  </a:cubicBezTo>
                  <a:cubicBezTo>
                    <a:pt x="103" y="127"/>
                    <a:pt x="103" y="128"/>
                    <a:pt x="104" y="129"/>
                  </a:cubicBezTo>
                  <a:cubicBezTo>
                    <a:pt x="104" y="129"/>
                    <a:pt x="105" y="130"/>
                    <a:pt x="106" y="130"/>
                  </a:cubicBezTo>
                  <a:cubicBezTo>
                    <a:pt x="106" y="131"/>
                    <a:pt x="107" y="131"/>
                    <a:pt x="109" y="130"/>
                  </a:cubicBezTo>
                  <a:cubicBezTo>
                    <a:pt x="109" y="130"/>
                    <a:pt x="109" y="130"/>
                    <a:pt x="109" y="130"/>
                  </a:cubicBezTo>
                  <a:close/>
                  <a:moveTo>
                    <a:pt x="119" y="132"/>
                  </a:moveTo>
                  <a:cubicBezTo>
                    <a:pt x="118" y="133"/>
                    <a:pt x="118" y="133"/>
                    <a:pt x="117" y="134"/>
                  </a:cubicBezTo>
                  <a:cubicBezTo>
                    <a:pt x="116" y="134"/>
                    <a:pt x="115" y="135"/>
                    <a:pt x="114" y="134"/>
                  </a:cubicBezTo>
                  <a:cubicBezTo>
                    <a:pt x="113" y="134"/>
                    <a:pt x="112" y="133"/>
                    <a:pt x="112" y="133"/>
                  </a:cubicBezTo>
                  <a:cubicBezTo>
                    <a:pt x="111" y="131"/>
                    <a:pt x="111" y="130"/>
                    <a:pt x="111" y="129"/>
                  </a:cubicBezTo>
                  <a:cubicBezTo>
                    <a:pt x="112" y="128"/>
                    <a:pt x="112" y="127"/>
                    <a:pt x="113" y="126"/>
                  </a:cubicBezTo>
                  <a:cubicBezTo>
                    <a:pt x="114" y="125"/>
                    <a:pt x="115" y="125"/>
                    <a:pt x="116" y="125"/>
                  </a:cubicBezTo>
                  <a:cubicBezTo>
                    <a:pt x="118" y="125"/>
                    <a:pt x="118" y="126"/>
                    <a:pt x="119" y="127"/>
                  </a:cubicBezTo>
                  <a:cubicBezTo>
                    <a:pt x="119" y="127"/>
                    <a:pt x="120" y="128"/>
                    <a:pt x="119" y="129"/>
                  </a:cubicBezTo>
                  <a:cubicBezTo>
                    <a:pt x="113" y="128"/>
                    <a:pt x="113" y="128"/>
                    <a:pt x="113" y="128"/>
                  </a:cubicBezTo>
                  <a:cubicBezTo>
                    <a:pt x="112" y="129"/>
                    <a:pt x="113" y="131"/>
                    <a:pt x="113" y="131"/>
                  </a:cubicBezTo>
                  <a:cubicBezTo>
                    <a:pt x="114" y="132"/>
                    <a:pt x="114" y="133"/>
                    <a:pt x="115" y="133"/>
                  </a:cubicBezTo>
                  <a:cubicBezTo>
                    <a:pt x="116" y="133"/>
                    <a:pt x="116" y="133"/>
                    <a:pt x="117" y="133"/>
                  </a:cubicBezTo>
                  <a:cubicBezTo>
                    <a:pt x="118" y="133"/>
                    <a:pt x="118" y="132"/>
                    <a:pt x="119" y="132"/>
                  </a:cubicBezTo>
                  <a:cubicBezTo>
                    <a:pt x="119" y="132"/>
                    <a:pt x="119" y="132"/>
                    <a:pt x="119" y="132"/>
                  </a:cubicBezTo>
                  <a:close/>
                  <a:moveTo>
                    <a:pt x="117" y="129"/>
                  </a:moveTo>
                  <a:cubicBezTo>
                    <a:pt x="117" y="127"/>
                    <a:pt x="116" y="126"/>
                    <a:pt x="115" y="126"/>
                  </a:cubicBezTo>
                  <a:cubicBezTo>
                    <a:pt x="114" y="125"/>
                    <a:pt x="113" y="126"/>
                    <a:pt x="112" y="128"/>
                  </a:cubicBezTo>
                  <a:cubicBezTo>
                    <a:pt x="117" y="129"/>
                    <a:pt x="117" y="129"/>
                    <a:pt x="117" y="129"/>
                  </a:cubicBezTo>
                  <a:close/>
                  <a:moveTo>
                    <a:pt x="133" y="135"/>
                  </a:moveTo>
                  <a:cubicBezTo>
                    <a:pt x="132" y="136"/>
                    <a:pt x="132" y="136"/>
                    <a:pt x="132" y="136"/>
                  </a:cubicBezTo>
                  <a:cubicBezTo>
                    <a:pt x="132" y="137"/>
                    <a:pt x="131" y="137"/>
                    <a:pt x="131" y="137"/>
                  </a:cubicBezTo>
                  <a:cubicBezTo>
                    <a:pt x="130" y="137"/>
                    <a:pt x="130" y="136"/>
                    <a:pt x="130" y="135"/>
                  </a:cubicBezTo>
                  <a:cubicBezTo>
                    <a:pt x="130" y="135"/>
                    <a:pt x="129" y="136"/>
                    <a:pt x="128" y="136"/>
                  </a:cubicBezTo>
                  <a:cubicBezTo>
                    <a:pt x="128" y="136"/>
                    <a:pt x="127" y="136"/>
                    <a:pt x="127" y="136"/>
                  </a:cubicBezTo>
                  <a:cubicBezTo>
                    <a:pt x="126" y="136"/>
                    <a:pt x="126" y="136"/>
                    <a:pt x="125" y="135"/>
                  </a:cubicBezTo>
                  <a:cubicBezTo>
                    <a:pt x="125" y="135"/>
                    <a:pt x="125" y="135"/>
                    <a:pt x="125" y="134"/>
                  </a:cubicBezTo>
                  <a:cubicBezTo>
                    <a:pt x="125" y="133"/>
                    <a:pt x="126" y="132"/>
                    <a:pt x="127" y="131"/>
                  </a:cubicBezTo>
                  <a:cubicBezTo>
                    <a:pt x="128" y="131"/>
                    <a:pt x="129" y="130"/>
                    <a:pt x="130" y="130"/>
                  </a:cubicBezTo>
                  <a:cubicBezTo>
                    <a:pt x="130" y="129"/>
                    <a:pt x="130" y="129"/>
                    <a:pt x="130" y="129"/>
                  </a:cubicBezTo>
                  <a:cubicBezTo>
                    <a:pt x="130" y="128"/>
                    <a:pt x="130" y="127"/>
                    <a:pt x="129" y="127"/>
                  </a:cubicBezTo>
                  <a:cubicBezTo>
                    <a:pt x="128" y="127"/>
                    <a:pt x="128" y="127"/>
                    <a:pt x="128" y="128"/>
                  </a:cubicBezTo>
                  <a:cubicBezTo>
                    <a:pt x="128" y="128"/>
                    <a:pt x="128" y="128"/>
                    <a:pt x="128" y="128"/>
                  </a:cubicBezTo>
                  <a:cubicBezTo>
                    <a:pt x="128" y="129"/>
                    <a:pt x="128" y="129"/>
                    <a:pt x="128" y="129"/>
                  </a:cubicBezTo>
                  <a:cubicBezTo>
                    <a:pt x="128" y="129"/>
                    <a:pt x="128" y="129"/>
                    <a:pt x="127" y="129"/>
                  </a:cubicBezTo>
                  <a:cubicBezTo>
                    <a:pt x="127" y="130"/>
                    <a:pt x="127" y="130"/>
                    <a:pt x="126" y="130"/>
                  </a:cubicBezTo>
                  <a:cubicBezTo>
                    <a:pt x="126" y="130"/>
                    <a:pt x="126" y="130"/>
                    <a:pt x="126" y="129"/>
                  </a:cubicBezTo>
                  <a:cubicBezTo>
                    <a:pt x="125" y="129"/>
                    <a:pt x="125" y="129"/>
                    <a:pt x="126" y="129"/>
                  </a:cubicBezTo>
                  <a:cubicBezTo>
                    <a:pt x="126" y="128"/>
                    <a:pt x="126" y="128"/>
                    <a:pt x="127" y="127"/>
                  </a:cubicBezTo>
                  <a:cubicBezTo>
                    <a:pt x="128" y="127"/>
                    <a:pt x="128" y="127"/>
                    <a:pt x="129" y="127"/>
                  </a:cubicBezTo>
                  <a:cubicBezTo>
                    <a:pt x="130" y="127"/>
                    <a:pt x="131" y="127"/>
                    <a:pt x="132" y="128"/>
                  </a:cubicBezTo>
                  <a:cubicBezTo>
                    <a:pt x="132" y="128"/>
                    <a:pt x="132" y="129"/>
                    <a:pt x="132" y="130"/>
                  </a:cubicBezTo>
                  <a:cubicBezTo>
                    <a:pt x="132" y="135"/>
                    <a:pt x="132" y="135"/>
                    <a:pt x="132" y="135"/>
                  </a:cubicBezTo>
                  <a:cubicBezTo>
                    <a:pt x="132" y="135"/>
                    <a:pt x="132" y="135"/>
                    <a:pt x="132" y="135"/>
                  </a:cubicBezTo>
                  <a:cubicBezTo>
                    <a:pt x="132" y="135"/>
                    <a:pt x="132" y="135"/>
                    <a:pt x="133" y="135"/>
                  </a:cubicBezTo>
                  <a:cubicBezTo>
                    <a:pt x="133" y="135"/>
                    <a:pt x="133" y="135"/>
                    <a:pt x="133" y="135"/>
                  </a:cubicBezTo>
                  <a:close/>
                  <a:moveTo>
                    <a:pt x="130" y="134"/>
                  </a:moveTo>
                  <a:cubicBezTo>
                    <a:pt x="130" y="131"/>
                    <a:pt x="130" y="131"/>
                    <a:pt x="130" y="131"/>
                  </a:cubicBezTo>
                  <a:cubicBezTo>
                    <a:pt x="129" y="131"/>
                    <a:pt x="128" y="131"/>
                    <a:pt x="128" y="131"/>
                  </a:cubicBezTo>
                  <a:cubicBezTo>
                    <a:pt x="127" y="132"/>
                    <a:pt x="126" y="132"/>
                    <a:pt x="126" y="133"/>
                  </a:cubicBezTo>
                  <a:cubicBezTo>
                    <a:pt x="126" y="134"/>
                    <a:pt x="127" y="135"/>
                    <a:pt x="128" y="135"/>
                  </a:cubicBezTo>
                  <a:cubicBezTo>
                    <a:pt x="128" y="135"/>
                    <a:pt x="129" y="135"/>
                    <a:pt x="130" y="134"/>
                  </a:cubicBezTo>
                  <a:close/>
                  <a:moveTo>
                    <a:pt x="144" y="136"/>
                  </a:moveTo>
                  <a:cubicBezTo>
                    <a:pt x="140" y="136"/>
                    <a:pt x="140" y="136"/>
                    <a:pt x="140" y="136"/>
                  </a:cubicBezTo>
                  <a:cubicBezTo>
                    <a:pt x="140" y="136"/>
                    <a:pt x="140" y="136"/>
                    <a:pt x="140" y="136"/>
                  </a:cubicBezTo>
                  <a:cubicBezTo>
                    <a:pt x="140" y="136"/>
                    <a:pt x="141" y="135"/>
                    <a:pt x="141" y="135"/>
                  </a:cubicBezTo>
                  <a:cubicBezTo>
                    <a:pt x="141" y="129"/>
                    <a:pt x="141" y="129"/>
                    <a:pt x="141" y="129"/>
                  </a:cubicBezTo>
                  <a:cubicBezTo>
                    <a:pt x="141" y="129"/>
                    <a:pt x="141" y="129"/>
                    <a:pt x="140" y="128"/>
                  </a:cubicBezTo>
                  <a:cubicBezTo>
                    <a:pt x="140" y="128"/>
                    <a:pt x="140" y="128"/>
                    <a:pt x="139" y="128"/>
                  </a:cubicBezTo>
                  <a:cubicBezTo>
                    <a:pt x="138" y="128"/>
                    <a:pt x="138" y="128"/>
                    <a:pt x="137" y="129"/>
                  </a:cubicBezTo>
                  <a:cubicBezTo>
                    <a:pt x="137" y="135"/>
                    <a:pt x="137" y="135"/>
                    <a:pt x="137" y="135"/>
                  </a:cubicBezTo>
                  <a:cubicBezTo>
                    <a:pt x="137" y="135"/>
                    <a:pt x="137" y="136"/>
                    <a:pt x="138" y="136"/>
                  </a:cubicBezTo>
                  <a:cubicBezTo>
                    <a:pt x="138" y="136"/>
                    <a:pt x="138" y="136"/>
                    <a:pt x="138" y="136"/>
                  </a:cubicBezTo>
                  <a:cubicBezTo>
                    <a:pt x="134" y="136"/>
                    <a:pt x="134" y="136"/>
                    <a:pt x="134" y="136"/>
                  </a:cubicBezTo>
                  <a:cubicBezTo>
                    <a:pt x="134" y="136"/>
                    <a:pt x="134" y="136"/>
                    <a:pt x="134" y="136"/>
                  </a:cubicBezTo>
                  <a:cubicBezTo>
                    <a:pt x="134" y="136"/>
                    <a:pt x="135" y="135"/>
                    <a:pt x="135" y="135"/>
                  </a:cubicBezTo>
                  <a:cubicBezTo>
                    <a:pt x="135" y="129"/>
                    <a:pt x="135" y="129"/>
                    <a:pt x="135" y="129"/>
                  </a:cubicBezTo>
                  <a:cubicBezTo>
                    <a:pt x="135" y="129"/>
                    <a:pt x="135" y="128"/>
                    <a:pt x="134" y="128"/>
                  </a:cubicBezTo>
                  <a:cubicBezTo>
                    <a:pt x="134" y="128"/>
                    <a:pt x="134" y="128"/>
                    <a:pt x="133" y="128"/>
                  </a:cubicBezTo>
                  <a:cubicBezTo>
                    <a:pt x="133" y="128"/>
                    <a:pt x="133" y="128"/>
                    <a:pt x="133" y="128"/>
                  </a:cubicBezTo>
                  <a:cubicBezTo>
                    <a:pt x="136" y="127"/>
                    <a:pt x="136" y="127"/>
                    <a:pt x="136" y="127"/>
                  </a:cubicBezTo>
                  <a:cubicBezTo>
                    <a:pt x="136" y="128"/>
                    <a:pt x="136" y="128"/>
                    <a:pt x="136" y="128"/>
                  </a:cubicBezTo>
                  <a:cubicBezTo>
                    <a:pt x="137" y="127"/>
                    <a:pt x="138" y="127"/>
                    <a:pt x="140" y="127"/>
                  </a:cubicBezTo>
                  <a:cubicBezTo>
                    <a:pt x="141" y="127"/>
                    <a:pt x="142" y="127"/>
                    <a:pt x="142" y="130"/>
                  </a:cubicBezTo>
                  <a:cubicBezTo>
                    <a:pt x="142" y="135"/>
                    <a:pt x="142" y="135"/>
                    <a:pt x="142" y="135"/>
                  </a:cubicBezTo>
                  <a:cubicBezTo>
                    <a:pt x="143" y="135"/>
                    <a:pt x="143" y="136"/>
                    <a:pt x="144" y="136"/>
                  </a:cubicBezTo>
                  <a:cubicBezTo>
                    <a:pt x="144" y="136"/>
                    <a:pt x="144" y="136"/>
                    <a:pt x="144" y="136"/>
                  </a:cubicBezTo>
                  <a:close/>
                  <a:moveTo>
                    <a:pt x="155" y="134"/>
                  </a:moveTo>
                  <a:cubicBezTo>
                    <a:pt x="154" y="135"/>
                    <a:pt x="153" y="135"/>
                    <a:pt x="152" y="136"/>
                  </a:cubicBezTo>
                  <a:cubicBezTo>
                    <a:pt x="152" y="134"/>
                    <a:pt x="152" y="134"/>
                    <a:pt x="152" y="134"/>
                  </a:cubicBezTo>
                  <a:cubicBezTo>
                    <a:pt x="151" y="135"/>
                    <a:pt x="150" y="136"/>
                    <a:pt x="149" y="136"/>
                  </a:cubicBezTo>
                  <a:cubicBezTo>
                    <a:pt x="148" y="136"/>
                    <a:pt x="148" y="136"/>
                    <a:pt x="147" y="135"/>
                  </a:cubicBezTo>
                  <a:cubicBezTo>
                    <a:pt x="146" y="134"/>
                    <a:pt x="145" y="133"/>
                    <a:pt x="145" y="131"/>
                  </a:cubicBezTo>
                  <a:cubicBezTo>
                    <a:pt x="145" y="130"/>
                    <a:pt x="146" y="129"/>
                    <a:pt x="146" y="128"/>
                  </a:cubicBezTo>
                  <a:cubicBezTo>
                    <a:pt x="146" y="127"/>
                    <a:pt x="148" y="126"/>
                    <a:pt x="149" y="126"/>
                  </a:cubicBezTo>
                  <a:cubicBezTo>
                    <a:pt x="150" y="126"/>
                    <a:pt x="150" y="126"/>
                    <a:pt x="151" y="127"/>
                  </a:cubicBezTo>
                  <a:cubicBezTo>
                    <a:pt x="150" y="124"/>
                    <a:pt x="150" y="124"/>
                    <a:pt x="150" y="124"/>
                  </a:cubicBezTo>
                  <a:cubicBezTo>
                    <a:pt x="150" y="123"/>
                    <a:pt x="150" y="123"/>
                    <a:pt x="150" y="123"/>
                  </a:cubicBezTo>
                  <a:cubicBezTo>
                    <a:pt x="150" y="123"/>
                    <a:pt x="150" y="123"/>
                    <a:pt x="149" y="123"/>
                  </a:cubicBezTo>
                  <a:cubicBezTo>
                    <a:pt x="149" y="123"/>
                    <a:pt x="149" y="123"/>
                    <a:pt x="149" y="123"/>
                  </a:cubicBezTo>
                  <a:cubicBezTo>
                    <a:pt x="150" y="123"/>
                    <a:pt x="150" y="122"/>
                    <a:pt x="152" y="121"/>
                  </a:cubicBezTo>
                  <a:cubicBezTo>
                    <a:pt x="153" y="133"/>
                    <a:pt x="153" y="133"/>
                    <a:pt x="153" y="133"/>
                  </a:cubicBezTo>
                  <a:cubicBezTo>
                    <a:pt x="153" y="134"/>
                    <a:pt x="153" y="134"/>
                    <a:pt x="153" y="134"/>
                  </a:cubicBezTo>
                  <a:cubicBezTo>
                    <a:pt x="154" y="134"/>
                    <a:pt x="155" y="134"/>
                    <a:pt x="155" y="134"/>
                  </a:cubicBezTo>
                  <a:cubicBezTo>
                    <a:pt x="155" y="134"/>
                    <a:pt x="155" y="134"/>
                    <a:pt x="155" y="134"/>
                  </a:cubicBezTo>
                  <a:close/>
                  <a:moveTo>
                    <a:pt x="152" y="133"/>
                  </a:moveTo>
                  <a:cubicBezTo>
                    <a:pt x="152" y="129"/>
                    <a:pt x="152" y="129"/>
                    <a:pt x="152" y="129"/>
                  </a:cubicBezTo>
                  <a:cubicBezTo>
                    <a:pt x="152" y="128"/>
                    <a:pt x="151" y="128"/>
                    <a:pt x="151" y="127"/>
                  </a:cubicBezTo>
                  <a:cubicBezTo>
                    <a:pt x="150" y="127"/>
                    <a:pt x="150" y="127"/>
                    <a:pt x="149" y="127"/>
                  </a:cubicBezTo>
                  <a:cubicBezTo>
                    <a:pt x="148" y="127"/>
                    <a:pt x="148" y="127"/>
                    <a:pt x="147" y="128"/>
                  </a:cubicBezTo>
                  <a:cubicBezTo>
                    <a:pt x="147" y="129"/>
                    <a:pt x="147" y="130"/>
                    <a:pt x="147" y="131"/>
                  </a:cubicBezTo>
                  <a:cubicBezTo>
                    <a:pt x="147" y="132"/>
                    <a:pt x="147" y="133"/>
                    <a:pt x="148" y="134"/>
                  </a:cubicBezTo>
                  <a:cubicBezTo>
                    <a:pt x="148" y="135"/>
                    <a:pt x="149" y="135"/>
                    <a:pt x="150" y="135"/>
                  </a:cubicBezTo>
                  <a:cubicBezTo>
                    <a:pt x="150" y="135"/>
                    <a:pt x="150" y="135"/>
                    <a:pt x="151" y="135"/>
                  </a:cubicBezTo>
                  <a:cubicBezTo>
                    <a:pt x="152" y="134"/>
                    <a:pt x="152" y="134"/>
                    <a:pt x="152" y="133"/>
                  </a:cubicBezTo>
                  <a:close/>
                  <a:moveTo>
                    <a:pt x="170" y="122"/>
                  </a:moveTo>
                  <a:cubicBezTo>
                    <a:pt x="170" y="122"/>
                    <a:pt x="170" y="122"/>
                    <a:pt x="170" y="122"/>
                  </a:cubicBezTo>
                  <a:cubicBezTo>
                    <a:pt x="169" y="121"/>
                    <a:pt x="169" y="120"/>
                    <a:pt x="169" y="120"/>
                  </a:cubicBezTo>
                  <a:cubicBezTo>
                    <a:pt x="168" y="120"/>
                    <a:pt x="168" y="120"/>
                    <a:pt x="167" y="120"/>
                  </a:cubicBezTo>
                  <a:cubicBezTo>
                    <a:pt x="165" y="120"/>
                    <a:pt x="165" y="120"/>
                    <a:pt x="165" y="120"/>
                  </a:cubicBezTo>
                  <a:cubicBezTo>
                    <a:pt x="167" y="131"/>
                    <a:pt x="167" y="131"/>
                    <a:pt x="167" y="131"/>
                  </a:cubicBezTo>
                  <a:cubicBezTo>
                    <a:pt x="168" y="132"/>
                    <a:pt x="168" y="132"/>
                    <a:pt x="170" y="132"/>
                  </a:cubicBezTo>
                  <a:cubicBezTo>
                    <a:pt x="170" y="132"/>
                    <a:pt x="170" y="132"/>
                    <a:pt x="170" y="132"/>
                  </a:cubicBezTo>
                  <a:cubicBezTo>
                    <a:pt x="164" y="133"/>
                    <a:pt x="164" y="133"/>
                    <a:pt x="164" y="133"/>
                  </a:cubicBezTo>
                  <a:cubicBezTo>
                    <a:pt x="164" y="133"/>
                    <a:pt x="164" y="133"/>
                    <a:pt x="164" y="133"/>
                  </a:cubicBezTo>
                  <a:cubicBezTo>
                    <a:pt x="165" y="133"/>
                    <a:pt x="166" y="132"/>
                    <a:pt x="165" y="131"/>
                  </a:cubicBezTo>
                  <a:cubicBezTo>
                    <a:pt x="163" y="121"/>
                    <a:pt x="163" y="121"/>
                    <a:pt x="163" y="121"/>
                  </a:cubicBezTo>
                  <a:cubicBezTo>
                    <a:pt x="161" y="121"/>
                    <a:pt x="161" y="121"/>
                    <a:pt x="161" y="121"/>
                  </a:cubicBezTo>
                  <a:cubicBezTo>
                    <a:pt x="160" y="121"/>
                    <a:pt x="160" y="122"/>
                    <a:pt x="159" y="122"/>
                  </a:cubicBezTo>
                  <a:cubicBezTo>
                    <a:pt x="159" y="123"/>
                    <a:pt x="159" y="123"/>
                    <a:pt x="159" y="124"/>
                  </a:cubicBezTo>
                  <a:cubicBezTo>
                    <a:pt x="159" y="124"/>
                    <a:pt x="159" y="124"/>
                    <a:pt x="159" y="124"/>
                  </a:cubicBezTo>
                  <a:cubicBezTo>
                    <a:pt x="158" y="121"/>
                    <a:pt x="158" y="121"/>
                    <a:pt x="158" y="121"/>
                  </a:cubicBezTo>
                  <a:cubicBezTo>
                    <a:pt x="169" y="118"/>
                    <a:pt x="169" y="118"/>
                    <a:pt x="169" y="118"/>
                  </a:cubicBezTo>
                  <a:cubicBezTo>
                    <a:pt x="170" y="122"/>
                    <a:pt x="170" y="122"/>
                    <a:pt x="170" y="122"/>
                  </a:cubicBezTo>
                  <a:close/>
                  <a:moveTo>
                    <a:pt x="181" y="125"/>
                  </a:moveTo>
                  <a:cubicBezTo>
                    <a:pt x="181" y="126"/>
                    <a:pt x="181" y="127"/>
                    <a:pt x="180" y="128"/>
                  </a:cubicBezTo>
                  <a:cubicBezTo>
                    <a:pt x="180" y="129"/>
                    <a:pt x="179" y="130"/>
                    <a:pt x="178" y="130"/>
                  </a:cubicBezTo>
                  <a:cubicBezTo>
                    <a:pt x="177" y="131"/>
                    <a:pt x="176" y="131"/>
                    <a:pt x="176" y="130"/>
                  </a:cubicBezTo>
                  <a:cubicBezTo>
                    <a:pt x="174" y="129"/>
                    <a:pt x="174" y="128"/>
                    <a:pt x="173" y="127"/>
                  </a:cubicBezTo>
                  <a:cubicBezTo>
                    <a:pt x="173" y="126"/>
                    <a:pt x="173" y="125"/>
                    <a:pt x="173" y="123"/>
                  </a:cubicBezTo>
                  <a:cubicBezTo>
                    <a:pt x="174" y="122"/>
                    <a:pt x="174" y="121"/>
                    <a:pt x="176" y="121"/>
                  </a:cubicBezTo>
                  <a:cubicBezTo>
                    <a:pt x="177" y="121"/>
                    <a:pt x="178" y="121"/>
                    <a:pt x="178" y="121"/>
                  </a:cubicBezTo>
                  <a:cubicBezTo>
                    <a:pt x="179" y="121"/>
                    <a:pt x="180" y="122"/>
                    <a:pt x="180" y="123"/>
                  </a:cubicBezTo>
                  <a:cubicBezTo>
                    <a:pt x="174" y="125"/>
                    <a:pt x="174" y="125"/>
                    <a:pt x="174" y="125"/>
                  </a:cubicBezTo>
                  <a:cubicBezTo>
                    <a:pt x="175" y="126"/>
                    <a:pt x="176" y="127"/>
                    <a:pt x="176" y="128"/>
                  </a:cubicBezTo>
                  <a:cubicBezTo>
                    <a:pt x="177" y="129"/>
                    <a:pt x="178" y="129"/>
                    <a:pt x="179" y="128"/>
                  </a:cubicBezTo>
                  <a:cubicBezTo>
                    <a:pt x="180" y="128"/>
                    <a:pt x="180" y="127"/>
                    <a:pt x="181" y="127"/>
                  </a:cubicBezTo>
                  <a:cubicBezTo>
                    <a:pt x="180" y="127"/>
                    <a:pt x="181" y="126"/>
                    <a:pt x="181" y="125"/>
                  </a:cubicBezTo>
                  <a:cubicBezTo>
                    <a:pt x="181" y="125"/>
                    <a:pt x="181" y="125"/>
                    <a:pt x="181" y="125"/>
                  </a:cubicBezTo>
                  <a:close/>
                  <a:moveTo>
                    <a:pt x="178" y="123"/>
                  </a:moveTo>
                  <a:cubicBezTo>
                    <a:pt x="177" y="122"/>
                    <a:pt x="176" y="121"/>
                    <a:pt x="175" y="122"/>
                  </a:cubicBezTo>
                  <a:cubicBezTo>
                    <a:pt x="174" y="122"/>
                    <a:pt x="173" y="123"/>
                    <a:pt x="173" y="125"/>
                  </a:cubicBezTo>
                  <a:cubicBezTo>
                    <a:pt x="178" y="123"/>
                    <a:pt x="178" y="123"/>
                    <a:pt x="178" y="123"/>
                  </a:cubicBezTo>
                  <a:close/>
                  <a:moveTo>
                    <a:pt x="190" y="122"/>
                  </a:moveTo>
                  <a:cubicBezTo>
                    <a:pt x="190" y="123"/>
                    <a:pt x="190" y="124"/>
                    <a:pt x="190" y="125"/>
                  </a:cubicBezTo>
                  <a:cubicBezTo>
                    <a:pt x="189" y="126"/>
                    <a:pt x="188" y="127"/>
                    <a:pt x="188" y="127"/>
                  </a:cubicBezTo>
                  <a:cubicBezTo>
                    <a:pt x="186" y="127"/>
                    <a:pt x="186" y="127"/>
                    <a:pt x="184" y="127"/>
                  </a:cubicBezTo>
                  <a:cubicBezTo>
                    <a:pt x="183" y="127"/>
                    <a:pt x="182" y="125"/>
                    <a:pt x="182" y="124"/>
                  </a:cubicBezTo>
                  <a:cubicBezTo>
                    <a:pt x="182" y="123"/>
                    <a:pt x="182" y="122"/>
                    <a:pt x="182" y="121"/>
                  </a:cubicBezTo>
                  <a:cubicBezTo>
                    <a:pt x="182" y="119"/>
                    <a:pt x="183" y="119"/>
                    <a:pt x="185" y="118"/>
                  </a:cubicBezTo>
                  <a:cubicBezTo>
                    <a:pt x="186" y="118"/>
                    <a:pt x="186" y="118"/>
                    <a:pt x="187" y="118"/>
                  </a:cubicBezTo>
                  <a:cubicBezTo>
                    <a:pt x="188" y="118"/>
                    <a:pt x="188" y="118"/>
                    <a:pt x="188" y="119"/>
                  </a:cubicBezTo>
                  <a:cubicBezTo>
                    <a:pt x="188" y="119"/>
                    <a:pt x="188" y="119"/>
                    <a:pt x="188" y="119"/>
                  </a:cubicBezTo>
                  <a:cubicBezTo>
                    <a:pt x="188" y="120"/>
                    <a:pt x="188" y="120"/>
                    <a:pt x="188" y="120"/>
                  </a:cubicBezTo>
                  <a:cubicBezTo>
                    <a:pt x="188" y="120"/>
                    <a:pt x="188" y="120"/>
                    <a:pt x="187" y="120"/>
                  </a:cubicBezTo>
                  <a:cubicBezTo>
                    <a:pt x="187" y="120"/>
                    <a:pt x="187" y="119"/>
                    <a:pt x="187" y="119"/>
                  </a:cubicBezTo>
                  <a:cubicBezTo>
                    <a:pt x="187" y="119"/>
                    <a:pt x="186" y="119"/>
                    <a:pt x="186" y="119"/>
                  </a:cubicBezTo>
                  <a:cubicBezTo>
                    <a:pt x="186" y="119"/>
                    <a:pt x="185" y="119"/>
                    <a:pt x="185" y="119"/>
                  </a:cubicBezTo>
                  <a:cubicBezTo>
                    <a:pt x="184" y="119"/>
                    <a:pt x="183" y="120"/>
                    <a:pt x="183" y="121"/>
                  </a:cubicBezTo>
                  <a:cubicBezTo>
                    <a:pt x="183" y="121"/>
                    <a:pt x="183" y="122"/>
                    <a:pt x="184" y="123"/>
                  </a:cubicBezTo>
                  <a:cubicBezTo>
                    <a:pt x="184" y="124"/>
                    <a:pt x="185" y="125"/>
                    <a:pt x="186" y="125"/>
                  </a:cubicBezTo>
                  <a:cubicBezTo>
                    <a:pt x="186" y="126"/>
                    <a:pt x="187" y="126"/>
                    <a:pt x="188" y="126"/>
                  </a:cubicBezTo>
                  <a:cubicBezTo>
                    <a:pt x="189" y="125"/>
                    <a:pt x="190" y="124"/>
                    <a:pt x="190" y="122"/>
                  </a:cubicBezTo>
                  <a:cubicBezTo>
                    <a:pt x="190" y="122"/>
                    <a:pt x="190" y="122"/>
                    <a:pt x="190" y="122"/>
                  </a:cubicBezTo>
                  <a:close/>
                  <a:moveTo>
                    <a:pt x="202" y="120"/>
                  </a:moveTo>
                  <a:cubicBezTo>
                    <a:pt x="198" y="122"/>
                    <a:pt x="198" y="122"/>
                    <a:pt x="198" y="122"/>
                  </a:cubicBezTo>
                  <a:cubicBezTo>
                    <a:pt x="198" y="121"/>
                    <a:pt x="198" y="121"/>
                    <a:pt x="198" y="121"/>
                  </a:cubicBezTo>
                  <a:cubicBezTo>
                    <a:pt x="199" y="121"/>
                    <a:pt x="199" y="121"/>
                    <a:pt x="198" y="120"/>
                  </a:cubicBezTo>
                  <a:cubicBezTo>
                    <a:pt x="196" y="115"/>
                    <a:pt x="196" y="115"/>
                    <a:pt x="196" y="115"/>
                  </a:cubicBezTo>
                  <a:cubicBezTo>
                    <a:pt x="195" y="114"/>
                    <a:pt x="195" y="114"/>
                    <a:pt x="194" y="115"/>
                  </a:cubicBezTo>
                  <a:cubicBezTo>
                    <a:pt x="193" y="115"/>
                    <a:pt x="192" y="116"/>
                    <a:pt x="192" y="117"/>
                  </a:cubicBezTo>
                  <a:cubicBezTo>
                    <a:pt x="194" y="121"/>
                    <a:pt x="194" y="121"/>
                    <a:pt x="194" y="121"/>
                  </a:cubicBezTo>
                  <a:cubicBezTo>
                    <a:pt x="195" y="122"/>
                    <a:pt x="196" y="122"/>
                    <a:pt x="196" y="122"/>
                  </a:cubicBezTo>
                  <a:cubicBezTo>
                    <a:pt x="196" y="122"/>
                    <a:pt x="196" y="122"/>
                    <a:pt x="196" y="122"/>
                  </a:cubicBezTo>
                  <a:cubicBezTo>
                    <a:pt x="192" y="124"/>
                    <a:pt x="192" y="124"/>
                    <a:pt x="192" y="124"/>
                  </a:cubicBezTo>
                  <a:cubicBezTo>
                    <a:pt x="192" y="124"/>
                    <a:pt x="192" y="124"/>
                    <a:pt x="192" y="124"/>
                  </a:cubicBezTo>
                  <a:cubicBezTo>
                    <a:pt x="193" y="123"/>
                    <a:pt x="193" y="123"/>
                    <a:pt x="192" y="122"/>
                  </a:cubicBezTo>
                  <a:cubicBezTo>
                    <a:pt x="188" y="113"/>
                    <a:pt x="188" y="113"/>
                    <a:pt x="188" y="113"/>
                  </a:cubicBezTo>
                  <a:cubicBezTo>
                    <a:pt x="187" y="113"/>
                    <a:pt x="187" y="113"/>
                    <a:pt x="187" y="113"/>
                  </a:cubicBezTo>
                  <a:cubicBezTo>
                    <a:pt x="187" y="113"/>
                    <a:pt x="186" y="113"/>
                    <a:pt x="186" y="113"/>
                  </a:cubicBezTo>
                  <a:cubicBezTo>
                    <a:pt x="186" y="113"/>
                    <a:pt x="186" y="113"/>
                    <a:pt x="186" y="113"/>
                  </a:cubicBezTo>
                  <a:cubicBezTo>
                    <a:pt x="186" y="112"/>
                    <a:pt x="187" y="111"/>
                    <a:pt x="188" y="110"/>
                  </a:cubicBezTo>
                  <a:cubicBezTo>
                    <a:pt x="191" y="116"/>
                    <a:pt x="191" y="116"/>
                    <a:pt x="191" y="116"/>
                  </a:cubicBezTo>
                  <a:cubicBezTo>
                    <a:pt x="192" y="114"/>
                    <a:pt x="192" y="113"/>
                    <a:pt x="193" y="113"/>
                  </a:cubicBezTo>
                  <a:cubicBezTo>
                    <a:pt x="195" y="112"/>
                    <a:pt x="196" y="113"/>
                    <a:pt x="197" y="115"/>
                  </a:cubicBezTo>
                  <a:cubicBezTo>
                    <a:pt x="199" y="119"/>
                    <a:pt x="199" y="119"/>
                    <a:pt x="199" y="119"/>
                  </a:cubicBezTo>
                  <a:cubicBezTo>
                    <a:pt x="200" y="120"/>
                    <a:pt x="201" y="120"/>
                    <a:pt x="202" y="120"/>
                  </a:cubicBezTo>
                  <a:cubicBezTo>
                    <a:pt x="202" y="120"/>
                    <a:pt x="202" y="120"/>
                    <a:pt x="202" y="120"/>
                  </a:cubicBezTo>
                  <a:close/>
                  <a:moveTo>
                    <a:pt x="212" y="114"/>
                  </a:moveTo>
                  <a:cubicBezTo>
                    <a:pt x="208" y="116"/>
                    <a:pt x="208" y="116"/>
                    <a:pt x="208" y="116"/>
                  </a:cubicBezTo>
                  <a:cubicBezTo>
                    <a:pt x="208" y="116"/>
                    <a:pt x="208" y="116"/>
                    <a:pt x="208" y="116"/>
                  </a:cubicBezTo>
                  <a:cubicBezTo>
                    <a:pt x="209" y="115"/>
                    <a:pt x="209" y="115"/>
                    <a:pt x="209" y="114"/>
                  </a:cubicBezTo>
                  <a:cubicBezTo>
                    <a:pt x="206" y="110"/>
                    <a:pt x="206" y="110"/>
                    <a:pt x="206" y="110"/>
                  </a:cubicBezTo>
                  <a:cubicBezTo>
                    <a:pt x="206" y="109"/>
                    <a:pt x="206" y="109"/>
                    <a:pt x="206" y="109"/>
                  </a:cubicBezTo>
                  <a:cubicBezTo>
                    <a:pt x="205" y="109"/>
                    <a:pt x="205" y="109"/>
                    <a:pt x="204" y="109"/>
                  </a:cubicBezTo>
                  <a:cubicBezTo>
                    <a:pt x="203" y="110"/>
                    <a:pt x="202" y="111"/>
                    <a:pt x="202" y="111"/>
                  </a:cubicBezTo>
                  <a:cubicBezTo>
                    <a:pt x="205" y="116"/>
                    <a:pt x="205" y="116"/>
                    <a:pt x="205" y="116"/>
                  </a:cubicBezTo>
                  <a:cubicBezTo>
                    <a:pt x="206" y="117"/>
                    <a:pt x="206" y="117"/>
                    <a:pt x="207" y="117"/>
                  </a:cubicBezTo>
                  <a:cubicBezTo>
                    <a:pt x="207" y="117"/>
                    <a:pt x="207" y="117"/>
                    <a:pt x="207" y="117"/>
                  </a:cubicBezTo>
                  <a:cubicBezTo>
                    <a:pt x="203" y="119"/>
                    <a:pt x="203" y="119"/>
                    <a:pt x="203" y="119"/>
                  </a:cubicBezTo>
                  <a:cubicBezTo>
                    <a:pt x="203" y="119"/>
                    <a:pt x="203" y="119"/>
                    <a:pt x="203" y="119"/>
                  </a:cubicBezTo>
                  <a:cubicBezTo>
                    <a:pt x="204" y="119"/>
                    <a:pt x="204" y="118"/>
                    <a:pt x="204" y="117"/>
                  </a:cubicBezTo>
                  <a:cubicBezTo>
                    <a:pt x="201" y="113"/>
                    <a:pt x="201" y="113"/>
                    <a:pt x="201" y="113"/>
                  </a:cubicBezTo>
                  <a:cubicBezTo>
                    <a:pt x="200" y="112"/>
                    <a:pt x="200" y="112"/>
                    <a:pt x="200" y="112"/>
                  </a:cubicBezTo>
                  <a:cubicBezTo>
                    <a:pt x="200" y="112"/>
                    <a:pt x="200" y="112"/>
                    <a:pt x="199" y="113"/>
                  </a:cubicBezTo>
                  <a:cubicBezTo>
                    <a:pt x="199" y="112"/>
                    <a:pt x="199" y="112"/>
                    <a:pt x="199" y="112"/>
                  </a:cubicBezTo>
                  <a:cubicBezTo>
                    <a:pt x="201" y="110"/>
                    <a:pt x="201" y="110"/>
                    <a:pt x="201" y="110"/>
                  </a:cubicBezTo>
                  <a:cubicBezTo>
                    <a:pt x="202" y="111"/>
                    <a:pt x="202" y="111"/>
                    <a:pt x="202" y="111"/>
                  </a:cubicBezTo>
                  <a:cubicBezTo>
                    <a:pt x="202" y="110"/>
                    <a:pt x="203" y="109"/>
                    <a:pt x="204" y="108"/>
                  </a:cubicBezTo>
                  <a:cubicBezTo>
                    <a:pt x="205" y="107"/>
                    <a:pt x="206" y="108"/>
                    <a:pt x="208" y="110"/>
                  </a:cubicBezTo>
                  <a:cubicBezTo>
                    <a:pt x="210" y="114"/>
                    <a:pt x="210" y="114"/>
                    <a:pt x="210" y="114"/>
                  </a:cubicBezTo>
                  <a:cubicBezTo>
                    <a:pt x="210" y="114"/>
                    <a:pt x="211" y="115"/>
                    <a:pt x="212" y="114"/>
                  </a:cubicBezTo>
                  <a:cubicBezTo>
                    <a:pt x="212" y="114"/>
                    <a:pt x="212" y="114"/>
                    <a:pt x="212" y="114"/>
                  </a:cubicBezTo>
                  <a:close/>
                  <a:moveTo>
                    <a:pt x="218" y="104"/>
                  </a:moveTo>
                  <a:cubicBezTo>
                    <a:pt x="219" y="105"/>
                    <a:pt x="219" y="107"/>
                    <a:pt x="219" y="108"/>
                  </a:cubicBezTo>
                  <a:cubicBezTo>
                    <a:pt x="219" y="109"/>
                    <a:pt x="218" y="110"/>
                    <a:pt x="217" y="111"/>
                  </a:cubicBezTo>
                  <a:cubicBezTo>
                    <a:pt x="216" y="112"/>
                    <a:pt x="215" y="112"/>
                    <a:pt x="214" y="112"/>
                  </a:cubicBezTo>
                  <a:cubicBezTo>
                    <a:pt x="212" y="111"/>
                    <a:pt x="211" y="111"/>
                    <a:pt x="210" y="110"/>
                  </a:cubicBezTo>
                  <a:cubicBezTo>
                    <a:pt x="210" y="109"/>
                    <a:pt x="209" y="107"/>
                    <a:pt x="209" y="106"/>
                  </a:cubicBezTo>
                  <a:cubicBezTo>
                    <a:pt x="209" y="105"/>
                    <a:pt x="210" y="104"/>
                    <a:pt x="211" y="103"/>
                  </a:cubicBezTo>
                  <a:cubicBezTo>
                    <a:pt x="212" y="102"/>
                    <a:pt x="214" y="102"/>
                    <a:pt x="215" y="102"/>
                  </a:cubicBezTo>
                  <a:cubicBezTo>
                    <a:pt x="216" y="102"/>
                    <a:pt x="217" y="103"/>
                    <a:pt x="218" y="104"/>
                  </a:cubicBezTo>
                  <a:close/>
                  <a:moveTo>
                    <a:pt x="217" y="106"/>
                  </a:moveTo>
                  <a:cubicBezTo>
                    <a:pt x="216" y="105"/>
                    <a:pt x="215" y="104"/>
                    <a:pt x="214" y="103"/>
                  </a:cubicBezTo>
                  <a:cubicBezTo>
                    <a:pt x="213" y="103"/>
                    <a:pt x="212" y="103"/>
                    <a:pt x="212" y="103"/>
                  </a:cubicBezTo>
                  <a:cubicBezTo>
                    <a:pt x="211" y="104"/>
                    <a:pt x="211" y="105"/>
                    <a:pt x="211" y="105"/>
                  </a:cubicBezTo>
                  <a:cubicBezTo>
                    <a:pt x="211" y="106"/>
                    <a:pt x="211" y="107"/>
                    <a:pt x="212" y="108"/>
                  </a:cubicBezTo>
                  <a:cubicBezTo>
                    <a:pt x="212" y="109"/>
                    <a:pt x="213" y="110"/>
                    <a:pt x="214" y="110"/>
                  </a:cubicBezTo>
                  <a:cubicBezTo>
                    <a:pt x="215" y="111"/>
                    <a:pt x="216" y="111"/>
                    <a:pt x="217" y="110"/>
                  </a:cubicBezTo>
                  <a:cubicBezTo>
                    <a:pt x="218" y="110"/>
                    <a:pt x="218" y="109"/>
                    <a:pt x="218" y="108"/>
                  </a:cubicBezTo>
                  <a:cubicBezTo>
                    <a:pt x="218" y="107"/>
                    <a:pt x="217" y="107"/>
                    <a:pt x="217" y="106"/>
                  </a:cubicBezTo>
                  <a:close/>
                  <a:moveTo>
                    <a:pt x="226" y="103"/>
                  </a:moveTo>
                  <a:cubicBezTo>
                    <a:pt x="222" y="107"/>
                    <a:pt x="222" y="107"/>
                    <a:pt x="222" y="107"/>
                  </a:cubicBezTo>
                  <a:cubicBezTo>
                    <a:pt x="222" y="106"/>
                    <a:pt x="222" y="106"/>
                    <a:pt x="222" y="106"/>
                  </a:cubicBezTo>
                  <a:cubicBezTo>
                    <a:pt x="223" y="105"/>
                    <a:pt x="223" y="105"/>
                    <a:pt x="223" y="104"/>
                  </a:cubicBezTo>
                  <a:cubicBezTo>
                    <a:pt x="216" y="97"/>
                    <a:pt x="216" y="97"/>
                    <a:pt x="216" y="97"/>
                  </a:cubicBezTo>
                  <a:cubicBezTo>
                    <a:pt x="216" y="96"/>
                    <a:pt x="216" y="96"/>
                    <a:pt x="215" y="96"/>
                  </a:cubicBezTo>
                  <a:cubicBezTo>
                    <a:pt x="215" y="96"/>
                    <a:pt x="215" y="96"/>
                    <a:pt x="214" y="97"/>
                  </a:cubicBezTo>
                  <a:cubicBezTo>
                    <a:pt x="214" y="97"/>
                    <a:pt x="214" y="97"/>
                    <a:pt x="214" y="97"/>
                  </a:cubicBezTo>
                  <a:cubicBezTo>
                    <a:pt x="214" y="97"/>
                    <a:pt x="214" y="97"/>
                    <a:pt x="214" y="97"/>
                  </a:cubicBezTo>
                  <a:cubicBezTo>
                    <a:pt x="214" y="96"/>
                    <a:pt x="215" y="95"/>
                    <a:pt x="216" y="94"/>
                  </a:cubicBezTo>
                  <a:cubicBezTo>
                    <a:pt x="224" y="103"/>
                    <a:pt x="224" y="103"/>
                    <a:pt x="224" y="103"/>
                  </a:cubicBezTo>
                  <a:cubicBezTo>
                    <a:pt x="224" y="104"/>
                    <a:pt x="225" y="104"/>
                    <a:pt x="226" y="103"/>
                  </a:cubicBezTo>
                  <a:cubicBezTo>
                    <a:pt x="226" y="103"/>
                    <a:pt x="226" y="103"/>
                    <a:pt x="226" y="103"/>
                  </a:cubicBezTo>
                  <a:close/>
                  <a:moveTo>
                    <a:pt x="231" y="93"/>
                  </a:moveTo>
                  <a:cubicBezTo>
                    <a:pt x="232" y="94"/>
                    <a:pt x="232" y="95"/>
                    <a:pt x="232" y="96"/>
                  </a:cubicBezTo>
                  <a:cubicBezTo>
                    <a:pt x="232" y="97"/>
                    <a:pt x="232" y="99"/>
                    <a:pt x="230" y="99"/>
                  </a:cubicBezTo>
                  <a:cubicBezTo>
                    <a:pt x="230" y="100"/>
                    <a:pt x="228" y="101"/>
                    <a:pt x="227" y="101"/>
                  </a:cubicBezTo>
                  <a:cubicBezTo>
                    <a:pt x="226" y="101"/>
                    <a:pt x="225" y="100"/>
                    <a:pt x="224" y="99"/>
                  </a:cubicBezTo>
                  <a:cubicBezTo>
                    <a:pt x="223" y="98"/>
                    <a:pt x="222" y="97"/>
                    <a:pt x="222" y="96"/>
                  </a:cubicBezTo>
                  <a:cubicBezTo>
                    <a:pt x="222" y="95"/>
                    <a:pt x="223" y="93"/>
                    <a:pt x="224" y="93"/>
                  </a:cubicBezTo>
                  <a:cubicBezTo>
                    <a:pt x="225" y="92"/>
                    <a:pt x="226" y="91"/>
                    <a:pt x="227" y="91"/>
                  </a:cubicBezTo>
                  <a:cubicBezTo>
                    <a:pt x="229" y="91"/>
                    <a:pt x="230" y="91"/>
                    <a:pt x="231" y="93"/>
                  </a:cubicBezTo>
                  <a:close/>
                  <a:moveTo>
                    <a:pt x="230" y="95"/>
                  </a:moveTo>
                  <a:cubicBezTo>
                    <a:pt x="229" y="94"/>
                    <a:pt x="228" y="93"/>
                    <a:pt x="227" y="93"/>
                  </a:cubicBezTo>
                  <a:cubicBezTo>
                    <a:pt x="226" y="92"/>
                    <a:pt x="225" y="92"/>
                    <a:pt x="224" y="93"/>
                  </a:cubicBezTo>
                  <a:cubicBezTo>
                    <a:pt x="224" y="93"/>
                    <a:pt x="224" y="94"/>
                    <a:pt x="224" y="95"/>
                  </a:cubicBezTo>
                  <a:cubicBezTo>
                    <a:pt x="224" y="96"/>
                    <a:pt x="224" y="96"/>
                    <a:pt x="225" y="97"/>
                  </a:cubicBezTo>
                  <a:cubicBezTo>
                    <a:pt x="226" y="98"/>
                    <a:pt x="227" y="99"/>
                    <a:pt x="228" y="99"/>
                  </a:cubicBezTo>
                  <a:cubicBezTo>
                    <a:pt x="229" y="99"/>
                    <a:pt x="230" y="99"/>
                    <a:pt x="231" y="99"/>
                  </a:cubicBezTo>
                  <a:cubicBezTo>
                    <a:pt x="232" y="98"/>
                    <a:pt x="232" y="97"/>
                    <a:pt x="231" y="97"/>
                  </a:cubicBezTo>
                  <a:cubicBezTo>
                    <a:pt x="231" y="96"/>
                    <a:pt x="231" y="95"/>
                    <a:pt x="230" y="95"/>
                  </a:cubicBezTo>
                  <a:close/>
                  <a:moveTo>
                    <a:pt x="236" y="82"/>
                  </a:moveTo>
                  <a:cubicBezTo>
                    <a:pt x="234" y="83"/>
                    <a:pt x="234" y="83"/>
                    <a:pt x="234" y="83"/>
                  </a:cubicBezTo>
                  <a:cubicBezTo>
                    <a:pt x="235" y="83"/>
                    <a:pt x="236" y="84"/>
                    <a:pt x="236" y="84"/>
                  </a:cubicBezTo>
                  <a:cubicBezTo>
                    <a:pt x="237" y="85"/>
                    <a:pt x="237" y="85"/>
                    <a:pt x="237" y="87"/>
                  </a:cubicBezTo>
                  <a:cubicBezTo>
                    <a:pt x="237" y="87"/>
                    <a:pt x="237" y="88"/>
                    <a:pt x="236" y="89"/>
                  </a:cubicBezTo>
                  <a:cubicBezTo>
                    <a:pt x="236" y="89"/>
                    <a:pt x="236" y="89"/>
                    <a:pt x="236" y="90"/>
                  </a:cubicBezTo>
                  <a:cubicBezTo>
                    <a:pt x="236" y="91"/>
                    <a:pt x="236" y="91"/>
                    <a:pt x="236" y="91"/>
                  </a:cubicBezTo>
                  <a:cubicBezTo>
                    <a:pt x="236" y="92"/>
                    <a:pt x="237" y="91"/>
                    <a:pt x="238" y="90"/>
                  </a:cubicBezTo>
                  <a:cubicBezTo>
                    <a:pt x="239" y="89"/>
                    <a:pt x="240" y="88"/>
                    <a:pt x="240" y="87"/>
                  </a:cubicBezTo>
                  <a:cubicBezTo>
                    <a:pt x="241" y="87"/>
                    <a:pt x="242" y="87"/>
                    <a:pt x="242" y="88"/>
                  </a:cubicBezTo>
                  <a:cubicBezTo>
                    <a:pt x="243" y="88"/>
                    <a:pt x="243" y="89"/>
                    <a:pt x="243" y="91"/>
                  </a:cubicBezTo>
                  <a:cubicBezTo>
                    <a:pt x="243" y="92"/>
                    <a:pt x="242" y="93"/>
                    <a:pt x="242" y="94"/>
                  </a:cubicBezTo>
                  <a:cubicBezTo>
                    <a:pt x="241" y="95"/>
                    <a:pt x="240" y="95"/>
                    <a:pt x="239" y="96"/>
                  </a:cubicBezTo>
                  <a:cubicBezTo>
                    <a:pt x="238" y="96"/>
                    <a:pt x="238" y="96"/>
                    <a:pt x="238" y="95"/>
                  </a:cubicBezTo>
                  <a:cubicBezTo>
                    <a:pt x="237" y="95"/>
                    <a:pt x="237" y="95"/>
                    <a:pt x="237" y="94"/>
                  </a:cubicBezTo>
                  <a:cubicBezTo>
                    <a:pt x="237" y="94"/>
                    <a:pt x="237" y="93"/>
                    <a:pt x="237" y="93"/>
                  </a:cubicBezTo>
                  <a:cubicBezTo>
                    <a:pt x="237" y="93"/>
                    <a:pt x="237" y="93"/>
                    <a:pt x="236" y="93"/>
                  </a:cubicBezTo>
                  <a:cubicBezTo>
                    <a:pt x="236" y="93"/>
                    <a:pt x="236" y="93"/>
                    <a:pt x="236" y="93"/>
                  </a:cubicBezTo>
                  <a:cubicBezTo>
                    <a:pt x="235" y="93"/>
                    <a:pt x="235" y="92"/>
                    <a:pt x="235" y="92"/>
                  </a:cubicBezTo>
                  <a:cubicBezTo>
                    <a:pt x="235" y="91"/>
                    <a:pt x="235" y="91"/>
                    <a:pt x="235" y="90"/>
                  </a:cubicBezTo>
                  <a:cubicBezTo>
                    <a:pt x="234" y="91"/>
                    <a:pt x="233" y="91"/>
                    <a:pt x="232" y="90"/>
                  </a:cubicBezTo>
                  <a:cubicBezTo>
                    <a:pt x="231" y="89"/>
                    <a:pt x="230" y="89"/>
                    <a:pt x="230" y="87"/>
                  </a:cubicBezTo>
                  <a:cubicBezTo>
                    <a:pt x="230" y="87"/>
                    <a:pt x="231" y="85"/>
                    <a:pt x="232" y="85"/>
                  </a:cubicBezTo>
                  <a:cubicBezTo>
                    <a:pt x="232" y="84"/>
                    <a:pt x="232" y="84"/>
                    <a:pt x="233" y="83"/>
                  </a:cubicBezTo>
                  <a:cubicBezTo>
                    <a:pt x="234" y="83"/>
                    <a:pt x="234" y="83"/>
                    <a:pt x="234" y="83"/>
                  </a:cubicBezTo>
                  <a:cubicBezTo>
                    <a:pt x="235" y="81"/>
                    <a:pt x="235" y="81"/>
                    <a:pt x="235" y="81"/>
                  </a:cubicBezTo>
                  <a:cubicBezTo>
                    <a:pt x="236" y="82"/>
                    <a:pt x="236" y="82"/>
                    <a:pt x="236" y="82"/>
                  </a:cubicBezTo>
                  <a:close/>
                  <a:moveTo>
                    <a:pt x="236" y="86"/>
                  </a:moveTo>
                  <a:cubicBezTo>
                    <a:pt x="235" y="86"/>
                    <a:pt x="234" y="85"/>
                    <a:pt x="234" y="85"/>
                  </a:cubicBezTo>
                  <a:cubicBezTo>
                    <a:pt x="233" y="85"/>
                    <a:pt x="232" y="85"/>
                    <a:pt x="232" y="85"/>
                  </a:cubicBezTo>
                  <a:cubicBezTo>
                    <a:pt x="231" y="86"/>
                    <a:pt x="231" y="86"/>
                    <a:pt x="231" y="87"/>
                  </a:cubicBezTo>
                  <a:cubicBezTo>
                    <a:pt x="231" y="87"/>
                    <a:pt x="232" y="87"/>
                    <a:pt x="232" y="88"/>
                  </a:cubicBezTo>
                  <a:cubicBezTo>
                    <a:pt x="233" y="88"/>
                    <a:pt x="233" y="89"/>
                    <a:pt x="234" y="89"/>
                  </a:cubicBezTo>
                  <a:cubicBezTo>
                    <a:pt x="235" y="89"/>
                    <a:pt x="235" y="89"/>
                    <a:pt x="236" y="89"/>
                  </a:cubicBezTo>
                  <a:cubicBezTo>
                    <a:pt x="237" y="88"/>
                    <a:pt x="236" y="87"/>
                    <a:pt x="236" y="86"/>
                  </a:cubicBezTo>
                  <a:close/>
                  <a:moveTo>
                    <a:pt x="242" y="89"/>
                  </a:moveTo>
                  <a:cubicBezTo>
                    <a:pt x="242" y="89"/>
                    <a:pt x="241" y="89"/>
                    <a:pt x="240" y="89"/>
                  </a:cubicBezTo>
                  <a:cubicBezTo>
                    <a:pt x="240" y="90"/>
                    <a:pt x="240" y="90"/>
                    <a:pt x="239" y="91"/>
                  </a:cubicBezTo>
                  <a:cubicBezTo>
                    <a:pt x="238" y="92"/>
                    <a:pt x="238" y="92"/>
                    <a:pt x="237" y="93"/>
                  </a:cubicBezTo>
                  <a:cubicBezTo>
                    <a:pt x="237" y="93"/>
                    <a:pt x="238" y="94"/>
                    <a:pt x="238" y="95"/>
                  </a:cubicBezTo>
                  <a:cubicBezTo>
                    <a:pt x="239" y="95"/>
                    <a:pt x="240" y="95"/>
                    <a:pt x="241" y="93"/>
                  </a:cubicBezTo>
                  <a:cubicBezTo>
                    <a:pt x="242" y="93"/>
                    <a:pt x="242" y="91"/>
                    <a:pt x="243" y="91"/>
                  </a:cubicBezTo>
                  <a:cubicBezTo>
                    <a:pt x="243" y="90"/>
                    <a:pt x="242" y="89"/>
                    <a:pt x="242" y="89"/>
                  </a:cubicBezTo>
                  <a:close/>
                  <a:moveTo>
                    <a:pt x="242" y="73"/>
                  </a:moveTo>
                  <a:cubicBezTo>
                    <a:pt x="242" y="73"/>
                    <a:pt x="242" y="73"/>
                    <a:pt x="242" y="74"/>
                  </a:cubicBezTo>
                  <a:cubicBezTo>
                    <a:pt x="242" y="74"/>
                    <a:pt x="242" y="74"/>
                    <a:pt x="242" y="75"/>
                  </a:cubicBezTo>
                  <a:cubicBezTo>
                    <a:pt x="247" y="83"/>
                    <a:pt x="247" y="83"/>
                    <a:pt x="247" y="83"/>
                  </a:cubicBezTo>
                  <a:cubicBezTo>
                    <a:pt x="248" y="85"/>
                    <a:pt x="248" y="86"/>
                    <a:pt x="247" y="87"/>
                  </a:cubicBezTo>
                  <a:cubicBezTo>
                    <a:pt x="246" y="88"/>
                    <a:pt x="246" y="88"/>
                    <a:pt x="245" y="87"/>
                  </a:cubicBezTo>
                  <a:cubicBezTo>
                    <a:pt x="245" y="87"/>
                    <a:pt x="245" y="87"/>
                    <a:pt x="245" y="87"/>
                  </a:cubicBezTo>
                  <a:cubicBezTo>
                    <a:pt x="245" y="86"/>
                    <a:pt x="245" y="86"/>
                    <a:pt x="245" y="86"/>
                  </a:cubicBezTo>
                  <a:cubicBezTo>
                    <a:pt x="245" y="86"/>
                    <a:pt x="246" y="85"/>
                    <a:pt x="246" y="85"/>
                  </a:cubicBezTo>
                  <a:cubicBezTo>
                    <a:pt x="246" y="85"/>
                    <a:pt x="246" y="85"/>
                    <a:pt x="246" y="85"/>
                  </a:cubicBezTo>
                  <a:cubicBezTo>
                    <a:pt x="247" y="85"/>
                    <a:pt x="246" y="83"/>
                    <a:pt x="245" y="81"/>
                  </a:cubicBezTo>
                  <a:cubicBezTo>
                    <a:pt x="238" y="80"/>
                    <a:pt x="238" y="80"/>
                    <a:pt x="238" y="80"/>
                  </a:cubicBezTo>
                  <a:cubicBezTo>
                    <a:pt x="237" y="80"/>
                    <a:pt x="237" y="80"/>
                    <a:pt x="236" y="80"/>
                  </a:cubicBezTo>
                  <a:cubicBezTo>
                    <a:pt x="236" y="80"/>
                    <a:pt x="236" y="80"/>
                    <a:pt x="236" y="80"/>
                  </a:cubicBezTo>
                  <a:cubicBezTo>
                    <a:pt x="235" y="80"/>
                    <a:pt x="235" y="80"/>
                    <a:pt x="235" y="80"/>
                  </a:cubicBezTo>
                  <a:cubicBezTo>
                    <a:pt x="238" y="77"/>
                    <a:pt x="238" y="77"/>
                    <a:pt x="238" y="77"/>
                  </a:cubicBezTo>
                  <a:cubicBezTo>
                    <a:pt x="238" y="77"/>
                    <a:pt x="238" y="77"/>
                    <a:pt x="238" y="77"/>
                  </a:cubicBezTo>
                  <a:cubicBezTo>
                    <a:pt x="238" y="78"/>
                    <a:pt x="238" y="78"/>
                    <a:pt x="238" y="78"/>
                  </a:cubicBezTo>
                  <a:cubicBezTo>
                    <a:pt x="238" y="78"/>
                    <a:pt x="238" y="79"/>
                    <a:pt x="239" y="79"/>
                  </a:cubicBezTo>
                  <a:cubicBezTo>
                    <a:pt x="244" y="80"/>
                    <a:pt x="244" y="80"/>
                    <a:pt x="244" y="80"/>
                  </a:cubicBezTo>
                  <a:cubicBezTo>
                    <a:pt x="242" y="75"/>
                    <a:pt x="242" y="75"/>
                    <a:pt x="242" y="75"/>
                  </a:cubicBezTo>
                  <a:cubicBezTo>
                    <a:pt x="241" y="75"/>
                    <a:pt x="241" y="75"/>
                    <a:pt x="241" y="75"/>
                  </a:cubicBezTo>
                  <a:cubicBezTo>
                    <a:pt x="241" y="75"/>
                    <a:pt x="241" y="75"/>
                    <a:pt x="241" y="75"/>
                  </a:cubicBezTo>
                  <a:cubicBezTo>
                    <a:pt x="240" y="75"/>
                    <a:pt x="240" y="75"/>
                    <a:pt x="240" y="75"/>
                  </a:cubicBezTo>
                  <a:cubicBezTo>
                    <a:pt x="240" y="75"/>
                    <a:pt x="240" y="75"/>
                    <a:pt x="240" y="75"/>
                  </a:cubicBezTo>
                  <a:cubicBezTo>
                    <a:pt x="242" y="73"/>
                    <a:pt x="242" y="73"/>
                    <a:pt x="242" y="73"/>
                  </a:cubicBezTo>
                  <a:cubicBezTo>
                    <a:pt x="242" y="73"/>
                    <a:pt x="242" y="73"/>
                    <a:pt x="242" y="73"/>
                  </a:cubicBezTo>
                  <a:close/>
                  <a:moveTo>
                    <a:pt x="253" y="63"/>
                  </a:moveTo>
                  <a:cubicBezTo>
                    <a:pt x="254" y="64"/>
                    <a:pt x="255" y="65"/>
                    <a:pt x="255" y="66"/>
                  </a:cubicBezTo>
                  <a:cubicBezTo>
                    <a:pt x="256" y="67"/>
                    <a:pt x="256" y="68"/>
                    <a:pt x="255" y="69"/>
                  </a:cubicBezTo>
                  <a:cubicBezTo>
                    <a:pt x="254" y="71"/>
                    <a:pt x="253" y="71"/>
                    <a:pt x="252" y="71"/>
                  </a:cubicBezTo>
                  <a:cubicBezTo>
                    <a:pt x="251" y="72"/>
                    <a:pt x="250" y="71"/>
                    <a:pt x="248" y="71"/>
                  </a:cubicBezTo>
                  <a:cubicBezTo>
                    <a:pt x="247" y="70"/>
                    <a:pt x="246" y="69"/>
                    <a:pt x="246" y="68"/>
                  </a:cubicBezTo>
                  <a:cubicBezTo>
                    <a:pt x="246" y="67"/>
                    <a:pt x="246" y="66"/>
                    <a:pt x="246" y="65"/>
                  </a:cubicBezTo>
                  <a:cubicBezTo>
                    <a:pt x="247" y="63"/>
                    <a:pt x="248" y="63"/>
                    <a:pt x="249" y="62"/>
                  </a:cubicBezTo>
                  <a:cubicBezTo>
                    <a:pt x="250" y="62"/>
                    <a:pt x="252" y="62"/>
                    <a:pt x="253" y="63"/>
                  </a:cubicBezTo>
                  <a:close/>
                  <a:moveTo>
                    <a:pt x="252" y="65"/>
                  </a:moveTo>
                  <a:cubicBezTo>
                    <a:pt x="251" y="64"/>
                    <a:pt x="250" y="64"/>
                    <a:pt x="249" y="64"/>
                  </a:cubicBezTo>
                  <a:cubicBezTo>
                    <a:pt x="248" y="64"/>
                    <a:pt x="247" y="64"/>
                    <a:pt x="247" y="65"/>
                  </a:cubicBezTo>
                  <a:cubicBezTo>
                    <a:pt x="246" y="66"/>
                    <a:pt x="246" y="66"/>
                    <a:pt x="247" y="67"/>
                  </a:cubicBezTo>
                  <a:cubicBezTo>
                    <a:pt x="247" y="68"/>
                    <a:pt x="248" y="68"/>
                    <a:pt x="249" y="69"/>
                  </a:cubicBezTo>
                  <a:cubicBezTo>
                    <a:pt x="250" y="69"/>
                    <a:pt x="251" y="69"/>
                    <a:pt x="252" y="70"/>
                  </a:cubicBezTo>
                  <a:cubicBezTo>
                    <a:pt x="253" y="70"/>
                    <a:pt x="254" y="69"/>
                    <a:pt x="254" y="69"/>
                  </a:cubicBezTo>
                  <a:cubicBezTo>
                    <a:pt x="255" y="68"/>
                    <a:pt x="255" y="67"/>
                    <a:pt x="254" y="66"/>
                  </a:cubicBezTo>
                  <a:cubicBezTo>
                    <a:pt x="254" y="66"/>
                    <a:pt x="253" y="65"/>
                    <a:pt x="252" y="65"/>
                  </a:cubicBezTo>
                  <a:close/>
                  <a:moveTo>
                    <a:pt x="266" y="40"/>
                  </a:moveTo>
                  <a:cubicBezTo>
                    <a:pt x="267" y="42"/>
                    <a:pt x="267" y="44"/>
                    <a:pt x="266" y="46"/>
                  </a:cubicBezTo>
                  <a:cubicBezTo>
                    <a:pt x="265" y="48"/>
                    <a:pt x="264" y="49"/>
                    <a:pt x="262" y="50"/>
                  </a:cubicBezTo>
                  <a:cubicBezTo>
                    <a:pt x="261" y="51"/>
                    <a:pt x="259" y="51"/>
                    <a:pt x="257" y="50"/>
                  </a:cubicBezTo>
                  <a:cubicBezTo>
                    <a:pt x="255" y="49"/>
                    <a:pt x="254" y="48"/>
                    <a:pt x="253" y="47"/>
                  </a:cubicBezTo>
                  <a:cubicBezTo>
                    <a:pt x="252" y="45"/>
                    <a:pt x="252" y="43"/>
                    <a:pt x="253" y="41"/>
                  </a:cubicBezTo>
                  <a:cubicBezTo>
                    <a:pt x="254" y="41"/>
                    <a:pt x="254" y="40"/>
                    <a:pt x="254" y="39"/>
                  </a:cubicBezTo>
                  <a:cubicBezTo>
                    <a:pt x="255" y="39"/>
                    <a:pt x="255" y="38"/>
                    <a:pt x="255" y="38"/>
                  </a:cubicBezTo>
                  <a:cubicBezTo>
                    <a:pt x="255" y="38"/>
                    <a:pt x="255" y="37"/>
                    <a:pt x="255" y="37"/>
                  </a:cubicBezTo>
                  <a:cubicBezTo>
                    <a:pt x="255" y="37"/>
                    <a:pt x="255" y="37"/>
                    <a:pt x="255" y="37"/>
                  </a:cubicBezTo>
                  <a:cubicBezTo>
                    <a:pt x="259" y="38"/>
                    <a:pt x="259" y="38"/>
                    <a:pt x="259" y="38"/>
                  </a:cubicBezTo>
                  <a:cubicBezTo>
                    <a:pt x="259" y="39"/>
                    <a:pt x="259" y="39"/>
                    <a:pt x="259" y="39"/>
                  </a:cubicBezTo>
                  <a:cubicBezTo>
                    <a:pt x="258" y="39"/>
                    <a:pt x="257" y="39"/>
                    <a:pt x="256" y="39"/>
                  </a:cubicBezTo>
                  <a:cubicBezTo>
                    <a:pt x="255" y="39"/>
                    <a:pt x="254" y="40"/>
                    <a:pt x="254" y="41"/>
                  </a:cubicBezTo>
                  <a:cubicBezTo>
                    <a:pt x="254" y="43"/>
                    <a:pt x="254" y="44"/>
                    <a:pt x="254" y="45"/>
                  </a:cubicBezTo>
                  <a:cubicBezTo>
                    <a:pt x="255" y="47"/>
                    <a:pt x="256" y="47"/>
                    <a:pt x="258" y="48"/>
                  </a:cubicBezTo>
                  <a:cubicBezTo>
                    <a:pt x="260" y="49"/>
                    <a:pt x="261" y="49"/>
                    <a:pt x="263" y="49"/>
                  </a:cubicBezTo>
                  <a:cubicBezTo>
                    <a:pt x="264" y="48"/>
                    <a:pt x="265" y="47"/>
                    <a:pt x="266" y="46"/>
                  </a:cubicBezTo>
                  <a:cubicBezTo>
                    <a:pt x="266" y="45"/>
                    <a:pt x="266" y="43"/>
                    <a:pt x="266" y="42"/>
                  </a:cubicBezTo>
                  <a:cubicBezTo>
                    <a:pt x="266" y="42"/>
                    <a:pt x="266" y="41"/>
                    <a:pt x="266" y="40"/>
                  </a:cubicBezTo>
                  <a:cubicBezTo>
                    <a:pt x="266" y="40"/>
                    <a:pt x="266" y="40"/>
                    <a:pt x="266" y="40"/>
                  </a:cubicBezTo>
                  <a:close/>
                  <a:moveTo>
                    <a:pt x="270" y="30"/>
                  </a:moveTo>
                  <a:cubicBezTo>
                    <a:pt x="269" y="34"/>
                    <a:pt x="269" y="34"/>
                    <a:pt x="269" y="34"/>
                  </a:cubicBezTo>
                  <a:cubicBezTo>
                    <a:pt x="269" y="34"/>
                    <a:pt x="269" y="34"/>
                    <a:pt x="269" y="34"/>
                  </a:cubicBezTo>
                  <a:cubicBezTo>
                    <a:pt x="269" y="33"/>
                    <a:pt x="269" y="33"/>
                    <a:pt x="268" y="32"/>
                  </a:cubicBezTo>
                  <a:cubicBezTo>
                    <a:pt x="263" y="31"/>
                    <a:pt x="263" y="31"/>
                    <a:pt x="263" y="31"/>
                  </a:cubicBezTo>
                  <a:cubicBezTo>
                    <a:pt x="262" y="31"/>
                    <a:pt x="261" y="31"/>
                    <a:pt x="261" y="32"/>
                  </a:cubicBezTo>
                  <a:cubicBezTo>
                    <a:pt x="260" y="33"/>
                    <a:pt x="261" y="33"/>
                    <a:pt x="261" y="34"/>
                  </a:cubicBezTo>
                  <a:cubicBezTo>
                    <a:pt x="266" y="36"/>
                    <a:pt x="266" y="36"/>
                    <a:pt x="266" y="36"/>
                  </a:cubicBezTo>
                  <a:cubicBezTo>
                    <a:pt x="267" y="36"/>
                    <a:pt x="268" y="36"/>
                    <a:pt x="268" y="35"/>
                  </a:cubicBezTo>
                  <a:cubicBezTo>
                    <a:pt x="268" y="35"/>
                    <a:pt x="268" y="35"/>
                    <a:pt x="268" y="35"/>
                  </a:cubicBezTo>
                  <a:cubicBezTo>
                    <a:pt x="267" y="39"/>
                    <a:pt x="267" y="39"/>
                    <a:pt x="267" y="39"/>
                  </a:cubicBezTo>
                  <a:cubicBezTo>
                    <a:pt x="267" y="39"/>
                    <a:pt x="267" y="39"/>
                    <a:pt x="267" y="39"/>
                  </a:cubicBezTo>
                  <a:cubicBezTo>
                    <a:pt x="267" y="38"/>
                    <a:pt x="267" y="38"/>
                    <a:pt x="266" y="37"/>
                  </a:cubicBezTo>
                  <a:cubicBezTo>
                    <a:pt x="256" y="35"/>
                    <a:pt x="256" y="35"/>
                    <a:pt x="256" y="35"/>
                  </a:cubicBezTo>
                  <a:cubicBezTo>
                    <a:pt x="256" y="35"/>
                    <a:pt x="255" y="35"/>
                    <a:pt x="255" y="35"/>
                  </a:cubicBezTo>
                  <a:cubicBezTo>
                    <a:pt x="255" y="35"/>
                    <a:pt x="255" y="35"/>
                    <a:pt x="255" y="35"/>
                  </a:cubicBezTo>
                  <a:cubicBezTo>
                    <a:pt x="254" y="35"/>
                    <a:pt x="254" y="35"/>
                    <a:pt x="254" y="35"/>
                  </a:cubicBezTo>
                  <a:cubicBezTo>
                    <a:pt x="254" y="35"/>
                    <a:pt x="254" y="34"/>
                    <a:pt x="254" y="32"/>
                  </a:cubicBezTo>
                  <a:cubicBezTo>
                    <a:pt x="260" y="34"/>
                    <a:pt x="260" y="34"/>
                    <a:pt x="260" y="34"/>
                  </a:cubicBezTo>
                  <a:cubicBezTo>
                    <a:pt x="260" y="33"/>
                    <a:pt x="259" y="31"/>
                    <a:pt x="260" y="31"/>
                  </a:cubicBezTo>
                  <a:cubicBezTo>
                    <a:pt x="260" y="29"/>
                    <a:pt x="261" y="28"/>
                    <a:pt x="263" y="29"/>
                  </a:cubicBezTo>
                  <a:cubicBezTo>
                    <a:pt x="268" y="30"/>
                    <a:pt x="268" y="30"/>
                    <a:pt x="268" y="30"/>
                  </a:cubicBezTo>
                  <a:cubicBezTo>
                    <a:pt x="270" y="31"/>
                    <a:pt x="270" y="31"/>
                    <a:pt x="270" y="30"/>
                  </a:cubicBezTo>
                  <a:cubicBezTo>
                    <a:pt x="270" y="30"/>
                    <a:pt x="270" y="30"/>
                    <a:pt x="270" y="30"/>
                  </a:cubicBezTo>
                  <a:close/>
                  <a:moveTo>
                    <a:pt x="259" y="22"/>
                  </a:moveTo>
                  <a:cubicBezTo>
                    <a:pt x="259" y="22"/>
                    <a:pt x="259" y="22"/>
                    <a:pt x="260" y="23"/>
                  </a:cubicBezTo>
                  <a:cubicBezTo>
                    <a:pt x="260" y="23"/>
                    <a:pt x="260" y="23"/>
                    <a:pt x="260" y="23"/>
                  </a:cubicBezTo>
                  <a:cubicBezTo>
                    <a:pt x="259" y="24"/>
                    <a:pt x="260" y="24"/>
                    <a:pt x="259" y="24"/>
                  </a:cubicBezTo>
                  <a:cubicBezTo>
                    <a:pt x="259" y="24"/>
                    <a:pt x="259" y="25"/>
                    <a:pt x="258" y="24"/>
                  </a:cubicBezTo>
                  <a:cubicBezTo>
                    <a:pt x="258" y="24"/>
                    <a:pt x="258" y="24"/>
                    <a:pt x="258" y="24"/>
                  </a:cubicBezTo>
                  <a:cubicBezTo>
                    <a:pt x="258" y="23"/>
                    <a:pt x="257" y="23"/>
                    <a:pt x="258" y="23"/>
                  </a:cubicBezTo>
                  <a:cubicBezTo>
                    <a:pt x="258" y="23"/>
                    <a:pt x="258" y="23"/>
                    <a:pt x="258" y="22"/>
                  </a:cubicBezTo>
                  <a:cubicBezTo>
                    <a:pt x="258" y="22"/>
                    <a:pt x="258" y="22"/>
                    <a:pt x="259" y="22"/>
                  </a:cubicBezTo>
                  <a:close/>
                  <a:moveTo>
                    <a:pt x="272" y="23"/>
                  </a:moveTo>
                  <a:cubicBezTo>
                    <a:pt x="271" y="28"/>
                    <a:pt x="271" y="28"/>
                    <a:pt x="271" y="28"/>
                  </a:cubicBezTo>
                  <a:cubicBezTo>
                    <a:pt x="270" y="28"/>
                    <a:pt x="270" y="28"/>
                    <a:pt x="270" y="28"/>
                  </a:cubicBezTo>
                  <a:cubicBezTo>
                    <a:pt x="270" y="27"/>
                    <a:pt x="270" y="26"/>
                    <a:pt x="269" y="26"/>
                  </a:cubicBezTo>
                  <a:cubicBezTo>
                    <a:pt x="264" y="25"/>
                    <a:pt x="264" y="25"/>
                    <a:pt x="264" y="25"/>
                  </a:cubicBezTo>
                  <a:cubicBezTo>
                    <a:pt x="263" y="25"/>
                    <a:pt x="262" y="25"/>
                    <a:pt x="262" y="26"/>
                  </a:cubicBezTo>
                  <a:cubicBezTo>
                    <a:pt x="262" y="26"/>
                    <a:pt x="262" y="26"/>
                    <a:pt x="262" y="27"/>
                  </a:cubicBezTo>
                  <a:cubicBezTo>
                    <a:pt x="262" y="27"/>
                    <a:pt x="262" y="27"/>
                    <a:pt x="262" y="27"/>
                  </a:cubicBezTo>
                  <a:cubicBezTo>
                    <a:pt x="262" y="23"/>
                    <a:pt x="262" y="23"/>
                    <a:pt x="262" y="23"/>
                  </a:cubicBezTo>
                  <a:cubicBezTo>
                    <a:pt x="269" y="24"/>
                    <a:pt x="269" y="24"/>
                    <a:pt x="269" y="24"/>
                  </a:cubicBezTo>
                  <a:cubicBezTo>
                    <a:pt x="271" y="25"/>
                    <a:pt x="271" y="24"/>
                    <a:pt x="272" y="23"/>
                  </a:cubicBezTo>
                  <a:cubicBezTo>
                    <a:pt x="272" y="23"/>
                    <a:pt x="272" y="23"/>
                    <a:pt x="272" y="23"/>
                  </a:cubicBezTo>
                  <a:close/>
                  <a:moveTo>
                    <a:pt x="273" y="12"/>
                  </a:moveTo>
                  <a:cubicBezTo>
                    <a:pt x="273" y="16"/>
                    <a:pt x="273" y="16"/>
                    <a:pt x="273" y="16"/>
                  </a:cubicBezTo>
                  <a:cubicBezTo>
                    <a:pt x="272" y="16"/>
                    <a:pt x="272" y="16"/>
                    <a:pt x="272" y="16"/>
                  </a:cubicBezTo>
                  <a:cubicBezTo>
                    <a:pt x="272" y="15"/>
                    <a:pt x="272" y="15"/>
                    <a:pt x="271" y="15"/>
                  </a:cubicBezTo>
                  <a:cubicBezTo>
                    <a:pt x="266" y="14"/>
                    <a:pt x="266" y="14"/>
                    <a:pt x="266" y="14"/>
                  </a:cubicBezTo>
                  <a:cubicBezTo>
                    <a:pt x="266" y="14"/>
                    <a:pt x="266" y="14"/>
                    <a:pt x="265" y="14"/>
                  </a:cubicBezTo>
                  <a:cubicBezTo>
                    <a:pt x="265" y="15"/>
                    <a:pt x="265" y="15"/>
                    <a:pt x="265" y="15"/>
                  </a:cubicBezTo>
                  <a:cubicBezTo>
                    <a:pt x="265" y="16"/>
                    <a:pt x="265" y="17"/>
                    <a:pt x="266" y="18"/>
                  </a:cubicBezTo>
                  <a:cubicBezTo>
                    <a:pt x="271" y="19"/>
                    <a:pt x="271" y="19"/>
                    <a:pt x="271" y="19"/>
                  </a:cubicBezTo>
                  <a:cubicBezTo>
                    <a:pt x="272" y="19"/>
                    <a:pt x="272" y="18"/>
                    <a:pt x="273" y="17"/>
                  </a:cubicBezTo>
                  <a:cubicBezTo>
                    <a:pt x="273" y="17"/>
                    <a:pt x="273" y="17"/>
                    <a:pt x="273" y="17"/>
                  </a:cubicBezTo>
                  <a:cubicBezTo>
                    <a:pt x="273" y="22"/>
                    <a:pt x="273" y="22"/>
                    <a:pt x="273" y="22"/>
                  </a:cubicBezTo>
                  <a:cubicBezTo>
                    <a:pt x="272" y="22"/>
                    <a:pt x="272" y="22"/>
                    <a:pt x="272" y="22"/>
                  </a:cubicBezTo>
                  <a:cubicBezTo>
                    <a:pt x="272" y="21"/>
                    <a:pt x="272" y="21"/>
                    <a:pt x="271" y="20"/>
                  </a:cubicBezTo>
                  <a:cubicBezTo>
                    <a:pt x="265" y="19"/>
                    <a:pt x="265" y="19"/>
                    <a:pt x="265" y="19"/>
                  </a:cubicBezTo>
                  <a:cubicBezTo>
                    <a:pt x="265" y="19"/>
                    <a:pt x="264" y="19"/>
                    <a:pt x="264" y="19"/>
                  </a:cubicBezTo>
                  <a:cubicBezTo>
                    <a:pt x="264" y="19"/>
                    <a:pt x="264" y="20"/>
                    <a:pt x="264" y="21"/>
                  </a:cubicBezTo>
                  <a:cubicBezTo>
                    <a:pt x="264" y="21"/>
                    <a:pt x="264" y="21"/>
                    <a:pt x="264" y="21"/>
                  </a:cubicBezTo>
                  <a:cubicBezTo>
                    <a:pt x="263" y="17"/>
                    <a:pt x="263" y="17"/>
                    <a:pt x="263" y="17"/>
                  </a:cubicBezTo>
                  <a:cubicBezTo>
                    <a:pt x="265" y="18"/>
                    <a:pt x="265" y="18"/>
                    <a:pt x="265" y="18"/>
                  </a:cubicBezTo>
                  <a:cubicBezTo>
                    <a:pt x="264" y="17"/>
                    <a:pt x="263" y="16"/>
                    <a:pt x="264" y="15"/>
                  </a:cubicBezTo>
                  <a:cubicBezTo>
                    <a:pt x="264" y="13"/>
                    <a:pt x="265" y="12"/>
                    <a:pt x="267" y="13"/>
                  </a:cubicBezTo>
                  <a:cubicBezTo>
                    <a:pt x="272" y="13"/>
                    <a:pt x="272" y="13"/>
                    <a:pt x="272" y="13"/>
                  </a:cubicBezTo>
                  <a:cubicBezTo>
                    <a:pt x="272" y="13"/>
                    <a:pt x="273" y="13"/>
                    <a:pt x="273" y="12"/>
                  </a:cubicBezTo>
                  <a:cubicBezTo>
                    <a:pt x="273" y="12"/>
                    <a:pt x="273" y="12"/>
                    <a:pt x="273" y="12"/>
                  </a:cubicBezTo>
                  <a:close/>
                  <a:moveTo>
                    <a:pt x="273" y="1"/>
                  </a:moveTo>
                  <a:cubicBezTo>
                    <a:pt x="273" y="2"/>
                    <a:pt x="273" y="2"/>
                    <a:pt x="274" y="2"/>
                  </a:cubicBezTo>
                  <a:cubicBezTo>
                    <a:pt x="274" y="3"/>
                    <a:pt x="274" y="3"/>
                    <a:pt x="274" y="3"/>
                  </a:cubicBezTo>
                  <a:cubicBezTo>
                    <a:pt x="274" y="4"/>
                    <a:pt x="274" y="4"/>
                    <a:pt x="272" y="5"/>
                  </a:cubicBezTo>
                  <a:cubicBezTo>
                    <a:pt x="273" y="5"/>
                    <a:pt x="273" y="5"/>
                    <a:pt x="274" y="6"/>
                  </a:cubicBezTo>
                  <a:cubicBezTo>
                    <a:pt x="274" y="7"/>
                    <a:pt x="274" y="7"/>
                    <a:pt x="274" y="7"/>
                  </a:cubicBezTo>
                  <a:cubicBezTo>
                    <a:pt x="274" y="8"/>
                    <a:pt x="274" y="9"/>
                    <a:pt x="273" y="9"/>
                  </a:cubicBezTo>
                  <a:cubicBezTo>
                    <a:pt x="273" y="9"/>
                    <a:pt x="272" y="10"/>
                    <a:pt x="272" y="10"/>
                  </a:cubicBezTo>
                  <a:cubicBezTo>
                    <a:pt x="270" y="10"/>
                    <a:pt x="270" y="9"/>
                    <a:pt x="269" y="8"/>
                  </a:cubicBezTo>
                  <a:cubicBezTo>
                    <a:pt x="268" y="7"/>
                    <a:pt x="268" y="6"/>
                    <a:pt x="268" y="5"/>
                  </a:cubicBezTo>
                  <a:cubicBezTo>
                    <a:pt x="267" y="5"/>
                    <a:pt x="267" y="5"/>
                    <a:pt x="267" y="5"/>
                  </a:cubicBezTo>
                  <a:cubicBezTo>
                    <a:pt x="265" y="5"/>
                    <a:pt x="264" y="5"/>
                    <a:pt x="264" y="6"/>
                  </a:cubicBezTo>
                  <a:cubicBezTo>
                    <a:pt x="264" y="7"/>
                    <a:pt x="265" y="7"/>
                    <a:pt x="265" y="7"/>
                  </a:cubicBezTo>
                  <a:cubicBezTo>
                    <a:pt x="266" y="7"/>
                    <a:pt x="266" y="7"/>
                    <a:pt x="266" y="7"/>
                  </a:cubicBezTo>
                  <a:cubicBezTo>
                    <a:pt x="266" y="7"/>
                    <a:pt x="266" y="7"/>
                    <a:pt x="266" y="7"/>
                  </a:cubicBezTo>
                  <a:cubicBezTo>
                    <a:pt x="266" y="7"/>
                    <a:pt x="266" y="7"/>
                    <a:pt x="267" y="8"/>
                  </a:cubicBezTo>
                  <a:cubicBezTo>
                    <a:pt x="267" y="8"/>
                    <a:pt x="267" y="8"/>
                    <a:pt x="267" y="9"/>
                  </a:cubicBezTo>
                  <a:cubicBezTo>
                    <a:pt x="267" y="9"/>
                    <a:pt x="267" y="9"/>
                    <a:pt x="267" y="9"/>
                  </a:cubicBezTo>
                  <a:cubicBezTo>
                    <a:pt x="266" y="10"/>
                    <a:pt x="266" y="10"/>
                    <a:pt x="266" y="10"/>
                  </a:cubicBezTo>
                  <a:cubicBezTo>
                    <a:pt x="266" y="10"/>
                    <a:pt x="265" y="9"/>
                    <a:pt x="265" y="9"/>
                  </a:cubicBezTo>
                  <a:cubicBezTo>
                    <a:pt x="264" y="8"/>
                    <a:pt x="264" y="7"/>
                    <a:pt x="264" y="7"/>
                  </a:cubicBezTo>
                  <a:cubicBezTo>
                    <a:pt x="264" y="5"/>
                    <a:pt x="265" y="5"/>
                    <a:pt x="265" y="4"/>
                  </a:cubicBezTo>
                  <a:cubicBezTo>
                    <a:pt x="266" y="4"/>
                    <a:pt x="266" y="3"/>
                    <a:pt x="268" y="3"/>
                  </a:cubicBezTo>
                  <a:cubicBezTo>
                    <a:pt x="272" y="3"/>
                    <a:pt x="272" y="3"/>
                    <a:pt x="272" y="3"/>
                  </a:cubicBezTo>
                  <a:cubicBezTo>
                    <a:pt x="272" y="3"/>
                    <a:pt x="273" y="3"/>
                    <a:pt x="273" y="3"/>
                  </a:cubicBezTo>
                  <a:cubicBezTo>
                    <a:pt x="273" y="3"/>
                    <a:pt x="273" y="3"/>
                    <a:pt x="272" y="2"/>
                  </a:cubicBezTo>
                  <a:cubicBezTo>
                    <a:pt x="273" y="1"/>
                    <a:pt x="273" y="1"/>
                    <a:pt x="273" y="1"/>
                  </a:cubicBezTo>
                  <a:close/>
                  <a:moveTo>
                    <a:pt x="272" y="5"/>
                  </a:moveTo>
                  <a:cubicBezTo>
                    <a:pt x="268" y="5"/>
                    <a:pt x="268" y="5"/>
                    <a:pt x="268" y="5"/>
                  </a:cubicBezTo>
                  <a:cubicBezTo>
                    <a:pt x="269" y="6"/>
                    <a:pt x="269" y="7"/>
                    <a:pt x="269" y="7"/>
                  </a:cubicBezTo>
                  <a:cubicBezTo>
                    <a:pt x="270" y="8"/>
                    <a:pt x="270" y="8"/>
                    <a:pt x="271" y="8"/>
                  </a:cubicBezTo>
                  <a:cubicBezTo>
                    <a:pt x="272" y="8"/>
                    <a:pt x="272" y="8"/>
                    <a:pt x="272" y="7"/>
                  </a:cubicBezTo>
                  <a:cubicBezTo>
                    <a:pt x="273" y="6"/>
                    <a:pt x="272" y="5"/>
                    <a:pt x="272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41"/>
            <p:cNvSpPr>
              <a:spLocks/>
            </p:cNvSpPr>
            <p:nvPr userDrawn="1"/>
          </p:nvSpPr>
          <p:spPr bwMode="auto">
            <a:xfrm>
              <a:off x="8913891" y="4711981"/>
              <a:ext cx="161925" cy="150812"/>
            </a:xfrm>
            <a:custGeom>
              <a:avLst/>
              <a:gdLst>
                <a:gd name="T0" fmla="*/ 86 w 108"/>
                <a:gd name="T1" fmla="*/ 99 h 100"/>
                <a:gd name="T2" fmla="*/ 46 w 108"/>
                <a:gd name="T3" fmla="*/ 0 h 100"/>
                <a:gd name="T4" fmla="*/ 56 w 108"/>
                <a:gd name="T5" fmla="*/ 58 h 100"/>
                <a:gd name="T6" fmla="*/ 0 w 108"/>
                <a:gd name="T7" fmla="*/ 100 h 100"/>
                <a:gd name="T8" fmla="*/ 57 w 108"/>
                <a:gd name="T9" fmla="*/ 59 h 100"/>
                <a:gd name="T10" fmla="*/ 65 w 108"/>
                <a:gd name="T11" fmla="*/ 18 h 100"/>
                <a:gd name="T12" fmla="*/ 41 w 108"/>
                <a:gd name="T13" fmla="*/ 97 h 100"/>
                <a:gd name="T14" fmla="*/ 64 w 108"/>
                <a:gd name="T15" fmla="*/ 14 h 100"/>
                <a:gd name="T16" fmla="*/ 65 w 108"/>
                <a:gd name="T17" fmla="*/ 98 h 100"/>
                <a:gd name="T18" fmla="*/ 62 w 108"/>
                <a:gd name="T19" fmla="*/ 9 h 100"/>
                <a:gd name="T20" fmla="*/ 86 w 108"/>
                <a:gd name="T21" fmla="*/ 99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8" h="100">
                  <a:moveTo>
                    <a:pt x="86" y="99"/>
                  </a:moveTo>
                  <a:cubicBezTo>
                    <a:pt x="108" y="48"/>
                    <a:pt x="88" y="16"/>
                    <a:pt x="46" y="0"/>
                  </a:cubicBezTo>
                  <a:cubicBezTo>
                    <a:pt x="71" y="10"/>
                    <a:pt x="66" y="42"/>
                    <a:pt x="56" y="58"/>
                  </a:cubicBezTo>
                  <a:cubicBezTo>
                    <a:pt x="45" y="74"/>
                    <a:pt x="28" y="87"/>
                    <a:pt x="0" y="100"/>
                  </a:cubicBezTo>
                  <a:cubicBezTo>
                    <a:pt x="30" y="88"/>
                    <a:pt x="48" y="73"/>
                    <a:pt x="57" y="59"/>
                  </a:cubicBezTo>
                  <a:cubicBezTo>
                    <a:pt x="65" y="44"/>
                    <a:pt x="67" y="32"/>
                    <a:pt x="65" y="18"/>
                  </a:cubicBezTo>
                  <a:cubicBezTo>
                    <a:pt x="78" y="47"/>
                    <a:pt x="67" y="72"/>
                    <a:pt x="41" y="97"/>
                  </a:cubicBezTo>
                  <a:cubicBezTo>
                    <a:pt x="71" y="71"/>
                    <a:pt x="81" y="43"/>
                    <a:pt x="64" y="14"/>
                  </a:cubicBezTo>
                  <a:cubicBezTo>
                    <a:pt x="89" y="42"/>
                    <a:pt x="82" y="72"/>
                    <a:pt x="65" y="98"/>
                  </a:cubicBezTo>
                  <a:cubicBezTo>
                    <a:pt x="86" y="68"/>
                    <a:pt x="90" y="36"/>
                    <a:pt x="62" y="9"/>
                  </a:cubicBezTo>
                  <a:cubicBezTo>
                    <a:pt x="96" y="30"/>
                    <a:pt x="101" y="59"/>
                    <a:pt x="86" y="9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42"/>
            <p:cNvSpPr>
              <a:spLocks/>
            </p:cNvSpPr>
            <p:nvPr userDrawn="1"/>
          </p:nvSpPr>
          <p:spPr bwMode="auto">
            <a:xfrm>
              <a:off x="8942467" y="4694517"/>
              <a:ext cx="49213" cy="20638"/>
            </a:xfrm>
            <a:custGeom>
              <a:avLst/>
              <a:gdLst>
                <a:gd name="T0" fmla="*/ 19 w 33"/>
                <a:gd name="T1" fmla="*/ 14 h 14"/>
                <a:gd name="T2" fmla="*/ 0 w 33"/>
                <a:gd name="T3" fmla="*/ 0 h 14"/>
                <a:gd name="T4" fmla="*/ 33 w 33"/>
                <a:gd name="T5" fmla="*/ 5 h 14"/>
                <a:gd name="T6" fmla="*/ 18 w 33"/>
                <a:gd name="T7" fmla="*/ 6 h 14"/>
                <a:gd name="T8" fmla="*/ 19 w 33"/>
                <a:gd name="T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14">
                  <a:moveTo>
                    <a:pt x="19" y="14"/>
                  </a:moveTo>
                  <a:cubicBezTo>
                    <a:pt x="13" y="8"/>
                    <a:pt x="8" y="4"/>
                    <a:pt x="0" y="0"/>
                  </a:cubicBezTo>
                  <a:cubicBezTo>
                    <a:pt x="11" y="0"/>
                    <a:pt x="25" y="3"/>
                    <a:pt x="33" y="5"/>
                  </a:cubicBezTo>
                  <a:cubicBezTo>
                    <a:pt x="24" y="4"/>
                    <a:pt x="20" y="5"/>
                    <a:pt x="18" y="6"/>
                  </a:cubicBezTo>
                  <a:cubicBezTo>
                    <a:pt x="16" y="8"/>
                    <a:pt x="17" y="10"/>
                    <a:pt x="19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43"/>
            <p:cNvSpPr>
              <a:spLocks/>
            </p:cNvSpPr>
            <p:nvPr userDrawn="1"/>
          </p:nvSpPr>
          <p:spPr bwMode="auto">
            <a:xfrm>
              <a:off x="8867855" y="4856442"/>
              <a:ext cx="195263" cy="30163"/>
            </a:xfrm>
            <a:custGeom>
              <a:avLst/>
              <a:gdLst>
                <a:gd name="T0" fmla="*/ 70 w 131"/>
                <a:gd name="T1" fmla="*/ 20 h 20"/>
                <a:gd name="T2" fmla="*/ 77 w 131"/>
                <a:gd name="T3" fmla="*/ 12 h 20"/>
                <a:gd name="T4" fmla="*/ 100 w 131"/>
                <a:gd name="T5" fmla="*/ 12 h 20"/>
                <a:gd name="T6" fmla="*/ 131 w 131"/>
                <a:gd name="T7" fmla="*/ 14 h 20"/>
                <a:gd name="T8" fmla="*/ 124 w 131"/>
                <a:gd name="T9" fmla="*/ 8 h 20"/>
                <a:gd name="T10" fmla="*/ 101 w 131"/>
                <a:gd name="T11" fmla="*/ 5 h 20"/>
                <a:gd name="T12" fmla="*/ 77 w 131"/>
                <a:gd name="T13" fmla="*/ 0 h 20"/>
                <a:gd name="T14" fmla="*/ 65 w 131"/>
                <a:gd name="T15" fmla="*/ 12 h 20"/>
                <a:gd name="T16" fmla="*/ 53 w 131"/>
                <a:gd name="T17" fmla="*/ 0 h 20"/>
                <a:gd name="T18" fmla="*/ 30 w 131"/>
                <a:gd name="T19" fmla="*/ 5 h 20"/>
                <a:gd name="T20" fmla="*/ 7 w 131"/>
                <a:gd name="T21" fmla="*/ 8 h 20"/>
                <a:gd name="T22" fmla="*/ 0 w 131"/>
                <a:gd name="T23" fmla="*/ 14 h 20"/>
                <a:gd name="T24" fmla="*/ 31 w 131"/>
                <a:gd name="T25" fmla="*/ 12 h 20"/>
                <a:gd name="T26" fmla="*/ 54 w 131"/>
                <a:gd name="T27" fmla="*/ 12 h 20"/>
                <a:gd name="T28" fmla="*/ 61 w 131"/>
                <a:gd name="T29" fmla="*/ 20 h 20"/>
                <a:gd name="T30" fmla="*/ 70 w 131"/>
                <a:gd name="T31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1" h="20">
                  <a:moveTo>
                    <a:pt x="70" y="20"/>
                  </a:moveTo>
                  <a:cubicBezTo>
                    <a:pt x="70" y="16"/>
                    <a:pt x="71" y="14"/>
                    <a:pt x="77" y="12"/>
                  </a:cubicBezTo>
                  <a:cubicBezTo>
                    <a:pt x="83" y="10"/>
                    <a:pt x="89" y="11"/>
                    <a:pt x="100" y="12"/>
                  </a:cubicBezTo>
                  <a:cubicBezTo>
                    <a:pt x="111" y="14"/>
                    <a:pt x="120" y="15"/>
                    <a:pt x="131" y="14"/>
                  </a:cubicBezTo>
                  <a:cubicBezTo>
                    <a:pt x="127" y="12"/>
                    <a:pt x="126" y="10"/>
                    <a:pt x="124" y="8"/>
                  </a:cubicBezTo>
                  <a:cubicBezTo>
                    <a:pt x="115" y="8"/>
                    <a:pt x="109" y="7"/>
                    <a:pt x="101" y="5"/>
                  </a:cubicBezTo>
                  <a:cubicBezTo>
                    <a:pt x="93" y="2"/>
                    <a:pt x="83" y="0"/>
                    <a:pt x="77" y="0"/>
                  </a:cubicBezTo>
                  <a:cubicBezTo>
                    <a:pt x="71" y="1"/>
                    <a:pt x="67" y="4"/>
                    <a:pt x="65" y="12"/>
                  </a:cubicBezTo>
                  <a:cubicBezTo>
                    <a:pt x="63" y="4"/>
                    <a:pt x="59" y="1"/>
                    <a:pt x="53" y="0"/>
                  </a:cubicBezTo>
                  <a:cubicBezTo>
                    <a:pt x="47" y="0"/>
                    <a:pt x="38" y="2"/>
                    <a:pt x="30" y="5"/>
                  </a:cubicBezTo>
                  <a:cubicBezTo>
                    <a:pt x="22" y="7"/>
                    <a:pt x="16" y="8"/>
                    <a:pt x="7" y="8"/>
                  </a:cubicBezTo>
                  <a:cubicBezTo>
                    <a:pt x="5" y="10"/>
                    <a:pt x="4" y="12"/>
                    <a:pt x="0" y="14"/>
                  </a:cubicBezTo>
                  <a:cubicBezTo>
                    <a:pt x="11" y="15"/>
                    <a:pt x="20" y="14"/>
                    <a:pt x="31" y="12"/>
                  </a:cubicBezTo>
                  <a:cubicBezTo>
                    <a:pt x="41" y="11"/>
                    <a:pt x="48" y="10"/>
                    <a:pt x="54" y="12"/>
                  </a:cubicBezTo>
                  <a:cubicBezTo>
                    <a:pt x="60" y="14"/>
                    <a:pt x="61" y="16"/>
                    <a:pt x="61" y="20"/>
                  </a:cubicBezTo>
                  <a:cubicBezTo>
                    <a:pt x="70" y="20"/>
                    <a:pt x="70" y="20"/>
                    <a:pt x="70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44"/>
            <p:cNvSpPr>
              <a:spLocks noEditPoints="1"/>
            </p:cNvSpPr>
            <p:nvPr userDrawn="1"/>
          </p:nvSpPr>
          <p:spPr bwMode="auto">
            <a:xfrm>
              <a:off x="8840867" y="4681823"/>
              <a:ext cx="252414" cy="257174"/>
            </a:xfrm>
            <a:custGeom>
              <a:avLst/>
              <a:gdLst>
                <a:gd name="T0" fmla="*/ 85 w 170"/>
                <a:gd name="T1" fmla="*/ 0 h 171"/>
                <a:gd name="T2" fmla="*/ 0 w 170"/>
                <a:gd name="T3" fmla="*/ 86 h 171"/>
                <a:gd name="T4" fmla="*/ 85 w 170"/>
                <a:gd name="T5" fmla="*/ 171 h 171"/>
                <a:gd name="T6" fmla="*/ 170 w 170"/>
                <a:gd name="T7" fmla="*/ 86 h 171"/>
                <a:gd name="T8" fmla="*/ 85 w 170"/>
                <a:gd name="T9" fmla="*/ 0 h 171"/>
                <a:gd name="T10" fmla="*/ 85 w 170"/>
                <a:gd name="T11" fmla="*/ 168 h 171"/>
                <a:gd name="T12" fmla="*/ 2 w 170"/>
                <a:gd name="T13" fmla="*/ 85 h 171"/>
                <a:gd name="T14" fmla="*/ 85 w 170"/>
                <a:gd name="T15" fmla="*/ 3 h 171"/>
                <a:gd name="T16" fmla="*/ 167 w 170"/>
                <a:gd name="T17" fmla="*/ 85 h 171"/>
                <a:gd name="T18" fmla="*/ 85 w 170"/>
                <a:gd name="T19" fmla="*/ 168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0" h="171">
                  <a:moveTo>
                    <a:pt x="85" y="0"/>
                  </a:moveTo>
                  <a:cubicBezTo>
                    <a:pt x="38" y="0"/>
                    <a:pt x="0" y="38"/>
                    <a:pt x="0" y="86"/>
                  </a:cubicBezTo>
                  <a:cubicBezTo>
                    <a:pt x="0" y="132"/>
                    <a:pt x="38" y="171"/>
                    <a:pt x="85" y="171"/>
                  </a:cubicBezTo>
                  <a:cubicBezTo>
                    <a:pt x="132" y="171"/>
                    <a:pt x="170" y="133"/>
                    <a:pt x="170" y="86"/>
                  </a:cubicBezTo>
                  <a:cubicBezTo>
                    <a:pt x="170" y="38"/>
                    <a:pt x="132" y="0"/>
                    <a:pt x="85" y="0"/>
                  </a:cubicBezTo>
                  <a:close/>
                  <a:moveTo>
                    <a:pt x="85" y="168"/>
                  </a:moveTo>
                  <a:cubicBezTo>
                    <a:pt x="39" y="168"/>
                    <a:pt x="2" y="131"/>
                    <a:pt x="2" y="85"/>
                  </a:cubicBezTo>
                  <a:cubicBezTo>
                    <a:pt x="2" y="40"/>
                    <a:pt x="39" y="3"/>
                    <a:pt x="85" y="3"/>
                  </a:cubicBezTo>
                  <a:cubicBezTo>
                    <a:pt x="130" y="3"/>
                    <a:pt x="167" y="40"/>
                    <a:pt x="167" y="85"/>
                  </a:cubicBezTo>
                  <a:cubicBezTo>
                    <a:pt x="167" y="131"/>
                    <a:pt x="130" y="168"/>
                    <a:pt x="85" y="1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45"/>
            <p:cNvSpPr>
              <a:spLocks noEditPoints="1"/>
            </p:cNvSpPr>
            <p:nvPr userDrawn="1"/>
          </p:nvSpPr>
          <p:spPr bwMode="auto">
            <a:xfrm>
              <a:off x="9091692" y="4667536"/>
              <a:ext cx="39688" cy="36513"/>
            </a:xfrm>
            <a:custGeom>
              <a:avLst/>
              <a:gdLst>
                <a:gd name="T0" fmla="*/ 13 w 26"/>
                <a:gd name="T1" fmla="*/ 16 h 25"/>
                <a:gd name="T2" fmla="*/ 11 w 26"/>
                <a:gd name="T3" fmla="*/ 25 h 25"/>
                <a:gd name="T4" fmla="*/ 7 w 26"/>
                <a:gd name="T5" fmla="*/ 24 h 25"/>
                <a:gd name="T6" fmla="*/ 9 w 26"/>
                <a:gd name="T7" fmla="*/ 19 h 25"/>
                <a:gd name="T8" fmla="*/ 10 w 26"/>
                <a:gd name="T9" fmla="*/ 14 h 25"/>
                <a:gd name="T10" fmla="*/ 10 w 26"/>
                <a:gd name="T11" fmla="*/ 14 h 25"/>
                <a:gd name="T12" fmla="*/ 13 w 26"/>
                <a:gd name="T13" fmla="*/ 16 h 25"/>
                <a:gd name="T14" fmla="*/ 25 w 26"/>
                <a:gd name="T15" fmla="*/ 0 h 25"/>
                <a:gd name="T16" fmla="*/ 26 w 26"/>
                <a:gd name="T17" fmla="*/ 2 h 25"/>
                <a:gd name="T18" fmla="*/ 21 w 26"/>
                <a:gd name="T19" fmla="*/ 7 h 25"/>
                <a:gd name="T20" fmla="*/ 18 w 26"/>
                <a:gd name="T21" fmla="*/ 9 h 25"/>
                <a:gd name="T22" fmla="*/ 22 w 26"/>
                <a:gd name="T23" fmla="*/ 11 h 25"/>
                <a:gd name="T24" fmla="*/ 22 w 26"/>
                <a:gd name="T25" fmla="*/ 11 h 25"/>
                <a:gd name="T26" fmla="*/ 23 w 26"/>
                <a:gd name="T27" fmla="*/ 9 h 25"/>
                <a:gd name="T28" fmla="*/ 23 w 26"/>
                <a:gd name="T29" fmla="*/ 9 h 25"/>
                <a:gd name="T30" fmla="*/ 24 w 26"/>
                <a:gd name="T31" fmla="*/ 9 h 25"/>
                <a:gd name="T32" fmla="*/ 25 w 26"/>
                <a:gd name="T33" fmla="*/ 14 h 25"/>
                <a:gd name="T34" fmla="*/ 26 w 26"/>
                <a:gd name="T35" fmla="*/ 15 h 25"/>
                <a:gd name="T36" fmla="*/ 26 w 26"/>
                <a:gd name="T37" fmla="*/ 16 h 25"/>
                <a:gd name="T38" fmla="*/ 25 w 26"/>
                <a:gd name="T39" fmla="*/ 16 h 25"/>
                <a:gd name="T40" fmla="*/ 23 w 26"/>
                <a:gd name="T41" fmla="*/ 16 h 25"/>
                <a:gd name="T42" fmla="*/ 22 w 26"/>
                <a:gd name="T43" fmla="*/ 15 h 25"/>
                <a:gd name="T44" fmla="*/ 13 w 26"/>
                <a:gd name="T45" fmla="*/ 11 h 25"/>
                <a:gd name="T46" fmla="*/ 4 w 26"/>
                <a:gd name="T47" fmla="*/ 13 h 25"/>
                <a:gd name="T48" fmla="*/ 2 w 26"/>
                <a:gd name="T49" fmla="*/ 8 h 25"/>
                <a:gd name="T50" fmla="*/ 2 w 26"/>
                <a:gd name="T51" fmla="*/ 8 h 25"/>
                <a:gd name="T52" fmla="*/ 3 w 26"/>
                <a:gd name="T53" fmla="*/ 8 h 25"/>
                <a:gd name="T54" fmla="*/ 5 w 26"/>
                <a:gd name="T55" fmla="*/ 10 h 25"/>
                <a:gd name="T56" fmla="*/ 11 w 26"/>
                <a:gd name="T57" fmla="*/ 10 h 25"/>
                <a:gd name="T58" fmla="*/ 11 w 26"/>
                <a:gd name="T59" fmla="*/ 9 h 25"/>
                <a:gd name="T60" fmla="*/ 8 w 26"/>
                <a:gd name="T61" fmla="*/ 3 h 25"/>
                <a:gd name="T62" fmla="*/ 9 w 26"/>
                <a:gd name="T63" fmla="*/ 2 h 25"/>
                <a:gd name="T64" fmla="*/ 10 w 26"/>
                <a:gd name="T65" fmla="*/ 2 h 25"/>
                <a:gd name="T66" fmla="*/ 11 w 26"/>
                <a:gd name="T67" fmla="*/ 5 h 25"/>
                <a:gd name="T68" fmla="*/ 12 w 26"/>
                <a:gd name="T69" fmla="*/ 6 h 25"/>
                <a:gd name="T70" fmla="*/ 15 w 26"/>
                <a:gd name="T71" fmla="*/ 8 h 25"/>
                <a:gd name="T72" fmla="*/ 22 w 26"/>
                <a:gd name="T73" fmla="*/ 2 h 25"/>
                <a:gd name="T74" fmla="*/ 24 w 26"/>
                <a:gd name="T75" fmla="*/ 0 h 25"/>
                <a:gd name="T76" fmla="*/ 25 w 26"/>
                <a:gd name="T7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" h="25">
                  <a:moveTo>
                    <a:pt x="13" y="16"/>
                  </a:moveTo>
                  <a:cubicBezTo>
                    <a:pt x="14" y="18"/>
                    <a:pt x="13" y="24"/>
                    <a:pt x="11" y="25"/>
                  </a:cubicBezTo>
                  <a:cubicBezTo>
                    <a:pt x="10" y="25"/>
                    <a:pt x="7" y="25"/>
                    <a:pt x="7" y="24"/>
                  </a:cubicBezTo>
                  <a:cubicBezTo>
                    <a:pt x="7" y="22"/>
                    <a:pt x="8" y="21"/>
                    <a:pt x="9" y="19"/>
                  </a:cubicBezTo>
                  <a:cubicBezTo>
                    <a:pt x="10" y="18"/>
                    <a:pt x="9" y="16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1" y="15"/>
                    <a:pt x="12" y="15"/>
                    <a:pt x="13" y="16"/>
                  </a:cubicBezTo>
                  <a:close/>
                  <a:moveTo>
                    <a:pt x="25" y="0"/>
                  </a:moveTo>
                  <a:cubicBezTo>
                    <a:pt x="25" y="0"/>
                    <a:pt x="26" y="1"/>
                    <a:pt x="26" y="2"/>
                  </a:cubicBezTo>
                  <a:cubicBezTo>
                    <a:pt x="26" y="3"/>
                    <a:pt x="23" y="6"/>
                    <a:pt x="21" y="7"/>
                  </a:cubicBezTo>
                  <a:cubicBezTo>
                    <a:pt x="20" y="8"/>
                    <a:pt x="19" y="8"/>
                    <a:pt x="18" y="9"/>
                  </a:cubicBezTo>
                  <a:cubicBezTo>
                    <a:pt x="19" y="10"/>
                    <a:pt x="20" y="11"/>
                    <a:pt x="22" y="11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3" y="10"/>
                    <a:pt x="23" y="10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3" y="9"/>
                    <a:pt x="24" y="9"/>
                  </a:cubicBezTo>
                  <a:cubicBezTo>
                    <a:pt x="23" y="11"/>
                    <a:pt x="24" y="12"/>
                    <a:pt x="25" y="14"/>
                  </a:cubicBezTo>
                  <a:cubicBezTo>
                    <a:pt x="26" y="14"/>
                    <a:pt x="25" y="15"/>
                    <a:pt x="26" y="15"/>
                  </a:cubicBezTo>
                  <a:cubicBezTo>
                    <a:pt x="26" y="16"/>
                    <a:pt x="26" y="15"/>
                    <a:pt x="26" y="16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4" y="16"/>
                    <a:pt x="24" y="16"/>
                    <a:pt x="23" y="16"/>
                  </a:cubicBezTo>
                  <a:cubicBezTo>
                    <a:pt x="23" y="16"/>
                    <a:pt x="22" y="15"/>
                    <a:pt x="22" y="15"/>
                  </a:cubicBezTo>
                  <a:cubicBezTo>
                    <a:pt x="19" y="13"/>
                    <a:pt x="16" y="11"/>
                    <a:pt x="13" y="11"/>
                  </a:cubicBezTo>
                  <a:cubicBezTo>
                    <a:pt x="11" y="12"/>
                    <a:pt x="6" y="14"/>
                    <a:pt x="4" y="13"/>
                  </a:cubicBezTo>
                  <a:cubicBezTo>
                    <a:pt x="2" y="13"/>
                    <a:pt x="0" y="9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3" y="8"/>
                    <a:pt x="3" y="8"/>
                  </a:cubicBezTo>
                  <a:cubicBezTo>
                    <a:pt x="4" y="9"/>
                    <a:pt x="5" y="10"/>
                    <a:pt x="5" y="10"/>
                  </a:cubicBezTo>
                  <a:cubicBezTo>
                    <a:pt x="7" y="10"/>
                    <a:pt x="10" y="10"/>
                    <a:pt x="11" y="10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9" y="6"/>
                    <a:pt x="7" y="6"/>
                    <a:pt x="8" y="3"/>
                  </a:cubicBezTo>
                  <a:cubicBezTo>
                    <a:pt x="8" y="2"/>
                    <a:pt x="9" y="2"/>
                    <a:pt x="9" y="2"/>
                  </a:cubicBezTo>
                  <a:cubicBezTo>
                    <a:pt x="9" y="2"/>
                    <a:pt x="10" y="2"/>
                    <a:pt x="10" y="2"/>
                  </a:cubicBezTo>
                  <a:cubicBezTo>
                    <a:pt x="10" y="3"/>
                    <a:pt x="11" y="4"/>
                    <a:pt x="11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3" y="6"/>
                    <a:pt x="14" y="8"/>
                    <a:pt x="15" y="8"/>
                  </a:cubicBezTo>
                  <a:cubicBezTo>
                    <a:pt x="16" y="8"/>
                    <a:pt x="21" y="4"/>
                    <a:pt x="22" y="2"/>
                  </a:cubicBezTo>
                  <a:cubicBezTo>
                    <a:pt x="23" y="2"/>
                    <a:pt x="23" y="0"/>
                    <a:pt x="24" y="0"/>
                  </a:cubicBezTo>
                  <a:cubicBezTo>
                    <a:pt x="25" y="0"/>
                    <a:pt x="2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46"/>
            <p:cNvSpPr>
              <a:spLocks noEditPoints="1"/>
            </p:cNvSpPr>
            <p:nvPr userDrawn="1"/>
          </p:nvSpPr>
          <p:spPr bwMode="auto">
            <a:xfrm>
              <a:off x="9120267" y="4715161"/>
              <a:ext cx="53975" cy="44450"/>
            </a:xfrm>
            <a:custGeom>
              <a:avLst/>
              <a:gdLst>
                <a:gd name="T0" fmla="*/ 32 w 36"/>
                <a:gd name="T1" fmla="*/ 11 h 30"/>
                <a:gd name="T2" fmla="*/ 36 w 36"/>
                <a:gd name="T3" fmla="*/ 16 h 30"/>
                <a:gd name="T4" fmla="*/ 30 w 36"/>
                <a:gd name="T5" fmla="*/ 16 h 30"/>
                <a:gd name="T6" fmla="*/ 26 w 36"/>
                <a:gd name="T7" fmla="*/ 13 h 30"/>
                <a:gd name="T8" fmla="*/ 27 w 36"/>
                <a:gd name="T9" fmla="*/ 16 h 30"/>
                <a:gd name="T10" fmla="*/ 23 w 36"/>
                <a:gd name="T11" fmla="*/ 22 h 30"/>
                <a:gd name="T12" fmla="*/ 14 w 36"/>
                <a:gd name="T13" fmla="*/ 21 h 30"/>
                <a:gd name="T14" fmla="*/ 14 w 36"/>
                <a:gd name="T15" fmla="*/ 24 h 30"/>
                <a:gd name="T16" fmla="*/ 14 w 36"/>
                <a:gd name="T17" fmla="*/ 30 h 30"/>
                <a:gd name="T18" fmla="*/ 10 w 36"/>
                <a:gd name="T19" fmla="*/ 24 h 30"/>
                <a:gd name="T20" fmla="*/ 1 w 36"/>
                <a:gd name="T21" fmla="*/ 18 h 30"/>
                <a:gd name="T22" fmla="*/ 3 w 36"/>
                <a:gd name="T23" fmla="*/ 19 h 30"/>
                <a:gd name="T24" fmla="*/ 9 w 36"/>
                <a:gd name="T25" fmla="*/ 24 h 30"/>
                <a:gd name="T26" fmla="*/ 9 w 36"/>
                <a:gd name="T27" fmla="*/ 23 h 30"/>
                <a:gd name="T28" fmla="*/ 6 w 36"/>
                <a:gd name="T29" fmla="*/ 20 h 30"/>
                <a:gd name="T30" fmla="*/ 4 w 36"/>
                <a:gd name="T31" fmla="*/ 12 h 30"/>
                <a:gd name="T32" fmla="*/ 8 w 36"/>
                <a:gd name="T33" fmla="*/ 18 h 30"/>
                <a:gd name="T34" fmla="*/ 12 w 36"/>
                <a:gd name="T35" fmla="*/ 20 h 30"/>
                <a:gd name="T36" fmla="*/ 17 w 36"/>
                <a:gd name="T37" fmla="*/ 19 h 30"/>
                <a:gd name="T38" fmla="*/ 14 w 36"/>
                <a:gd name="T39" fmla="*/ 16 h 30"/>
                <a:gd name="T40" fmla="*/ 21 w 36"/>
                <a:gd name="T41" fmla="*/ 20 h 30"/>
                <a:gd name="T42" fmla="*/ 24 w 36"/>
                <a:gd name="T43" fmla="*/ 18 h 30"/>
                <a:gd name="T44" fmla="*/ 14 w 36"/>
                <a:gd name="T45" fmla="*/ 12 h 30"/>
                <a:gd name="T46" fmla="*/ 10 w 36"/>
                <a:gd name="T47" fmla="*/ 14 h 30"/>
                <a:gd name="T48" fmla="*/ 10 w 36"/>
                <a:gd name="T49" fmla="*/ 12 h 30"/>
                <a:gd name="T50" fmla="*/ 14 w 36"/>
                <a:gd name="T51" fmla="*/ 6 h 30"/>
                <a:gd name="T52" fmla="*/ 21 w 36"/>
                <a:gd name="T53" fmla="*/ 10 h 30"/>
                <a:gd name="T54" fmla="*/ 32 w 36"/>
                <a:gd name="T55" fmla="*/ 14 h 30"/>
                <a:gd name="T56" fmla="*/ 32 w 36"/>
                <a:gd name="T57" fmla="*/ 14 h 30"/>
                <a:gd name="T58" fmla="*/ 29 w 36"/>
                <a:gd name="T59" fmla="*/ 6 h 30"/>
                <a:gd name="T60" fmla="*/ 32 w 36"/>
                <a:gd name="T61" fmla="*/ 6 h 30"/>
                <a:gd name="T62" fmla="*/ 34 w 36"/>
                <a:gd name="T63" fmla="*/ 0 h 30"/>
                <a:gd name="T64" fmla="*/ 29 w 36"/>
                <a:gd name="T6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6" h="30">
                  <a:moveTo>
                    <a:pt x="32" y="6"/>
                  </a:moveTo>
                  <a:cubicBezTo>
                    <a:pt x="33" y="8"/>
                    <a:pt x="31" y="10"/>
                    <a:pt x="32" y="11"/>
                  </a:cubicBezTo>
                  <a:cubicBezTo>
                    <a:pt x="32" y="11"/>
                    <a:pt x="32" y="12"/>
                    <a:pt x="32" y="12"/>
                  </a:cubicBezTo>
                  <a:cubicBezTo>
                    <a:pt x="34" y="12"/>
                    <a:pt x="36" y="14"/>
                    <a:pt x="36" y="16"/>
                  </a:cubicBezTo>
                  <a:cubicBezTo>
                    <a:pt x="36" y="17"/>
                    <a:pt x="34" y="19"/>
                    <a:pt x="33" y="19"/>
                  </a:cubicBezTo>
                  <a:cubicBezTo>
                    <a:pt x="32" y="18"/>
                    <a:pt x="30" y="16"/>
                    <a:pt x="30" y="16"/>
                  </a:cubicBezTo>
                  <a:cubicBezTo>
                    <a:pt x="29" y="14"/>
                    <a:pt x="27" y="14"/>
                    <a:pt x="26" y="13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6" y="14"/>
                    <a:pt x="27" y="14"/>
                    <a:pt x="27" y="16"/>
                  </a:cubicBezTo>
                  <a:cubicBezTo>
                    <a:pt x="27" y="18"/>
                    <a:pt x="28" y="21"/>
                    <a:pt x="24" y="23"/>
                  </a:cubicBezTo>
                  <a:cubicBezTo>
                    <a:pt x="24" y="22"/>
                    <a:pt x="24" y="22"/>
                    <a:pt x="23" y="22"/>
                  </a:cubicBezTo>
                  <a:cubicBezTo>
                    <a:pt x="22" y="22"/>
                    <a:pt x="21" y="20"/>
                    <a:pt x="20" y="20"/>
                  </a:cubicBezTo>
                  <a:cubicBezTo>
                    <a:pt x="19" y="22"/>
                    <a:pt x="16" y="21"/>
                    <a:pt x="14" y="21"/>
                  </a:cubicBezTo>
                  <a:cubicBezTo>
                    <a:pt x="13" y="21"/>
                    <a:pt x="13" y="22"/>
                    <a:pt x="13" y="22"/>
                  </a:cubicBezTo>
                  <a:cubicBezTo>
                    <a:pt x="14" y="22"/>
                    <a:pt x="14" y="23"/>
                    <a:pt x="14" y="24"/>
                  </a:cubicBezTo>
                  <a:cubicBezTo>
                    <a:pt x="15" y="24"/>
                    <a:pt x="18" y="26"/>
                    <a:pt x="18" y="28"/>
                  </a:cubicBezTo>
                  <a:cubicBezTo>
                    <a:pt x="18" y="29"/>
                    <a:pt x="16" y="30"/>
                    <a:pt x="14" y="30"/>
                  </a:cubicBezTo>
                  <a:cubicBezTo>
                    <a:pt x="14" y="28"/>
                    <a:pt x="13" y="26"/>
                    <a:pt x="11" y="25"/>
                  </a:cubicBezTo>
                  <a:cubicBezTo>
                    <a:pt x="10" y="25"/>
                    <a:pt x="11" y="24"/>
                    <a:pt x="10" y="24"/>
                  </a:cubicBezTo>
                  <a:cubicBezTo>
                    <a:pt x="9" y="25"/>
                    <a:pt x="8" y="26"/>
                    <a:pt x="7" y="26"/>
                  </a:cubicBezTo>
                  <a:cubicBezTo>
                    <a:pt x="3" y="25"/>
                    <a:pt x="0" y="22"/>
                    <a:pt x="1" y="18"/>
                  </a:cubicBezTo>
                  <a:cubicBezTo>
                    <a:pt x="2" y="17"/>
                    <a:pt x="2" y="16"/>
                    <a:pt x="2" y="15"/>
                  </a:cubicBezTo>
                  <a:cubicBezTo>
                    <a:pt x="3" y="16"/>
                    <a:pt x="3" y="18"/>
                    <a:pt x="3" y="19"/>
                  </a:cubicBezTo>
                  <a:cubicBezTo>
                    <a:pt x="3" y="19"/>
                    <a:pt x="3" y="20"/>
                    <a:pt x="4" y="20"/>
                  </a:cubicBezTo>
                  <a:cubicBezTo>
                    <a:pt x="5" y="22"/>
                    <a:pt x="7" y="23"/>
                    <a:pt x="9" y="24"/>
                  </a:cubicBezTo>
                  <a:cubicBezTo>
                    <a:pt x="9" y="24"/>
                    <a:pt x="9" y="24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2"/>
                    <a:pt x="8" y="22"/>
                    <a:pt x="8" y="21"/>
                  </a:cubicBezTo>
                  <a:cubicBezTo>
                    <a:pt x="8" y="21"/>
                    <a:pt x="7" y="20"/>
                    <a:pt x="6" y="20"/>
                  </a:cubicBezTo>
                  <a:cubicBezTo>
                    <a:pt x="5" y="19"/>
                    <a:pt x="3" y="14"/>
                    <a:pt x="4" y="13"/>
                  </a:cubicBezTo>
                  <a:cubicBezTo>
                    <a:pt x="4" y="13"/>
                    <a:pt x="4" y="12"/>
                    <a:pt x="4" y="12"/>
                  </a:cubicBezTo>
                  <a:cubicBezTo>
                    <a:pt x="5" y="12"/>
                    <a:pt x="5" y="12"/>
                    <a:pt x="5" y="13"/>
                  </a:cubicBezTo>
                  <a:cubicBezTo>
                    <a:pt x="6" y="14"/>
                    <a:pt x="7" y="16"/>
                    <a:pt x="8" y="18"/>
                  </a:cubicBezTo>
                  <a:cubicBezTo>
                    <a:pt x="9" y="18"/>
                    <a:pt x="10" y="19"/>
                    <a:pt x="11" y="20"/>
                  </a:cubicBezTo>
                  <a:cubicBezTo>
                    <a:pt x="11" y="20"/>
                    <a:pt x="11" y="20"/>
                    <a:pt x="12" y="20"/>
                  </a:cubicBezTo>
                  <a:cubicBezTo>
                    <a:pt x="13" y="19"/>
                    <a:pt x="14" y="19"/>
                    <a:pt x="16" y="19"/>
                  </a:cubicBezTo>
                  <a:cubicBezTo>
                    <a:pt x="16" y="19"/>
                    <a:pt x="17" y="19"/>
                    <a:pt x="17" y="19"/>
                  </a:cubicBezTo>
                  <a:cubicBezTo>
                    <a:pt x="17" y="18"/>
                    <a:pt x="15" y="17"/>
                    <a:pt x="15" y="17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6" y="14"/>
                    <a:pt x="17" y="16"/>
                    <a:pt x="19" y="18"/>
                  </a:cubicBezTo>
                  <a:cubicBezTo>
                    <a:pt x="20" y="19"/>
                    <a:pt x="20" y="19"/>
                    <a:pt x="21" y="20"/>
                  </a:cubicBezTo>
                  <a:cubicBezTo>
                    <a:pt x="22" y="20"/>
                    <a:pt x="23" y="21"/>
                    <a:pt x="24" y="20"/>
                  </a:cubicBezTo>
                  <a:cubicBezTo>
                    <a:pt x="24" y="19"/>
                    <a:pt x="24" y="19"/>
                    <a:pt x="24" y="18"/>
                  </a:cubicBezTo>
                  <a:cubicBezTo>
                    <a:pt x="24" y="15"/>
                    <a:pt x="20" y="12"/>
                    <a:pt x="17" y="12"/>
                  </a:cubicBezTo>
                  <a:cubicBezTo>
                    <a:pt x="16" y="11"/>
                    <a:pt x="14" y="10"/>
                    <a:pt x="14" y="12"/>
                  </a:cubicBezTo>
                  <a:cubicBezTo>
                    <a:pt x="14" y="12"/>
                    <a:pt x="13" y="14"/>
                    <a:pt x="13" y="14"/>
                  </a:cubicBezTo>
                  <a:cubicBezTo>
                    <a:pt x="12" y="14"/>
                    <a:pt x="11" y="14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3"/>
                    <a:pt x="10" y="13"/>
                    <a:pt x="10" y="12"/>
                  </a:cubicBezTo>
                  <a:cubicBezTo>
                    <a:pt x="10" y="12"/>
                    <a:pt x="9" y="12"/>
                    <a:pt x="9" y="11"/>
                  </a:cubicBezTo>
                  <a:cubicBezTo>
                    <a:pt x="9" y="10"/>
                    <a:pt x="13" y="6"/>
                    <a:pt x="14" y="6"/>
                  </a:cubicBezTo>
                  <a:cubicBezTo>
                    <a:pt x="16" y="8"/>
                    <a:pt x="17" y="8"/>
                    <a:pt x="19" y="9"/>
                  </a:cubicBezTo>
                  <a:cubicBezTo>
                    <a:pt x="20" y="9"/>
                    <a:pt x="21" y="10"/>
                    <a:pt x="21" y="10"/>
                  </a:cubicBezTo>
                  <a:cubicBezTo>
                    <a:pt x="23" y="11"/>
                    <a:pt x="24" y="11"/>
                    <a:pt x="26" y="12"/>
                  </a:cubicBezTo>
                  <a:cubicBezTo>
                    <a:pt x="28" y="12"/>
                    <a:pt x="30" y="14"/>
                    <a:pt x="32" y="14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0" y="13"/>
                    <a:pt x="27" y="12"/>
                    <a:pt x="28" y="10"/>
                  </a:cubicBezTo>
                  <a:cubicBezTo>
                    <a:pt x="28" y="8"/>
                    <a:pt x="30" y="8"/>
                    <a:pt x="29" y="6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1" y="6"/>
                    <a:pt x="31" y="6"/>
                    <a:pt x="32" y="6"/>
                  </a:cubicBezTo>
                  <a:close/>
                  <a:moveTo>
                    <a:pt x="34" y="0"/>
                  </a:moveTo>
                  <a:cubicBezTo>
                    <a:pt x="34" y="0"/>
                    <a:pt x="34" y="0"/>
                    <a:pt x="34" y="0"/>
                  </a:cubicBezTo>
                  <a:cubicBezTo>
                    <a:pt x="33" y="2"/>
                    <a:pt x="29" y="6"/>
                    <a:pt x="26" y="6"/>
                  </a:cubicBezTo>
                  <a:cubicBezTo>
                    <a:pt x="25" y="4"/>
                    <a:pt x="27" y="2"/>
                    <a:pt x="29" y="0"/>
                  </a:cubicBezTo>
                  <a:cubicBezTo>
                    <a:pt x="30" y="1"/>
                    <a:pt x="32" y="0"/>
                    <a:pt x="3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47"/>
            <p:cNvSpPr>
              <a:spLocks noEditPoints="1"/>
            </p:cNvSpPr>
            <p:nvPr userDrawn="1"/>
          </p:nvSpPr>
          <p:spPr bwMode="auto">
            <a:xfrm>
              <a:off x="9037717" y="4621498"/>
              <a:ext cx="53975" cy="46038"/>
            </a:xfrm>
            <a:custGeom>
              <a:avLst/>
              <a:gdLst>
                <a:gd name="T0" fmla="*/ 13 w 36"/>
                <a:gd name="T1" fmla="*/ 14 h 30"/>
                <a:gd name="T2" fmla="*/ 10 w 36"/>
                <a:gd name="T3" fmla="*/ 17 h 30"/>
                <a:gd name="T4" fmla="*/ 10 w 36"/>
                <a:gd name="T5" fmla="*/ 17 h 30"/>
                <a:gd name="T6" fmla="*/ 13 w 36"/>
                <a:gd name="T7" fmla="*/ 14 h 30"/>
                <a:gd name="T8" fmla="*/ 13 w 36"/>
                <a:gd name="T9" fmla="*/ 14 h 30"/>
                <a:gd name="T10" fmla="*/ 26 w 36"/>
                <a:gd name="T11" fmla="*/ 1 h 30"/>
                <a:gd name="T12" fmla="*/ 27 w 36"/>
                <a:gd name="T13" fmla="*/ 1 h 30"/>
                <a:gd name="T14" fmla="*/ 25 w 36"/>
                <a:gd name="T15" fmla="*/ 7 h 30"/>
                <a:gd name="T16" fmla="*/ 22 w 36"/>
                <a:gd name="T17" fmla="*/ 10 h 30"/>
                <a:gd name="T18" fmla="*/ 22 w 36"/>
                <a:gd name="T19" fmla="*/ 11 h 30"/>
                <a:gd name="T20" fmla="*/ 25 w 36"/>
                <a:gd name="T21" fmla="*/ 11 h 30"/>
                <a:gd name="T22" fmla="*/ 26 w 36"/>
                <a:gd name="T23" fmla="*/ 10 h 30"/>
                <a:gd name="T24" fmla="*/ 29 w 36"/>
                <a:gd name="T25" fmla="*/ 13 h 30"/>
                <a:gd name="T26" fmla="*/ 28 w 36"/>
                <a:gd name="T27" fmla="*/ 14 h 30"/>
                <a:gd name="T28" fmla="*/ 21 w 36"/>
                <a:gd name="T29" fmla="*/ 14 h 30"/>
                <a:gd name="T30" fmla="*/ 19 w 36"/>
                <a:gd name="T31" fmla="*/ 13 h 30"/>
                <a:gd name="T32" fmla="*/ 16 w 36"/>
                <a:gd name="T33" fmla="*/ 18 h 30"/>
                <a:gd name="T34" fmla="*/ 16 w 36"/>
                <a:gd name="T35" fmla="*/ 18 h 30"/>
                <a:gd name="T36" fmla="*/ 21 w 36"/>
                <a:gd name="T37" fmla="*/ 20 h 30"/>
                <a:gd name="T38" fmla="*/ 20 w 36"/>
                <a:gd name="T39" fmla="*/ 24 h 30"/>
                <a:gd name="T40" fmla="*/ 20 w 36"/>
                <a:gd name="T41" fmla="*/ 27 h 30"/>
                <a:gd name="T42" fmla="*/ 14 w 36"/>
                <a:gd name="T43" fmla="*/ 27 h 30"/>
                <a:gd name="T44" fmla="*/ 15 w 36"/>
                <a:gd name="T45" fmla="*/ 21 h 30"/>
                <a:gd name="T46" fmla="*/ 14 w 36"/>
                <a:gd name="T47" fmla="*/ 21 h 30"/>
                <a:gd name="T48" fmla="*/ 9 w 36"/>
                <a:gd name="T49" fmla="*/ 28 h 30"/>
                <a:gd name="T50" fmla="*/ 9 w 36"/>
                <a:gd name="T51" fmla="*/ 28 h 30"/>
                <a:gd name="T52" fmla="*/ 9 w 36"/>
                <a:gd name="T53" fmla="*/ 22 h 30"/>
                <a:gd name="T54" fmla="*/ 11 w 36"/>
                <a:gd name="T55" fmla="*/ 20 h 30"/>
                <a:gd name="T56" fmla="*/ 8 w 36"/>
                <a:gd name="T57" fmla="*/ 20 h 30"/>
                <a:gd name="T58" fmla="*/ 6 w 36"/>
                <a:gd name="T59" fmla="*/ 21 h 30"/>
                <a:gd name="T60" fmla="*/ 1 w 36"/>
                <a:gd name="T61" fmla="*/ 23 h 30"/>
                <a:gd name="T62" fmla="*/ 0 w 36"/>
                <a:gd name="T63" fmla="*/ 22 h 30"/>
                <a:gd name="T64" fmla="*/ 1 w 36"/>
                <a:gd name="T65" fmla="*/ 19 h 30"/>
                <a:gd name="T66" fmla="*/ 3 w 36"/>
                <a:gd name="T67" fmla="*/ 15 h 30"/>
                <a:gd name="T68" fmla="*/ 13 w 36"/>
                <a:gd name="T69" fmla="*/ 13 h 30"/>
                <a:gd name="T70" fmla="*/ 16 w 36"/>
                <a:gd name="T71" fmla="*/ 14 h 30"/>
                <a:gd name="T72" fmla="*/ 16 w 36"/>
                <a:gd name="T73" fmla="*/ 14 h 30"/>
                <a:gd name="T74" fmla="*/ 16 w 36"/>
                <a:gd name="T75" fmla="*/ 13 h 30"/>
                <a:gd name="T76" fmla="*/ 15 w 36"/>
                <a:gd name="T77" fmla="*/ 13 h 30"/>
                <a:gd name="T78" fmla="*/ 13 w 36"/>
                <a:gd name="T79" fmla="*/ 8 h 30"/>
                <a:gd name="T80" fmla="*/ 13 w 36"/>
                <a:gd name="T81" fmla="*/ 8 h 30"/>
                <a:gd name="T82" fmla="*/ 18 w 36"/>
                <a:gd name="T83" fmla="*/ 11 h 30"/>
                <a:gd name="T84" fmla="*/ 20 w 36"/>
                <a:gd name="T85" fmla="*/ 9 h 30"/>
                <a:gd name="T86" fmla="*/ 21 w 36"/>
                <a:gd name="T87" fmla="*/ 7 h 30"/>
                <a:gd name="T88" fmla="*/ 24 w 36"/>
                <a:gd name="T89" fmla="*/ 4 h 30"/>
                <a:gd name="T90" fmla="*/ 26 w 36"/>
                <a:gd name="T91" fmla="*/ 1 h 30"/>
                <a:gd name="T92" fmla="*/ 26 w 36"/>
                <a:gd name="T93" fmla="*/ 1 h 30"/>
                <a:gd name="T94" fmla="*/ 31 w 36"/>
                <a:gd name="T95" fmla="*/ 3 h 30"/>
                <a:gd name="T96" fmla="*/ 35 w 36"/>
                <a:gd name="T97" fmla="*/ 7 h 30"/>
                <a:gd name="T98" fmla="*/ 36 w 36"/>
                <a:gd name="T99" fmla="*/ 9 h 30"/>
                <a:gd name="T100" fmla="*/ 31 w 36"/>
                <a:gd name="T101" fmla="*/ 10 h 30"/>
                <a:gd name="T102" fmla="*/ 31 w 36"/>
                <a:gd name="T103" fmla="*/ 8 h 30"/>
                <a:gd name="T104" fmla="*/ 30 w 36"/>
                <a:gd name="T105" fmla="*/ 8 h 30"/>
                <a:gd name="T106" fmla="*/ 31 w 36"/>
                <a:gd name="T107" fmla="*/ 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6" h="30">
                  <a:moveTo>
                    <a:pt x="13" y="14"/>
                  </a:moveTo>
                  <a:cubicBezTo>
                    <a:pt x="13" y="14"/>
                    <a:pt x="10" y="16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3" y="19"/>
                    <a:pt x="14" y="17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lose/>
                  <a:moveTo>
                    <a:pt x="26" y="1"/>
                  </a:moveTo>
                  <a:cubicBezTo>
                    <a:pt x="26" y="1"/>
                    <a:pt x="26" y="1"/>
                    <a:pt x="27" y="1"/>
                  </a:cubicBezTo>
                  <a:cubicBezTo>
                    <a:pt x="27" y="2"/>
                    <a:pt x="25" y="6"/>
                    <a:pt x="25" y="7"/>
                  </a:cubicBezTo>
                  <a:cubicBezTo>
                    <a:pt x="24" y="8"/>
                    <a:pt x="22" y="10"/>
                    <a:pt x="22" y="10"/>
                  </a:cubicBezTo>
                  <a:cubicBezTo>
                    <a:pt x="22" y="10"/>
                    <a:pt x="22" y="10"/>
                    <a:pt x="22" y="11"/>
                  </a:cubicBezTo>
                  <a:cubicBezTo>
                    <a:pt x="23" y="12"/>
                    <a:pt x="25" y="12"/>
                    <a:pt x="25" y="11"/>
                  </a:cubicBezTo>
                  <a:cubicBezTo>
                    <a:pt x="26" y="10"/>
                    <a:pt x="25" y="10"/>
                    <a:pt x="26" y="10"/>
                  </a:cubicBezTo>
                  <a:cubicBezTo>
                    <a:pt x="27" y="10"/>
                    <a:pt x="29" y="12"/>
                    <a:pt x="29" y="13"/>
                  </a:cubicBezTo>
                  <a:cubicBezTo>
                    <a:pt x="29" y="13"/>
                    <a:pt x="29" y="14"/>
                    <a:pt x="28" y="14"/>
                  </a:cubicBezTo>
                  <a:cubicBezTo>
                    <a:pt x="25" y="13"/>
                    <a:pt x="23" y="14"/>
                    <a:pt x="21" y="14"/>
                  </a:cubicBezTo>
                  <a:cubicBezTo>
                    <a:pt x="20" y="14"/>
                    <a:pt x="20" y="13"/>
                    <a:pt x="19" y="13"/>
                  </a:cubicBezTo>
                  <a:cubicBezTo>
                    <a:pt x="18" y="14"/>
                    <a:pt x="16" y="17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8" y="19"/>
                    <a:pt x="19" y="17"/>
                    <a:pt x="21" y="20"/>
                  </a:cubicBezTo>
                  <a:cubicBezTo>
                    <a:pt x="21" y="22"/>
                    <a:pt x="20" y="22"/>
                    <a:pt x="20" y="24"/>
                  </a:cubicBezTo>
                  <a:cubicBezTo>
                    <a:pt x="19" y="25"/>
                    <a:pt x="20" y="26"/>
                    <a:pt x="20" y="27"/>
                  </a:cubicBezTo>
                  <a:cubicBezTo>
                    <a:pt x="19" y="30"/>
                    <a:pt x="15" y="29"/>
                    <a:pt x="14" y="27"/>
                  </a:cubicBezTo>
                  <a:cubicBezTo>
                    <a:pt x="13" y="26"/>
                    <a:pt x="15" y="22"/>
                    <a:pt x="15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1" y="22"/>
                    <a:pt x="11" y="26"/>
                    <a:pt x="9" y="28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8" y="27"/>
                    <a:pt x="9" y="24"/>
                    <a:pt x="9" y="22"/>
                  </a:cubicBezTo>
                  <a:cubicBezTo>
                    <a:pt x="10" y="22"/>
                    <a:pt x="11" y="21"/>
                    <a:pt x="11" y="20"/>
                  </a:cubicBezTo>
                  <a:cubicBezTo>
                    <a:pt x="10" y="20"/>
                    <a:pt x="9" y="19"/>
                    <a:pt x="8" y="20"/>
                  </a:cubicBezTo>
                  <a:cubicBezTo>
                    <a:pt x="7" y="20"/>
                    <a:pt x="7" y="21"/>
                    <a:pt x="6" y="21"/>
                  </a:cubicBezTo>
                  <a:cubicBezTo>
                    <a:pt x="5" y="22"/>
                    <a:pt x="3" y="23"/>
                    <a:pt x="1" y="23"/>
                  </a:cubicBezTo>
                  <a:cubicBezTo>
                    <a:pt x="1" y="23"/>
                    <a:pt x="1" y="22"/>
                    <a:pt x="0" y="22"/>
                  </a:cubicBezTo>
                  <a:cubicBezTo>
                    <a:pt x="1" y="20"/>
                    <a:pt x="1" y="20"/>
                    <a:pt x="1" y="19"/>
                  </a:cubicBezTo>
                  <a:cubicBezTo>
                    <a:pt x="1" y="18"/>
                    <a:pt x="3" y="17"/>
                    <a:pt x="3" y="15"/>
                  </a:cubicBezTo>
                  <a:cubicBezTo>
                    <a:pt x="7" y="15"/>
                    <a:pt x="9" y="13"/>
                    <a:pt x="13" y="13"/>
                  </a:cubicBezTo>
                  <a:cubicBezTo>
                    <a:pt x="14" y="13"/>
                    <a:pt x="15" y="15"/>
                    <a:pt x="16" y="14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4"/>
                    <a:pt x="16" y="14"/>
                    <a:pt x="16" y="13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2" y="12"/>
                    <a:pt x="12" y="10"/>
                    <a:pt x="13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4" y="10"/>
                    <a:pt x="17" y="11"/>
                    <a:pt x="18" y="11"/>
                  </a:cubicBezTo>
                  <a:cubicBezTo>
                    <a:pt x="19" y="10"/>
                    <a:pt x="19" y="10"/>
                    <a:pt x="20" y="9"/>
                  </a:cubicBezTo>
                  <a:cubicBezTo>
                    <a:pt x="20" y="8"/>
                    <a:pt x="21" y="8"/>
                    <a:pt x="21" y="7"/>
                  </a:cubicBezTo>
                  <a:cubicBezTo>
                    <a:pt x="22" y="6"/>
                    <a:pt x="23" y="5"/>
                    <a:pt x="24" y="4"/>
                  </a:cubicBezTo>
                  <a:cubicBezTo>
                    <a:pt x="24" y="4"/>
                    <a:pt x="25" y="1"/>
                    <a:pt x="26" y="1"/>
                  </a:cubicBezTo>
                  <a:cubicBezTo>
                    <a:pt x="25" y="0"/>
                    <a:pt x="26" y="1"/>
                    <a:pt x="26" y="1"/>
                  </a:cubicBezTo>
                  <a:close/>
                  <a:moveTo>
                    <a:pt x="31" y="3"/>
                  </a:moveTo>
                  <a:cubicBezTo>
                    <a:pt x="32" y="4"/>
                    <a:pt x="34" y="5"/>
                    <a:pt x="35" y="7"/>
                  </a:cubicBezTo>
                  <a:cubicBezTo>
                    <a:pt x="35" y="8"/>
                    <a:pt x="36" y="9"/>
                    <a:pt x="36" y="9"/>
                  </a:cubicBezTo>
                  <a:cubicBezTo>
                    <a:pt x="35" y="12"/>
                    <a:pt x="32" y="12"/>
                    <a:pt x="31" y="10"/>
                  </a:cubicBezTo>
                  <a:cubicBezTo>
                    <a:pt x="31" y="10"/>
                    <a:pt x="31" y="9"/>
                    <a:pt x="31" y="8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31" y="6"/>
                    <a:pt x="29" y="4"/>
                    <a:pt x="3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48"/>
            <p:cNvSpPr>
              <a:spLocks noEditPoints="1"/>
            </p:cNvSpPr>
            <p:nvPr userDrawn="1"/>
          </p:nvSpPr>
          <p:spPr bwMode="auto">
            <a:xfrm>
              <a:off x="8913891" y="4588168"/>
              <a:ext cx="36513" cy="52388"/>
            </a:xfrm>
            <a:custGeom>
              <a:avLst/>
              <a:gdLst>
                <a:gd name="T0" fmla="*/ 14 w 24"/>
                <a:gd name="T1" fmla="*/ 5 h 34"/>
                <a:gd name="T2" fmla="*/ 14 w 24"/>
                <a:gd name="T3" fmla="*/ 5 h 34"/>
                <a:gd name="T4" fmla="*/ 14 w 24"/>
                <a:gd name="T5" fmla="*/ 5 h 34"/>
                <a:gd name="T6" fmla="*/ 14 w 24"/>
                <a:gd name="T7" fmla="*/ 4 h 34"/>
                <a:gd name="T8" fmla="*/ 14 w 24"/>
                <a:gd name="T9" fmla="*/ 4 h 34"/>
                <a:gd name="T10" fmla="*/ 14 w 24"/>
                <a:gd name="T11" fmla="*/ 4 h 34"/>
                <a:gd name="T12" fmla="*/ 14 w 24"/>
                <a:gd name="T13" fmla="*/ 4 h 34"/>
                <a:gd name="T14" fmla="*/ 20 w 24"/>
                <a:gd name="T15" fmla="*/ 2 h 34"/>
                <a:gd name="T16" fmla="*/ 14 w 24"/>
                <a:gd name="T17" fmla="*/ 7 h 34"/>
                <a:gd name="T18" fmla="*/ 22 w 24"/>
                <a:gd name="T19" fmla="*/ 15 h 34"/>
                <a:gd name="T20" fmla="*/ 16 w 24"/>
                <a:gd name="T21" fmla="*/ 18 h 34"/>
                <a:gd name="T22" fmla="*/ 15 w 24"/>
                <a:gd name="T23" fmla="*/ 23 h 34"/>
                <a:gd name="T24" fmla="*/ 17 w 24"/>
                <a:gd name="T25" fmla="*/ 22 h 34"/>
                <a:gd name="T26" fmla="*/ 24 w 24"/>
                <a:gd name="T27" fmla="*/ 24 h 34"/>
                <a:gd name="T28" fmla="*/ 18 w 24"/>
                <a:gd name="T29" fmla="*/ 26 h 34"/>
                <a:gd name="T30" fmla="*/ 9 w 24"/>
                <a:gd name="T31" fmla="*/ 32 h 34"/>
                <a:gd name="T32" fmla="*/ 16 w 24"/>
                <a:gd name="T33" fmla="*/ 27 h 34"/>
                <a:gd name="T34" fmla="*/ 10 w 24"/>
                <a:gd name="T35" fmla="*/ 29 h 34"/>
                <a:gd name="T36" fmla="*/ 7 w 24"/>
                <a:gd name="T37" fmla="*/ 28 h 34"/>
                <a:gd name="T38" fmla="*/ 14 w 24"/>
                <a:gd name="T39" fmla="*/ 25 h 34"/>
                <a:gd name="T40" fmla="*/ 13 w 24"/>
                <a:gd name="T41" fmla="*/ 24 h 34"/>
                <a:gd name="T42" fmla="*/ 14 w 24"/>
                <a:gd name="T43" fmla="*/ 19 h 34"/>
                <a:gd name="T44" fmla="*/ 9 w 24"/>
                <a:gd name="T45" fmla="*/ 22 h 34"/>
                <a:gd name="T46" fmla="*/ 9 w 24"/>
                <a:gd name="T47" fmla="*/ 20 h 34"/>
                <a:gd name="T48" fmla="*/ 17 w 24"/>
                <a:gd name="T49" fmla="*/ 16 h 34"/>
                <a:gd name="T50" fmla="*/ 14 w 24"/>
                <a:gd name="T51" fmla="*/ 10 h 34"/>
                <a:gd name="T52" fmla="*/ 7 w 24"/>
                <a:gd name="T53" fmla="*/ 17 h 34"/>
                <a:gd name="T54" fmla="*/ 4 w 24"/>
                <a:gd name="T55" fmla="*/ 26 h 34"/>
                <a:gd name="T56" fmla="*/ 2 w 24"/>
                <a:gd name="T57" fmla="*/ 19 h 34"/>
                <a:gd name="T58" fmla="*/ 6 w 24"/>
                <a:gd name="T59" fmla="*/ 12 h 34"/>
                <a:gd name="T60" fmla="*/ 12 w 24"/>
                <a:gd name="T61" fmla="*/ 7 h 34"/>
                <a:gd name="T62" fmla="*/ 8 w 24"/>
                <a:gd name="T63" fmla="*/ 6 h 34"/>
                <a:gd name="T64" fmla="*/ 1 w 24"/>
                <a:gd name="T65" fmla="*/ 3 h 34"/>
                <a:gd name="T66" fmla="*/ 4 w 24"/>
                <a:gd name="T67" fmla="*/ 7 h 34"/>
                <a:gd name="T68" fmla="*/ 0 w 24"/>
                <a:gd name="T69" fmla="*/ 5 h 34"/>
                <a:gd name="T70" fmla="*/ 1 w 24"/>
                <a:gd name="T71" fmla="*/ 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4" h="34">
                  <a:moveTo>
                    <a:pt x="14" y="5"/>
                  </a:move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lose/>
                  <a:moveTo>
                    <a:pt x="14" y="4"/>
                  </a:move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lose/>
                  <a:moveTo>
                    <a:pt x="16" y="1"/>
                  </a:moveTo>
                  <a:cubicBezTo>
                    <a:pt x="17" y="0"/>
                    <a:pt x="19" y="1"/>
                    <a:pt x="20" y="2"/>
                  </a:cubicBezTo>
                  <a:cubicBezTo>
                    <a:pt x="20" y="2"/>
                    <a:pt x="21" y="2"/>
                    <a:pt x="20" y="2"/>
                  </a:cubicBezTo>
                  <a:cubicBezTo>
                    <a:pt x="20" y="4"/>
                    <a:pt x="16" y="5"/>
                    <a:pt x="14" y="7"/>
                  </a:cubicBezTo>
                  <a:cubicBezTo>
                    <a:pt x="15" y="8"/>
                    <a:pt x="16" y="7"/>
                    <a:pt x="18" y="8"/>
                  </a:cubicBezTo>
                  <a:cubicBezTo>
                    <a:pt x="20" y="8"/>
                    <a:pt x="24" y="12"/>
                    <a:pt x="22" y="15"/>
                  </a:cubicBezTo>
                  <a:cubicBezTo>
                    <a:pt x="21" y="16"/>
                    <a:pt x="20" y="16"/>
                    <a:pt x="19" y="16"/>
                  </a:cubicBezTo>
                  <a:cubicBezTo>
                    <a:pt x="18" y="17"/>
                    <a:pt x="17" y="16"/>
                    <a:pt x="16" y="18"/>
                  </a:cubicBezTo>
                  <a:cubicBezTo>
                    <a:pt x="16" y="18"/>
                    <a:pt x="16" y="19"/>
                    <a:pt x="17" y="20"/>
                  </a:cubicBezTo>
                  <a:cubicBezTo>
                    <a:pt x="16" y="21"/>
                    <a:pt x="16" y="22"/>
                    <a:pt x="15" y="23"/>
                  </a:cubicBezTo>
                  <a:cubicBezTo>
                    <a:pt x="16" y="24"/>
                    <a:pt x="16" y="24"/>
                    <a:pt x="17" y="24"/>
                  </a:cubicBezTo>
                  <a:cubicBezTo>
                    <a:pt x="17" y="23"/>
                    <a:pt x="17" y="23"/>
                    <a:pt x="17" y="22"/>
                  </a:cubicBezTo>
                  <a:cubicBezTo>
                    <a:pt x="18" y="22"/>
                    <a:pt x="21" y="22"/>
                    <a:pt x="22" y="22"/>
                  </a:cubicBezTo>
                  <a:cubicBezTo>
                    <a:pt x="23" y="22"/>
                    <a:pt x="23" y="24"/>
                    <a:pt x="24" y="24"/>
                  </a:cubicBezTo>
                  <a:cubicBezTo>
                    <a:pt x="23" y="25"/>
                    <a:pt x="23" y="25"/>
                    <a:pt x="23" y="26"/>
                  </a:cubicBezTo>
                  <a:cubicBezTo>
                    <a:pt x="21" y="27"/>
                    <a:pt x="20" y="24"/>
                    <a:pt x="18" y="26"/>
                  </a:cubicBezTo>
                  <a:cubicBezTo>
                    <a:pt x="17" y="27"/>
                    <a:pt x="19" y="29"/>
                    <a:pt x="19" y="31"/>
                  </a:cubicBezTo>
                  <a:cubicBezTo>
                    <a:pt x="18" y="34"/>
                    <a:pt x="11" y="34"/>
                    <a:pt x="9" y="32"/>
                  </a:cubicBezTo>
                  <a:cubicBezTo>
                    <a:pt x="9" y="32"/>
                    <a:pt x="9" y="32"/>
                    <a:pt x="9" y="32"/>
                  </a:cubicBezTo>
                  <a:cubicBezTo>
                    <a:pt x="12" y="30"/>
                    <a:pt x="16" y="30"/>
                    <a:pt x="16" y="27"/>
                  </a:cubicBezTo>
                  <a:cubicBezTo>
                    <a:pt x="16" y="27"/>
                    <a:pt x="16" y="27"/>
                    <a:pt x="16" y="27"/>
                  </a:cubicBezTo>
                  <a:cubicBezTo>
                    <a:pt x="14" y="27"/>
                    <a:pt x="12" y="29"/>
                    <a:pt x="10" y="29"/>
                  </a:cubicBezTo>
                  <a:cubicBezTo>
                    <a:pt x="10" y="29"/>
                    <a:pt x="8" y="29"/>
                    <a:pt x="8" y="29"/>
                  </a:cubicBezTo>
                  <a:cubicBezTo>
                    <a:pt x="8" y="28"/>
                    <a:pt x="7" y="28"/>
                    <a:pt x="7" y="28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9" y="27"/>
                    <a:pt x="14" y="26"/>
                    <a:pt x="14" y="25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4"/>
                    <a:pt x="13" y="24"/>
                    <a:pt x="13" y="24"/>
                  </a:cubicBezTo>
                  <a:cubicBezTo>
                    <a:pt x="13" y="23"/>
                    <a:pt x="13" y="22"/>
                    <a:pt x="13" y="22"/>
                  </a:cubicBezTo>
                  <a:cubicBezTo>
                    <a:pt x="13" y="21"/>
                    <a:pt x="14" y="20"/>
                    <a:pt x="14" y="19"/>
                  </a:cubicBezTo>
                  <a:cubicBezTo>
                    <a:pt x="14" y="19"/>
                    <a:pt x="14" y="19"/>
                    <a:pt x="13" y="19"/>
                  </a:cubicBezTo>
                  <a:cubicBezTo>
                    <a:pt x="12" y="18"/>
                    <a:pt x="10" y="21"/>
                    <a:pt x="9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9" y="22"/>
                    <a:pt x="9" y="21"/>
                    <a:pt x="9" y="20"/>
                  </a:cubicBezTo>
                  <a:cubicBezTo>
                    <a:pt x="9" y="18"/>
                    <a:pt x="12" y="16"/>
                    <a:pt x="14" y="17"/>
                  </a:cubicBezTo>
                  <a:cubicBezTo>
                    <a:pt x="15" y="17"/>
                    <a:pt x="16" y="16"/>
                    <a:pt x="17" y="16"/>
                  </a:cubicBezTo>
                  <a:cubicBezTo>
                    <a:pt x="17" y="15"/>
                    <a:pt x="18" y="14"/>
                    <a:pt x="18" y="14"/>
                  </a:cubicBezTo>
                  <a:cubicBezTo>
                    <a:pt x="19" y="11"/>
                    <a:pt x="16" y="10"/>
                    <a:pt x="14" y="10"/>
                  </a:cubicBezTo>
                  <a:cubicBezTo>
                    <a:pt x="12" y="10"/>
                    <a:pt x="10" y="12"/>
                    <a:pt x="10" y="13"/>
                  </a:cubicBezTo>
                  <a:cubicBezTo>
                    <a:pt x="9" y="14"/>
                    <a:pt x="8" y="16"/>
                    <a:pt x="7" y="17"/>
                  </a:cubicBezTo>
                  <a:cubicBezTo>
                    <a:pt x="6" y="18"/>
                    <a:pt x="6" y="19"/>
                    <a:pt x="5" y="20"/>
                  </a:cubicBezTo>
                  <a:cubicBezTo>
                    <a:pt x="4" y="22"/>
                    <a:pt x="5" y="24"/>
                    <a:pt x="4" y="26"/>
                  </a:cubicBezTo>
                  <a:cubicBezTo>
                    <a:pt x="1" y="26"/>
                    <a:pt x="0" y="24"/>
                    <a:pt x="0" y="21"/>
                  </a:cubicBezTo>
                  <a:cubicBezTo>
                    <a:pt x="0" y="21"/>
                    <a:pt x="1" y="20"/>
                    <a:pt x="2" y="19"/>
                  </a:cubicBezTo>
                  <a:cubicBezTo>
                    <a:pt x="2" y="18"/>
                    <a:pt x="3" y="17"/>
                    <a:pt x="3" y="16"/>
                  </a:cubicBezTo>
                  <a:cubicBezTo>
                    <a:pt x="4" y="15"/>
                    <a:pt x="5" y="14"/>
                    <a:pt x="6" y="12"/>
                  </a:cubicBezTo>
                  <a:cubicBezTo>
                    <a:pt x="8" y="11"/>
                    <a:pt x="11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0" y="7"/>
                    <a:pt x="8" y="7"/>
                    <a:pt x="8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12" y="4"/>
                    <a:pt x="14" y="2"/>
                    <a:pt x="16" y="1"/>
                  </a:cubicBezTo>
                  <a:close/>
                  <a:moveTo>
                    <a:pt x="1" y="3"/>
                  </a:moveTo>
                  <a:cubicBezTo>
                    <a:pt x="2" y="3"/>
                    <a:pt x="2" y="3"/>
                    <a:pt x="2" y="3"/>
                  </a:cubicBezTo>
                  <a:cubicBezTo>
                    <a:pt x="2" y="4"/>
                    <a:pt x="4" y="7"/>
                    <a:pt x="4" y="7"/>
                  </a:cubicBezTo>
                  <a:cubicBezTo>
                    <a:pt x="4" y="9"/>
                    <a:pt x="5" y="9"/>
                    <a:pt x="4" y="10"/>
                  </a:cubicBezTo>
                  <a:cubicBezTo>
                    <a:pt x="1" y="10"/>
                    <a:pt x="0" y="9"/>
                    <a:pt x="0" y="5"/>
                  </a:cubicBezTo>
                  <a:cubicBezTo>
                    <a:pt x="0" y="4"/>
                    <a:pt x="0" y="4"/>
                    <a:pt x="0" y="3"/>
                  </a:cubicBezTo>
                  <a:cubicBezTo>
                    <a:pt x="0" y="3"/>
                    <a:pt x="1" y="3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49"/>
            <p:cNvSpPr>
              <a:spLocks noEditPoints="1"/>
            </p:cNvSpPr>
            <p:nvPr userDrawn="1"/>
          </p:nvSpPr>
          <p:spPr bwMode="auto">
            <a:xfrm>
              <a:off x="8971042" y="4589759"/>
              <a:ext cx="50800" cy="52388"/>
            </a:xfrm>
            <a:custGeom>
              <a:avLst/>
              <a:gdLst>
                <a:gd name="T0" fmla="*/ 17 w 34"/>
                <a:gd name="T1" fmla="*/ 16 h 34"/>
                <a:gd name="T2" fmla="*/ 20 w 34"/>
                <a:gd name="T3" fmla="*/ 27 h 34"/>
                <a:gd name="T4" fmla="*/ 18 w 34"/>
                <a:gd name="T5" fmla="*/ 21 h 34"/>
                <a:gd name="T6" fmla="*/ 20 w 34"/>
                <a:gd name="T7" fmla="*/ 21 h 34"/>
                <a:gd name="T8" fmla="*/ 25 w 34"/>
                <a:gd name="T9" fmla="*/ 18 h 34"/>
                <a:gd name="T10" fmla="*/ 22 w 34"/>
                <a:gd name="T11" fmla="*/ 20 h 34"/>
                <a:gd name="T12" fmla="*/ 21 w 34"/>
                <a:gd name="T13" fmla="*/ 14 h 34"/>
                <a:gd name="T14" fmla="*/ 28 w 34"/>
                <a:gd name="T15" fmla="*/ 6 h 34"/>
                <a:gd name="T16" fmla="*/ 26 w 34"/>
                <a:gd name="T17" fmla="*/ 10 h 34"/>
                <a:gd name="T18" fmla="*/ 28 w 34"/>
                <a:gd name="T19" fmla="*/ 6 h 34"/>
                <a:gd name="T20" fmla="*/ 26 w 34"/>
                <a:gd name="T21" fmla="*/ 0 h 34"/>
                <a:gd name="T22" fmla="*/ 28 w 34"/>
                <a:gd name="T23" fmla="*/ 5 h 34"/>
                <a:gd name="T24" fmla="*/ 34 w 34"/>
                <a:gd name="T25" fmla="*/ 9 h 34"/>
                <a:gd name="T26" fmla="*/ 28 w 34"/>
                <a:gd name="T27" fmla="*/ 13 h 34"/>
                <a:gd name="T28" fmla="*/ 28 w 34"/>
                <a:gd name="T29" fmla="*/ 17 h 34"/>
                <a:gd name="T30" fmla="*/ 27 w 34"/>
                <a:gd name="T31" fmla="*/ 25 h 34"/>
                <a:gd name="T32" fmla="*/ 32 w 34"/>
                <a:gd name="T33" fmla="*/ 31 h 34"/>
                <a:gd name="T34" fmla="*/ 26 w 34"/>
                <a:gd name="T35" fmla="*/ 30 h 34"/>
                <a:gd name="T36" fmla="*/ 22 w 34"/>
                <a:gd name="T37" fmla="*/ 30 h 34"/>
                <a:gd name="T38" fmla="*/ 15 w 34"/>
                <a:gd name="T39" fmla="*/ 29 h 34"/>
                <a:gd name="T40" fmla="*/ 13 w 34"/>
                <a:gd name="T41" fmla="*/ 26 h 34"/>
                <a:gd name="T42" fmla="*/ 13 w 34"/>
                <a:gd name="T43" fmla="*/ 31 h 34"/>
                <a:gd name="T44" fmla="*/ 10 w 34"/>
                <a:gd name="T45" fmla="*/ 27 h 34"/>
                <a:gd name="T46" fmla="*/ 8 w 34"/>
                <a:gd name="T47" fmla="*/ 23 h 34"/>
                <a:gd name="T48" fmla="*/ 2 w 34"/>
                <a:gd name="T49" fmla="*/ 19 h 34"/>
                <a:gd name="T50" fmla="*/ 4 w 34"/>
                <a:gd name="T51" fmla="*/ 16 h 34"/>
                <a:gd name="T52" fmla="*/ 13 w 34"/>
                <a:gd name="T53" fmla="*/ 15 h 34"/>
                <a:gd name="T54" fmla="*/ 16 w 34"/>
                <a:gd name="T55" fmla="*/ 9 h 34"/>
                <a:gd name="T56" fmla="*/ 11 w 34"/>
                <a:gd name="T57" fmla="*/ 7 h 34"/>
                <a:gd name="T58" fmla="*/ 10 w 34"/>
                <a:gd name="T59" fmla="*/ 5 h 34"/>
                <a:gd name="T60" fmla="*/ 12 w 34"/>
                <a:gd name="T61" fmla="*/ 6 h 34"/>
                <a:gd name="T62" fmla="*/ 20 w 34"/>
                <a:gd name="T63" fmla="*/ 0 h 34"/>
                <a:gd name="T64" fmla="*/ 23 w 34"/>
                <a:gd name="T65" fmla="*/ 1 h 34"/>
                <a:gd name="T66" fmla="*/ 17 w 34"/>
                <a:gd name="T67" fmla="*/ 11 h 34"/>
                <a:gd name="T68" fmla="*/ 19 w 34"/>
                <a:gd name="T69" fmla="*/ 11 h 34"/>
                <a:gd name="T70" fmla="*/ 23 w 34"/>
                <a:gd name="T71" fmla="*/ 7 h 34"/>
                <a:gd name="T72" fmla="*/ 26 w 34"/>
                <a:gd name="T7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4" h="34">
                  <a:moveTo>
                    <a:pt x="21" y="13"/>
                  </a:moveTo>
                  <a:cubicBezTo>
                    <a:pt x="19" y="14"/>
                    <a:pt x="18" y="15"/>
                    <a:pt x="17" y="16"/>
                  </a:cubicBezTo>
                  <a:cubicBezTo>
                    <a:pt x="16" y="18"/>
                    <a:pt x="12" y="21"/>
                    <a:pt x="14" y="24"/>
                  </a:cubicBezTo>
                  <a:cubicBezTo>
                    <a:pt x="15" y="26"/>
                    <a:pt x="17" y="28"/>
                    <a:pt x="20" y="27"/>
                  </a:cubicBezTo>
                  <a:cubicBezTo>
                    <a:pt x="20" y="27"/>
                    <a:pt x="20" y="27"/>
                    <a:pt x="21" y="27"/>
                  </a:cubicBezTo>
                  <a:cubicBezTo>
                    <a:pt x="20" y="25"/>
                    <a:pt x="19" y="22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9" y="21"/>
                    <a:pt x="20" y="21"/>
                    <a:pt x="20" y="21"/>
                  </a:cubicBezTo>
                  <a:cubicBezTo>
                    <a:pt x="21" y="22"/>
                    <a:pt x="24" y="24"/>
                    <a:pt x="24" y="23"/>
                  </a:cubicBezTo>
                  <a:cubicBezTo>
                    <a:pt x="25" y="22"/>
                    <a:pt x="26" y="19"/>
                    <a:pt x="25" y="18"/>
                  </a:cubicBezTo>
                  <a:cubicBezTo>
                    <a:pt x="25" y="18"/>
                    <a:pt x="25" y="18"/>
                    <a:pt x="24" y="18"/>
                  </a:cubicBezTo>
                  <a:cubicBezTo>
                    <a:pt x="24" y="18"/>
                    <a:pt x="23" y="19"/>
                    <a:pt x="22" y="20"/>
                  </a:cubicBezTo>
                  <a:cubicBezTo>
                    <a:pt x="22" y="20"/>
                    <a:pt x="22" y="19"/>
                    <a:pt x="21" y="19"/>
                  </a:cubicBezTo>
                  <a:cubicBezTo>
                    <a:pt x="21" y="17"/>
                    <a:pt x="21" y="16"/>
                    <a:pt x="21" y="14"/>
                  </a:cubicBezTo>
                  <a:cubicBezTo>
                    <a:pt x="22" y="13"/>
                    <a:pt x="21" y="13"/>
                    <a:pt x="21" y="13"/>
                  </a:cubicBezTo>
                  <a:close/>
                  <a:moveTo>
                    <a:pt x="28" y="6"/>
                  </a:moveTo>
                  <a:cubicBezTo>
                    <a:pt x="28" y="7"/>
                    <a:pt x="26" y="9"/>
                    <a:pt x="26" y="10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7" y="10"/>
                    <a:pt x="30" y="9"/>
                    <a:pt x="30" y="9"/>
                  </a:cubicBezTo>
                  <a:cubicBezTo>
                    <a:pt x="30" y="8"/>
                    <a:pt x="29" y="7"/>
                    <a:pt x="28" y="6"/>
                  </a:cubicBezTo>
                  <a:cubicBezTo>
                    <a:pt x="28" y="6"/>
                    <a:pt x="28" y="6"/>
                    <a:pt x="28" y="6"/>
                  </a:cubicBezTo>
                  <a:close/>
                  <a:moveTo>
                    <a:pt x="26" y="0"/>
                  </a:moveTo>
                  <a:cubicBezTo>
                    <a:pt x="28" y="1"/>
                    <a:pt x="29" y="1"/>
                    <a:pt x="29" y="3"/>
                  </a:cubicBezTo>
                  <a:cubicBezTo>
                    <a:pt x="29" y="3"/>
                    <a:pt x="28" y="4"/>
                    <a:pt x="28" y="5"/>
                  </a:cubicBezTo>
                  <a:cubicBezTo>
                    <a:pt x="29" y="7"/>
                    <a:pt x="32" y="7"/>
                    <a:pt x="34" y="8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32" y="11"/>
                    <a:pt x="30" y="11"/>
                    <a:pt x="29" y="11"/>
                  </a:cubicBezTo>
                  <a:cubicBezTo>
                    <a:pt x="28" y="12"/>
                    <a:pt x="28" y="12"/>
                    <a:pt x="28" y="13"/>
                  </a:cubicBezTo>
                  <a:cubicBezTo>
                    <a:pt x="26" y="13"/>
                    <a:pt x="25" y="13"/>
                    <a:pt x="24" y="15"/>
                  </a:cubicBezTo>
                  <a:cubicBezTo>
                    <a:pt x="25" y="16"/>
                    <a:pt x="28" y="16"/>
                    <a:pt x="28" y="17"/>
                  </a:cubicBezTo>
                  <a:cubicBezTo>
                    <a:pt x="28" y="18"/>
                    <a:pt x="28" y="21"/>
                    <a:pt x="28" y="22"/>
                  </a:cubicBezTo>
                  <a:cubicBezTo>
                    <a:pt x="27" y="23"/>
                    <a:pt x="26" y="24"/>
                    <a:pt x="27" y="25"/>
                  </a:cubicBezTo>
                  <a:cubicBezTo>
                    <a:pt x="27" y="26"/>
                    <a:pt x="29" y="26"/>
                    <a:pt x="30" y="27"/>
                  </a:cubicBezTo>
                  <a:cubicBezTo>
                    <a:pt x="31" y="28"/>
                    <a:pt x="32" y="29"/>
                    <a:pt x="32" y="31"/>
                  </a:cubicBezTo>
                  <a:cubicBezTo>
                    <a:pt x="32" y="32"/>
                    <a:pt x="30" y="34"/>
                    <a:pt x="28" y="33"/>
                  </a:cubicBezTo>
                  <a:cubicBezTo>
                    <a:pt x="27" y="33"/>
                    <a:pt x="26" y="31"/>
                    <a:pt x="26" y="30"/>
                  </a:cubicBezTo>
                  <a:cubicBezTo>
                    <a:pt x="25" y="30"/>
                    <a:pt x="25" y="30"/>
                    <a:pt x="24" y="29"/>
                  </a:cubicBezTo>
                  <a:cubicBezTo>
                    <a:pt x="24" y="29"/>
                    <a:pt x="22" y="30"/>
                    <a:pt x="22" y="30"/>
                  </a:cubicBezTo>
                  <a:cubicBezTo>
                    <a:pt x="21" y="30"/>
                    <a:pt x="21" y="30"/>
                    <a:pt x="20" y="30"/>
                  </a:cubicBezTo>
                  <a:cubicBezTo>
                    <a:pt x="19" y="30"/>
                    <a:pt x="17" y="30"/>
                    <a:pt x="15" y="29"/>
                  </a:cubicBezTo>
                  <a:cubicBezTo>
                    <a:pt x="15" y="28"/>
                    <a:pt x="14" y="27"/>
                    <a:pt x="14" y="26"/>
                  </a:cubicBezTo>
                  <a:cubicBezTo>
                    <a:pt x="14" y="26"/>
                    <a:pt x="14" y="26"/>
                    <a:pt x="13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3" y="27"/>
                    <a:pt x="14" y="31"/>
                    <a:pt x="13" y="31"/>
                  </a:cubicBezTo>
                  <a:cubicBezTo>
                    <a:pt x="12" y="31"/>
                    <a:pt x="12" y="30"/>
                    <a:pt x="11" y="30"/>
                  </a:cubicBezTo>
                  <a:cubicBezTo>
                    <a:pt x="10" y="29"/>
                    <a:pt x="11" y="28"/>
                    <a:pt x="10" y="27"/>
                  </a:cubicBezTo>
                  <a:cubicBezTo>
                    <a:pt x="10" y="26"/>
                    <a:pt x="9" y="25"/>
                    <a:pt x="9" y="25"/>
                  </a:cubicBezTo>
                  <a:cubicBezTo>
                    <a:pt x="8" y="24"/>
                    <a:pt x="9" y="23"/>
                    <a:pt x="8" y="23"/>
                  </a:cubicBezTo>
                  <a:cubicBezTo>
                    <a:pt x="8" y="23"/>
                    <a:pt x="4" y="24"/>
                    <a:pt x="3" y="23"/>
                  </a:cubicBezTo>
                  <a:cubicBezTo>
                    <a:pt x="2" y="23"/>
                    <a:pt x="0" y="21"/>
                    <a:pt x="2" y="19"/>
                  </a:cubicBezTo>
                  <a:cubicBezTo>
                    <a:pt x="2" y="19"/>
                    <a:pt x="3" y="19"/>
                    <a:pt x="3" y="18"/>
                  </a:cubicBezTo>
                  <a:cubicBezTo>
                    <a:pt x="4" y="18"/>
                    <a:pt x="3" y="17"/>
                    <a:pt x="4" y="16"/>
                  </a:cubicBezTo>
                  <a:cubicBezTo>
                    <a:pt x="4" y="16"/>
                    <a:pt x="6" y="17"/>
                    <a:pt x="6" y="17"/>
                  </a:cubicBezTo>
                  <a:cubicBezTo>
                    <a:pt x="8" y="17"/>
                    <a:pt x="12" y="16"/>
                    <a:pt x="13" y="15"/>
                  </a:cubicBezTo>
                  <a:cubicBezTo>
                    <a:pt x="13" y="14"/>
                    <a:pt x="14" y="12"/>
                    <a:pt x="14" y="11"/>
                  </a:cubicBezTo>
                  <a:cubicBezTo>
                    <a:pt x="14" y="10"/>
                    <a:pt x="15" y="10"/>
                    <a:pt x="16" y="9"/>
                  </a:cubicBezTo>
                  <a:cubicBezTo>
                    <a:pt x="16" y="9"/>
                    <a:pt x="16" y="9"/>
                    <a:pt x="15" y="8"/>
                  </a:cubicBezTo>
                  <a:cubicBezTo>
                    <a:pt x="14" y="8"/>
                    <a:pt x="13" y="8"/>
                    <a:pt x="11" y="7"/>
                  </a:cubicBezTo>
                  <a:cubicBezTo>
                    <a:pt x="11" y="7"/>
                    <a:pt x="11" y="7"/>
                    <a:pt x="10" y="6"/>
                  </a:cubicBezTo>
                  <a:cubicBezTo>
                    <a:pt x="10" y="6"/>
                    <a:pt x="10" y="6"/>
                    <a:pt x="10" y="5"/>
                  </a:cubicBezTo>
                  <a:cubicBezTo>
                    <a:pt x="10" y="5"/>
                    <a:pt x="10" y="5"/>
                    <a:pt x="11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3" y="6"/>
                    <a:pt x="17" y="5"/>
                    <a:pt x="17" y="4"/>
                  </a:cubicBezTo>
                  <a:cubicBezTo>
                    <a:pt x="18" y="3"/>
                    <a:pt x="18" y="1"/>
                    <a:pt x="20" y="0"/>
                  </a:cubicBezTo>
                  <a:cubicBezTo>
                    <a:pt x="21" y="0"/>
                    <a:pt x="22" y="0"/>
                    <a:pt x="23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2" y="3"/>
                    <a:pt x="21" y="3"/>
                    <a:pt x="20" y="5"/>
                  </a:cubicBezTo>
                  <a:cubicBezTo>
                    <a:pt x="18" y="6"/>
                    <a:pt x="18" y="9"/>
                    <a:pt x="17" y="11"/>
                  </a:cubicBezTo>
                  <a:cubicBezTo>
                    <a:pt x="17" y="11"/>
                    <a:pt x="16" y="12"/>
                    <a:pt x="16" y="13"/>
                  </a:cubicBezTo>
                  <a:cubicBezTo>
                    <a:pt x="18" y="13"/>
                    <a:pt x="18" y="11"/>
                    <a:pt x="19" y="11"/>
                  </a:cubicBezTo>
                  <a:cubicBezTo>
                    <a:pt x="20" y="11"/>
                    <a:pt x="22" y="11"/>
                    <a:pt x="22" y="10"/>
                  </a:cubicBezTo>
                  <a:cubicBezTo>
                    <a:pt x="23" y="9"/>
                    <a:pt x="22" y="8"/>
                    <a:pt x="23" y="7"/>
                  </a:cubicBezTo>
                  <a:cubicBezTo>
                    <a:pt x="24" y="6"/>
                    <a:pt x="24" y="4"/>
                    <a:pt x="25" y="3"/>
                  </a:cubicBezTo>
                  <a:cubicBezTo>
                    <a:pt x="26" y="2"/>
                    <a:pt x="2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50"/>
            <p:cNvSpPr>
              <a:spLocks noEditPoints="1"/>
            </p:cNvSpPr>
            <p:nvPr userDrawn="1"/>
          </p:nvSpPr>
          <p:spPr bwMode="auto">
            <a:xfrm>
              <a:off x="8756730" y="4715171"/>
              <a:ext cx="52389" cy="44450"/>
            </a:xfrm>
            <a:custGeom>
              <a:avLst/>
              <a:gdLst>
                <a:gd name="T0" fmla="*/ 15 w 35"/>
                <a:gd name="T1" fmla="*/ 20 h 30"/>
                <a:gd name="T2" fmla="*/ 16 w 35"/>
                <a:gd name="T3" fmla="*/ 24 h 30"/>
                <a:gd name="T4" fmla="*/ 18 w 35"/>
                <a:gd name="T5" fmla="*/ 23 h 30"/>
                <a:gd name="T6" fmla="*/ 20 w 35"/>
                <a:gd name="T7" fmla="*/ 24 h 30"/>
                <a:gd name="T8" fmla="*/ 20 w 35"/>
                <a:gd name="T9" fmla="*/ 24 h 30"/>
                <a:gd name="T10" fmla="*/ 21 w 35"/>
                <a:gd name="T11" fmla="*/ 22 h 30"/>
                <a:gd name="T12" fmla="*/ 16 w 35"/>
                <a:gd name="T13" fmla="*/ 20 h 30"/>
                <a:gd name="T14" fmla="*/ 15 w 35"/>
                <a:gd name="T15" fmla="*/ 20 h 30"/>
                <a:gd name="T16" fmla="*/ 14 w 35"/>
                <a:gd name="T17" fmla="*/ 7 h 30"/>
                <a:gd name="T18" fmla="*/ 16 w 35"/>
                <a:gd name="T19" fmla="*/ 13 h 30"/>
                <a:gd name="T20" fmla="*/ 18 w 35"/>
                <a:gd name="T21" fmla="*/ 13 h 30"/>
                <a:gd name="T22" fmla="*/ 18 w 35"/>
                <a:gd name="T23" fmla="*/ 13 h 30"/>
                <a:gd name="T24" fmla="*/ 14 w 35"/>
                <a:gd name="T25" fmla="*/ 6 h 30"/>
                <a:gd name="T26" fmla="*/ 14 w 35"/>
                <a:gd name="T27" fmla="*/ 6 h 30"/>
                <a:gd name="T28" fmla="*/ 14 w 35"/>
                <a:gd name="T29" fmla="*/ 7 h 30"/>
                <a:gd name="T30" fmla="*/ 0 w 35"/>
                <a:gd name="T31" fmla="*/ 14 h 30"/>
                <a:gd name="T32" fmla="*/ 6 w 35"/>
                <a:gd name="T33" fmla="*/ 9 h 30"/>
                <a:gd name="T34" fmla="*/ 11 w 35"/>
                <a:gd name="T35" fmla="*/ 10 h 30"/>
                <a:gd name="T36" fmla="*/ 12 w 35"/>
                <a:gd name="T37" fmla="*/ 3 h 30"/>
                <a:gd name="T38" fmla="*/ 15 w 35"/>
                <a:gd name="T39" fmla="*/ 0 h 30"/>
                <a:gd name="T40" fmla="*/ 18 w 35"/>
                <a:gd name="T41" fmla="*/ 6 h 30"/>
                <a:gd name="T42" fmla="*/ 20 w 35"/>
                <a:gd name="T43" fmla="*/ 10 h 30"/>
                <a:gd name="T44" fmla="*/ 20 w 35"/>
                <a:gd name="T45" fmla="*/ 9 h 30"/>
                <a:gd name="T46" fmla="*/ 22 w 35"/>
                <a:gd name="T47" fmla="*/ 5 h 30"/>
                <a:gd name="T48" fmla="*/ 24 w 35"/>
                <a:gd name="T49" fmla="*/ 5 h 30"/>
                <a:gd name="T50" fmla="*/ 24 w 35"/>
                <a:gd name="T51" fmla="*/ 9 h 30"/>
                <a:gd name="T52" fmla="*/ 25 w 35"/>
                <a:gd name="T53" fmla="*/ 14 h 30"/>
                <a:gd name="T54" fmla="*/ 25 w 35"/>
                <a:gd name="T55" fmla="*/ 16 h 30"/>
                <a:gd name="T56" fmla="*/ 30 w 35"/>
                <a:gd name="T57" fmla="*/ 18 h 30"/>
                <a:gd name="T58" fmla="*/ 31 w 35"/>
                <a:gd name="T59" fmla="*/ 20 h 30"/>
                <a:gd name="T60" fmla="*/ 34 w 35"/>
                <a:gd name="T61" fmla="*/ 22 h 30"/>
                <a:gd name="T62" fmla="*/ 35 w 35"/>
                <a:gd name="T63" fmla="*/ 23 h 30"/>
                <a:gd name="T64" fmla="*/ 35 w 35"/>
                <a:gd name="T65" fmla="*/ 23 h 30"/>
                <a:gd name="T66" fmla="*/ 29 w 35"/>
                <a:gd name="T67" fmla="*/ 23 h 30"/>
                <a:gd name="T68" fmla="*/ 26 w 35"/>
                <a:gd name="T69" fmla="*/ 23 h 30"/>
                <a:gd name="T70" fmla="*/ 25 w 35"/>
                <a:gd name="T71" fmla="*/ 24 h 30"/>
                <a:gd name="T72" fmla="*/ 21 w 35"/>
                <a:gd name="T73" fmla="*/ 26 h 30"/>
                <a:gd name="T74" fmla="*/ 21 w 35"/>
                <a:gd name="T75" fmla="*/ 28 h 30"/>
                <a:gd name="T76" fmla="*/ 19 w 35"/>
                <a:gd name="T77" fmla="*/ 28 h 30"/>
                <a:gd name="T78" fmla="*/ 17 w 35"/>
                <a:gd name="T79" fmla="*/ 30 h 30"/>
                <a:gd name="T80" fmla="*/ 14 w 35"/>
                <a:gd name="T81" fmla="*/ 30 h 30"/>
                <a:gd name="T82" fmla="*/ 14 w 35"/>
                <a:gd name="T83" fmla="*/ 30 h 30"/>
                <a:gd name="T84" fmla="*/ 9 w 35"/>
                <a:gd name="T85" fmla="*/ 28 h 30"/>
                <a:gd name="T86" fmla="*/ 11 w 35"/>
                <a:gd name="T87" fmla="*/ 26 h 30"/>
                <a:gd name="T88" fmla="*/ 11 w 35"/>
                <a:gd name="T89" fmla="*/ 23 h 30"/>
                <a:gd name="T90" fmla="*/ 10 w 35"/>
                <a:gd name="T91" fmla="*/ 17 h 30"/>
                <a:gd name="T92" fmla="*/ 8 w 35"/>
                <a:gd name="T93" fmla="*/ 16 h 30"/>
                <a:gd name="T94" fmla="*/ 6 w 35"/>
                <a:gd name="T95" fmla="*/ 16 h 30"/>
                <a:gd name="T96" fmla="*/ 4 w 35"/>
                <a:gd name="T97" fmla="*/ 15 h 30"/>
                <a:gd name="T98" fmla="*/ 0 w 35"/>
                <a:gd name="T99" fmla="*/ 14 h 30"/>
                <a:gd name="T100" fmla="*/ 0 w 35"/>
                <a:gd name="T101" fmla="*/ 14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5" h="30">
                  <a:moveTo>
                    <a:pt x="15" y="20"/>
                  </a:moveTo>
                  <a:cubicBezTo>
                    <a:pt x="15" y="22"/>
                    <a:pt x="16" y="22"/>
                    <a:pt x="16" y="24"/>
                  </a:cubicBezTo>
                  <a:cubicBezTo>
                    <a:pt x="18" y="24"/>
                    <a:pt x="18" y="23"/>
                    <a:pt x="18" y="23"/>
                  </a:cubicBezTo>
                  <a:cubicBezTo>
                    <a:pt x="19" y="23"/>
                    <a:pt x="20" y="24"/>
                    <a:pt x="20" y="24"/>
                  </a:cubicBezTo>
                  <a:cubicBezTo>
                    <a:pt x="20" y="24"/>
                    <a:pt x="20" y="24"/>
                    <a:pt x="20" y="24"/>
                  </a:cubicBezTo>
                  <a:cubicBezTo>
                    <a:pt x="20" y="24"/>
                    <a:pt x="21" y="23"/>
                    <a:pt x="21" y="22"/>
                  </a:cubicBezTo>
                  <a:cubicBezTo>
                    <a:pt x="20" y="21"/>
                    <a:pt x="18" y="20"/>
                    <a:pt x="16" y="20"/>
                  </a:cubicBezTo>
                  <a:cubicBezTo>
                    <a:pt x="15" y="20"/>
                    <a:pt x="15" y="20"/>
                    <a:pt x="15" y="20"/>
                  </a:cubicBezTo>
                  <a:close/>
                  <a:moveTo>
                    <a:pt x="14" y="7"/>
                  </a:moveTo>
                  <a:cubicBezTo>
                    <a:pt x="14" y="10"/>
                    <a:pt x="12" y="12"/>
                    <a:pt x="16" y="13"/>
                  </a:cubicBezTo>
                  <a:cubicBezTo>
                    <a:pt x="17" y="13"/>
                    <a:pt x="17" y="13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6" y="11"/>
                    <a:pt x="16" y="8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6"/>
                    <a:pt x="14" y="6"/>
                    <a:pt x="14" y="7"/>
                  </a:cubicBezTo>
                  <a:close/>
                  <a:moveTo>
                    <a:pt x="0" y="14"/>
                  </a:moveTo>
                  <a:cubicBezTo>
                    <a:pt x="1" y="13"/>
                    <a:pt x="5" y="9"/>
                    <a:pt x="6" y="9"/>
                  </a:cubicBezTo>
                  <a:cubicBezTo>
                    <a:pt x="8" y="9"/>
                    <a:pt x="9" y="10"/>
                    <a:pt x="11" y="10"/>
                  </a:cubicBezTo>
                  <a:cubicBezTo>
                    <a:pt x="12" y="8"/>
                    <a:pt x="12" y="6"/>
                    <a:pt x="12" y="3"/>
                  </a:cubicBezTo>
                  <a:cubicBezTo>
                    <a:pt x="12" y="2"/>
                    <a:pt x="14" y="0"/>
                    <a:pt x="15" y="0"/>
                  </a:cubicBezTo>
                  <a:cubicBezTo>
                    <a:pt x="16" y="2"/>
                    <a:pt x="17" y="4"/>
                    <a:pt x="18" y="6"/>
                  </a:cubicBezTo>
                  <a:cubicBezTo>
                    <a:pt x="18" y="7"/>
                    <a:pt x="18" y="9"/>
                    <a:pt x="20" y="10"/>
                  </a:cubicBezTo>
                  <a:cubicBezTo>
                    <a:pt x="20" y="10"/>
                    <a:pt x="20" y="10"/>
                    <a:pt x="20" y="9"/>
                  </a:cubicBezTo>
                  <a:cubicBezTo>
                    <a:pt x="21" y="9"/>
                    <a:pt x="21" y="6"/>
                    <a:pt x="22" y="5"/>
                  </a:cubicBezTo>
                  <a:cubicBezTo>
                    <a:pt x="22" y="5"/>
                    <a:pt x="23" y="5"/>
                    <a:pt x="24" y="5"/>
                  </a:cubicBezTo>
                  <a:cubicBezTo>
                    <a:pt x="25" y="6"/>
                    <a:pt x="24" y="8"/>
                    <a:pt x="24" y="9"/>
                  </a:cubicBezTo>
                  <a:cubicBezTo>
                    <a:pt x="24" y="11"/>
                    <a:pt x="25" y="12"/>
                    <a:pt x="25" y="14"/>
                  </a:cubicBezTo>
                  <a:cubicBezTo>
                    <a:pt x="26" y="15"/>
                    <a:pt x="25" y="15"/>
                    <a:pt x="25" y="16"/>
                  </a:cubicBezTo>
                  <a:cubicBezTo>
                    <a:pt x="26" y="18"/>
                    <a:pt x="29" y="17"/>
                    <a:pt x="30" y="18"/>
                  </a:cubicBezTo>
                  <a:cubicBezTo>
                    <a:pt x="31" y="19"/>
                    <a:pt x="31" y="20"/>
                    <a:pt x="31" y="20"/>
                  </a:cubicBezTo>
                  <a:cubicBezTo>
                    <a:pt x="32" y="21"/>
                    <a:pt x="33" y="21"/>
                    <a:pt x="34" y="22"/>
                  </a:cubicBezTo>
                  <a:cubicBezTo>
                    <a:pt x="34" y="22"/>
                    <a:pt x="35" y="22"/>
                    <a:pt x="35" y="23"/>
                  </a:cubicBezTo>
                  <a:cubicBezTo>
                    <a:pt x="35" y="23"/>
                    <a:pt x="35" y="23"/>
                    <a:pt x="35" y="23"/>
                  </a:cubicBezTo>
                  <a:cubicBezTo>
                    <a:pt x="33" y="22"/>
                    <a:pt x="31" y="23"/>
                    <a:pt x="29" y="23"/>
                  </a:cubicBezTo>
                  <a:cubicBezTo>
                    <a:pt x="28" y="23"/>
                    <a:pt x="27" y="22"/>
                    <a:pt x="26" y="23"/>
                  </a:cubicBezTo>
                  <a:cubicBezTo>
                    <a:pt x="26" y="23"/>
                    <a:pt x="25" y="24"/>
                    <a:pt x="25" y="24"/>
                  </a:cubicBezTo>
                  <a:cubicBezTo>
                    <a:pt x="24" y="25"/>
                    <a:pt x="22" y="24"/>
                    <a:pt x="21" y="26"/>
                  </a:cubicBezTo>
                  <a:cubicBezTo>
                    <a:pt x="21" y="26"/>
                    <a:pt x="21" y="27"/>
                    <a:pt x="21" y="28"/>
                  </a:cubicBezTo>
                  <a:cubicBezTo>
                    <a:pt x="20" y="28"/>
                    <a:pt x="20" y="28"/>
                    <a:pt x="19" y="28"/>
                  </a:cubicBezTo>
                  <a:cubicBezTo>
                    <a:pt x="18" y="28"/>
                    <a:pt x="18" y="29"/>
                    <a:pt x="17" y="30"/>
                  </a:cubicBezTo>
                  <a:cubicBezTo>
                    <a:pt x="16" y="30"/>
                    <a:pt x="15" y="28"/>
                    <a:pt x="14" y="30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3" y="28"/>
                    <a:pt x="11" y="28"/>
                    <a:pt x="9" y="28"/>
                  </a:cubicBezTo>
                  <a:cubicBezTo>
                    <a:pt x="10" y="26"/>
                    <a:pt x="11" y="26"/>
                    <a:pt x="11" y="26"/>
                  </a:cubicBezTo>
                  <a:cubicBezTo>
                    <a:pt x="12" y="25"/>
                    <a:pt x="11" y="24"/>
                    <a:pt x="11" y="23"/>
                  </a:cubicBezTo>
                  <a:cubicBezTo>
                    <a:pt x="10" y="21"/>
                    <a:pt x="10" y="19"/>
                    <a:pt x="10" y="17"/>
                  </a:cubicBezTo>
                  <a:cubicBezTo>
                    <a:pt x="9" y="17"/>
                    <a:pt x="9" y="17"/>
                    <a:pt x="8" y="16"/>
                  </a:cubicBezTo>
                  <a:cubicBezTo>
                    <a:pt x="7" y="16"/>
                    <a:pt x="6" y="16"/>
                    <a:pt x="6" y="16"/>
                  </a:cubicBezTo>
                  <a:cubicBezTo>
                    <a:pt x="5" y="16"/>
                    <a:pt x="4" y="15"/>
                    <a:pt x="4" y="15"/>
                  </a:cubicBezTo>
                  <a:cubicBezTo>
                    <a:pt x="2" y="14"/>
                    <a:pt x="1" y="15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51"/>
            <p:cNvSpPr>
              <a:spLocks noEditPoints="1"/>
            </p:cNvSpPr>
            <p:nvPr userDrawn="1"/>
          </p:nvSpPr>
          <p:spPr bwMode="auto">
            <a:xfrm>
              <a:off x="8791655" y="4653259"/>
              <a:ext cx="50800" cy="55563"/>
            </a:xfrm>
            <a:custGeom>
              <a:avLst/>
              <a:gdLst>
                <a:gd name="T0" fmla="*/ 20 w 34"/>
                <a:gd name="T1" fmla="*/ 18 h 37"/>
                <a:gd name="T2" fmla="*/ 22 w 34"/>
                <a:gd name="T3" fmla="*/ 19 h 37"/>
                <a:gd name="T4" fmla="*/ 20 w 34"/>
                <a:gd name="T5" fmla="*/ 17 h 37"/>
                <a:gd name="T6" fmla="*/ 14 w 34"/>
                <a:gd name="T7" fmla="*/ 22 h 37"/>
                <a:gd name="T8" fmla="*/ 14 w 34"/>
                <a:gd name="T9" fmla="*/ 24 h 37"/>
                <a:gd name="T10" fmla="*/ 15 w 34"/>
                <a:gd name="T11" fmla="*/ 22 h 37"/>
                <a:gd name="T12" fmla="*/ 14 w 34"/>
                <a:gd name="T13" fmla="*/ 22 h 37"/>
                <a:gd name="T14" fmla="*/ 16 w 34"/>
                <a:gd name="T15" fmla="*/ 20 h 37"/>
                <a:gd name="T16" fmla="*/ 16 w 34"/>
                <a:gd name="T17" fmla="*/ 20 h 37"/>
                <a:gd name="T18" fmla="*/ 16 w 34"/>
                <a:gd name="T19" fmla="*/ 19 h 37"/>
                <a:gd name="T20" fmla="*/ 10 w 34"/>
                <a:gd name="T21" fmla="*/ 5 h 37"/>
                <a:gd name="T22" fmla="*/ 6 w 34"/>
                <a:gd name="T23" fmla="*/ 17 h 37"/>
                <a:gd name="T24" fmla="*/ 8 w 34"/>
                <a:gd name="T25" fmla="*/ 20 h 37"/>
                <a:gd name="T26" fmla="*/ 15 w 34"/>
                <a:gd name="T27" fmla="*/ 16 h 37"/>
                <a:gd name="T28" fmla="*/ 20 w 34"/>
                <a:gd name="T29" fmla="*/ 14 h 37"/>
                <a:gd name="T30" fmla="*/ 25 w 34"/>
                <a:gd name="T31" fmla="*/ 15 h 37"/>
                <a:gd name="T32" fmla="*/ 23 w 34"/>
                <a:gd name="T33" fmla="*/ 27 h 37"/>
                <a:gd name="T34" fmla="*/ 18 w 34"/>
                <a:gd name="T35" fmla="*/ 27 h 37"/>
                <a:gd name="T36" fmla="*/ 17 w 34"/>
                <a:gd name="T37" fmla="*/ 24 h 37"/>
                <a:gd name="T38" fmla="*/ 13 w 34"/>
                <a:gd name="T39" fmla="*/ 25 h 37"/>
                <a:gd name="T40" fmla="*/ 12 w 34"/>
                <a:gd name="T41" fmla="*/ 17 h 37"/>
                <a:gd name="T42" fmla="*/ 10 w 34"/>
                <a:gd name="T43" fmla="*/ 22 h 37"/>
                <a:gd name="T44" fmla="*/ 17 w 34"/>
                <a:gd name="T45" fmla="*/ 32 h 37"/>
                <a:gd name="T46" fmla="*/ 20 w 34"/>
                <a:gd name="T47" fmla="*/ 33 h 37"/>
                <a:gd name="T48" fmla="*/ 24 w 34"/>
                <a:gd name="T49" fmla="*/ 29 h 37"/>
                <a:gd name="T50" fmla="*/ 23 w 34"/>
                <a:gd name="T51" fmla="*/ 28 h 37"/>
                <a:gd name="T52" fmla="*/ 26 w 34"/>
                <a:gd name="T53" fmla="*/ 25 h 37"/>
                <a:gd name="T54" fmla="*/ 21 w 34"/>
                <a:gd name="T55" fmla="*/ 10 h 37"/>
                <a:gd name="T56" fmla="*/ 17 w 34"/>
                <a:gd name="T57" fmla="*/ 6 h 37"/>
                <a:gd name="T58" fmla="*/ 10 w 34"/>
                <a:gd name="T59" fmla="*/ 5 h 37"/>
                <a:gd name="T60" fmla="*/ 12 w 34"/>
                <a:gd name="T61" fmla="*/ 1 h 37"/>
                <a:gd name="T62" fmla="*/ 27 w 34"/>
                <a:gd name="T63" fmla="*/ 12 h 37"/>
                <a:gd name="T64" fmla="*/ 31 w 34"/>
                <a:gd name="T65" fmla="*/ 27 h 37"/>
                <a:gd name="T66" fmla="*/ 26 w 34"/>
                <a:gd name="T67" fmla="*/ 30 h 37"/>
                <a:gd name="T68" fmla="*/ 20 w 34"/>
                <a:gd name="T69" fmla="*/ 35 h 37"/>
                <a:gd name="T70" fmla="*/ 19 w 34"/>
                <a:gd name="T71" fmla="*/ 37 h 37"/>
                <a:gd name="T72" fmla="*/ 14 w 34"/>
                <a:gd name="T73" fmla="*/ 35 h 37"/>
                <a:gd name="T74" fmla="*/ 8 w 34"/>
                <a:gd name="T75" fmla="*/ 27 h 37"/>
                <a:gd name="T76" fmla="*/ 3 w 34"/>
                <a:gd name="T77" fmla="*/ 23 h 37"/>
                <a:gd name="T78" fmla="*/ 4 w 34"/>
                <a:gd name="T79" fmla="*/ 8 h 37"/>
                <a:gd name="T80" fmla="*/ 5 w 34"/>
                <a:gd name="T81" fmla="*/ 5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4" h="37">
                  <a:moveTo>
                    <a:pt x="20" y="17"/>
                  </a:moveTo>
                  <a:cubicBezTo>
                    <a:pt x="20" y="17"/>
                    <a:pt x="20" y="18"/>
                    <a:pt x="20" y="18"/>
                  </a:cubicBezTo>
                  <a:cubicBezTo>
                    <a:pt x="20" y="18"/>
                    <a:pt x="21" y="19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1" y="17"/>
                    <a:pt x="21" y="17"/>
                    <a:pt x="20" y="17"/>
                  </a:cubicBezTo>
                  <a:cubicBezTo>
                    <a:pt x="20" y="17"/>
                    <a:pt x="20" y="17"/>
                    <a:pt x="20" y="17"/>
                  </a:cubicBezTo>
                  <a:close/>
                  <a:moveTo>
                    <a:pt x="14" y="22"/>
                  </a:moveTo>
                  <a:cubicBezTo>
                    <a:pt x="14" y="23"/>
                    <a:pt x="14" y="23"/>
                    <a:pt x="14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5" y="23"/>
                    <a:pt x="14" y="23"/>
                    <a:pt x="15" y="22"/>
                  </a:cubicBezTo>
                  <a:cubicBezTo>
                    <a:pt x="15" y="22"/>
                    <a:pt x="14" y="22"/>
                    <a:pt x="14" y="22"/>
                  </a:cubicBezTo>
                  <a:cubicBezTo>
                    <a:pt x="14" y="22"/>
                    <a:pt x="14" y="22"/>
                    <a:pt x="14" y="22"/>
                  </a:cubicBezTo>
                  <a:close/>
                  <a:moveTo>
                    <a:pt x="16" y="19"/>
                  </a:moveTo>
                  <a:cubicBezTo>
                    <a:pt x="16" y="19"/>
                    <a:pt x="16" y="19"/>
                    <a:pt x="16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lose/>
                  <a:moveTo>
                    <a:pt x="10" y="5"/>
                  </a:moveTo>
                  <a:cubicBezTo>
                    <a:pt x="9" y="6"/>
                    <a:pt x="8" y="7"/>
                    <a:pt x="7" y="8"/>
                  </a:cubicBezTo>
                  <a:cubicBezTo>
                    <a:pt x="5" y="11"/>
                    <a:pt x="6" y="14"/>
                    <a:pt x="6" y="17"/>
                  </a:cubicBezTo>
                  <a:cubicBezTo>
                    <a:pt x="6" y="18"/>
                    <a:pt x="7" y="20"/>
                    <a:pt x="8" y="20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9" y="19"/>
                    <a:pt x="8" y="12"/>
                    <a:pt x="12" y="12"/>
                  </a:cubicBezTo>
                  <a:cubicBezTo>
                    <a:pt x="13" y="12"/>
                    <a:pt x="14" y="15"/>
                    <a:pt x="15" y="16"/>
                  </a:cubicBezTo>
                  <a:cubicBezTo>
                    <a:pt x="16" y="16"/>
                    <a:pt x="18" y="16"/>
                    <a:pt x="19" y="15"/>
                  </a:cubicBezTo>
                  <a:cubicBezTo>
                    <a:pt x="19" y="15"/>
                    <a:pt x="19" y="15"/>
                    <a:pt x="20" y="14"/>
                  </a:cubicBezTo>
                  <a:cubicBezTo>
                    <a:pt x="21" y="14"/>
                    <a:pt x="22" y="13"/>
                    <a:pt x="24" y="13"/>
                  </a:cubicBezTo>
                  <a:cubicBezTo>
                    <a:pt x="24" y="14"/>
                    <a:pt x="24" y="14"/>
                    <a:pt x="25" y="15"/>
                  </a:cubicBezTo>
                  <a:cubicBezTo>
                    <a:pt x="25" y="16"/>
                    <a:pt x="24" y="17"/>
                    <a:pt x="24" y="18"/>
                  </a:cubicBezTo>
                  <a:cubicBezTo>
                    <a:pt x="24" y="21"/>
                    <a:pt x="24" y="24"/>
                    <a:pt x="23" y="27"/>
                  </a:cubicBezTo>
                  <a:cubicBezTo>
                    <a:pt x="22" y="27"/>
                    <a:pt x="22" y="28"/>
                    <a:pt x="21" y="29"/>
                  </a:cubicBezTo>
                  <a:cubicBezTo>
                    <a:pt x="20" y="28"/>
                    <a:pt x="19" y="28"/>
                    <a:pt x="18" y="27"/>
                  </a:cubicBezTo>
                  <a:cubicBezTo>
                    <a:pt x="18" y="26"/>
                    <a:pt x="18" y="25"/>
                    <a:pt x="18" y="25"/>
                  </a:cubicBezTo>
                  <a:cubicBezTo>
                    <a:pt x="18" y="25"/>
                    <a:pt x="17" y="25"/>
                    <a:pt x="17" y="24"/>
                  </a:cubicBezTo>
                  <a:cubicBezTo>
                    <a:pt x="17" y="24"/>
                    <a:pt x="17" y="25"/>
                    <a:pt x="16" y="25"/>
                  </a:cubicBezTo>
                  <a:cubicBezTo>
                    <a:pt x="15" y="25"/>
                    <a:pt x="14" y="26"/>
                    <a:pt x="13" y="25"/>
                  </a:cubicBezTo>
                  <a:cubicBezTo>
                    <a:pt x="13" y="25"/>
                    <a:pt x="12" y="24"/>
                    <a:pt x="12" y="24"/>
                  </a:cubicBezTo>
                  <a:cubicBezTo>
                    <a:pt x="12" y="23"/>
                    <a:pt x="15" y="17"/>
                    <a:pt x="12" y="17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2" y="18"/>
                    <a:pt x="10" y="21"/>
                    <a:pt x="10" y="22"/>
                  </a:cubicBezTo>
                  <a:cubicBezTo>
                    <a:pt x="10" y="23"/>
                    <a:pt x="11" y="23"/>
                    <a:pt x="11" y="25"/>
                  </a:cubicBezTo>
                  <a:cubicBezTo>
                    <a:pt x="12" y="27"/>
                    <a:pt x="15" y="30"/>
                    <a:pt x="17" y="32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9" y="33"/>
                    <a:pt x="20" y="33"/>
                    <a:pt x="20" y="33"/>
                  </a:cubicBezTo>
                  <a:cubicBezTo>
                    <a:pt x="21" y="33"/>
                    <a:pt x="23" y="29"/>
                    <a:pt x="24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29"/>
                    <a:pt x="24" y="29"/>
                    <a:pt x="23" y="28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24" y="27"/>
                    <a:pt x="25" y="28"/>
                    <a:pt x="26" y="27"/>
                  </a:cubicBezTo>
                  <a:cubicBezTo>
                    <a:pt x="26" y="26"/>
                    <a:pt x="26" y="25"/>
                    <a:pt x="26" y="25"/>
                  </a:cubicBezTo>
                  <a:cubicBezTo>
                    <a:pt x="27" y="24"/>
                    <a:pt x="29" y="24"/>
                    <a:pt x="30" y="23"/>
                  </a:cubicBezTo>
                  <a:cubicBezTo>
                    <a:pt x="31" y="19"/>
                    <a:pt x="25" y="12"/>
                    <a:pt x="21" y="10"/>
                  </a:cubicBezTo>
                  <a:cubicBezTo>
                    <a:pt x="21" y="9"/>
                    <a:pt x="20" y="8"/>
                    <a:pt x="19" y="7"/>
                  </a:cubicBezTo>
                  <a:cubicBezTo>
                    <a:pt x="18" y="7"/>
                    <a:pt x="18" y="7"/>
                    <a:pt x="17" y="6"/>
                  </a:cubicBezTo>
                  <a:cubicBezTo>
                    <a:pt x="15" y="5"/>
                    <a:pt x="14" y="3"/>
                    <a:pt x="12" y="3"/>
                  </a:cubicBezTo>
                  <a:cubicBezTo>
                    <a:pt x="11" y="3"/>
                    <a:pt x="10" y="4"/>
                    <a:pt x="10" y="5"/>
                  </a:cubicBezTo>
                  <a:close/>
                  <a:moveTo>
                    <a:pt x="7" y="5"/>
                  </a:moveTo>
                  <a:cubicBezTo>
                    <a:pt x="9" y="3"/>
                    <a:pt x="10" y="1"/>
                    <a:pt x="12" y="1"/>
                  </a:cubicBezTo>
                  <a:cubicBezTo>
                    <a:pt x="16" y="0"/>
                    <a:pt x="20" y="5"/>
                    <a:pt x="24" y="9"/>
                  </a:cubicBezTo>
                  <a:cubicBezTo>
                    <a:pt x="25" y="10"/>
                    <a:pt x="26" y="11"/>
                    <a:pt x="27" y="12"/>
                  </a:cubicBezTo>
                  <a:cubicBezTo>
                    <a:pt x="29" y="15"/>
                    <a:pt x="33" y="17"/>
                    <a:pt x="34" y="20"/>
                  </a:cubicBezTo>
                  <a:cubicBezTo>
                    <a:pt x="34" y="21"/>
                    <a:pt x="33" y="27"/>
                    <a:pt x="31" y="27"/>
                  </a:cubicBezTo>
                  <a:cubicBezTo>
                    <a:pt x="30" y="28"/>
                    <a:pt x="27" y="27"/>
                    <a:pt x="26" y="29"/>
                  </a:cubicBezTo>
                  <a:cubicBezTo>
                    <a:pt x="26" y="29"/>
                    <a:pt x="26" y="30"/>
                    <a:pt x="26" y="30"/>
                  </a:cubicBezTo>
                  <a:cubicBezTo>
                    <a:pt x="26" y="31"/>
                    <a:pt x="23" y="34"/>
                    <a:pt x="22" y="35"/>
                  </a:cubicBezTo>
                  <a:cubicBezTo>
                    <a:pt x="21" y="35"/>
                    <a:pt x="20" y="35"/>
                    <a:pt x="20" y="35"/>
                  </a:cubicBezTo>
                  <a:cubicBezTo>
                    <a:pt x="19" y="36"/>
                    <a:pt x="20" y="37"/>
                    <a:pt x="19" y="37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18" y="37"/>
                    <a:pt x="17" y="37"/>
                    <a:pt x="16" y="37"/>
                  </a:cubicBezTo>
                  <a:cubicBezTo>
                    <a:pt x="16" y="37"/>
                    <a:pt x="14" y="35"/>
                    <a:pt x="14" y="35"/>
                  </a:cubicBezTo>
                  <a:cubicBezTo>
                    <a:pt x="14" y="33"/>
                    <a:pt x="12" y="31"/>
                    <a:pt x="11" y="29"/>
                  </a:cubicBezTo>
                  <a:cubicBezTo>
                    <a:pt x="10" y="28"/>
                    <a:pt x="8" y="27"/>
                    <a:pt x="8" y="27"/>
                  </a:cubicBezTo>
                  <a:cubicBezTo>
                    <a:pt x="7" y="26"/>
                    <a:pt x="6" y="25"/>
                    <a:pt x="5" y="25"/>
                  </a:cubicBezTo>
                  <a:cubicBezTo>
                    <a:pt x="5" y="24"/>
                    <a:pt x="4" y="23"/>
                    <a:pt x="3" y="23"/>
                  </a:cubicBezTo>
                  <a:cubicBezTo>
                    <a:pt x="0" y="18"/>
                    <a:pt x="1" y="17"/>
                    <a:pt x="2" y="12"/>
                  </a:cubicBezTo>
                  <a:cubicBezTo>
                    <a:pt x="2" y="11"/>
                    <a:pt x="3" y="9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7"/>
                    <a:pt x="5" y="6"/>
                    <a:pt x="5" y="5"/>
                  </a:cubicBezTo>
                  <a:cubicBezTo>
                    <a:pt x="6" y="5"/>
                    <a:pt x="7" y="5"/>
                    <a:pt x="7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52"/>
            <p:cNvSpPr>
              <a:spLocks noEditPoints="1"/>
            </p:cNvSpPr>
            <p:nvPr userDrawn="1"/>
          </p:nvSpPr>
          <p:spPr bwMode="auto">
            <a:xfrm>
              <a:off x="8847216" y="4611977"/>
              <a:ext cx="46038" cy="58738"/>
            </a:xfrm>
            <a:custGeom>
              <a:avLst/>
              <a:gdLst>
                <a:gd name="T0" fmla="*/ 8 w 31"/>
                <a:gd name="T1" fmla="*/ 31 h 39"/>
                <a:gd name="T2" fmla="*/ 9 w 31"/>
                <a:gd name="T3" fmla="*/ 30 h 39"/>
                <a:gd name="T4" fmla="*/ 8 w 31"/>
                <a:gd name="T5" fmla="*/ 26 h 39"/>
                <a:gd name="T6" fmla="*/ 18 w 31"/>
                <a:gd name="T7" fmla="*/ 18 h 39"/>
                <a:gd name="T8" fmla="*/ 18 w 31"/>
                <a:gd name="T9" fmla="*/ 21 h 39"/>
                <a:gd name="T10" fmla="*/ 19 w 31"/>
                <a:gd name="T11" fmla="*/ 18 h 39"/>
                <a:gd name="T12" fmla="*/ 7 w 31"/>
                <a:gd name="T13" fmla="*/ 22 h 39"/>
                <a:gd name="T14" fmla="*/ 6 w 31"/>
                <a:gd name="T15" fmla="*/ 23 h 39"/>
                <a:gd name="T16" fmla="*/ 7 w 31"/>
                <a:gd name="T17" fmla="*/ 22 h 39"/>
                <a:gd name="T18" fmla="*/ 7 w 31"/>
                <a:gd name="T19" fmla="*/ 22 h 39"/>
                <a:gd name="T20" fmla="*/ 23 w 31"/>
                <a:gd name="T21" fmla="*/ 12 h 39"/>
                <a:gd name="T22" fmla="*/ 23 w 31"/>
                <a:gd name="T23" fmla="*/ 12 h 39"/>
                <a:gd name="T24" fmla="*/ 23 w 31"/>
                <a:gd name="T25" fmla="*/ 11 h 39"/>
                <a:gd name="T26" fmla="*/ 10 w 31"/>
                <a:gd name="T27" fmla="*/ 19 h 39"/>
                <a:gd name="T28" fmla="*/ 10 w 31"/>
                <a:gd name="T29" fmla="*/ 23 h 39"/>
                <a:gd name="T30" fmla="*/ 10 w 31"/>
                <a:gd name="T31" fmla="*/ 19 h 39"/>
                <a:gd name="T32" fmla="*/ 15 w 31"/>
                <a:gd name="T33" fmla="*/ 13 h 39"/>
                <a:gd name="T34" fmla="*/ 16 w 31"/>
                <a:gd name="T35" fmla="*/ 14 h 39"/>
                <a:gd name="T36" fmla="*/ 15 w 31"/>
                <a:gd name="T37" fmla="*/ 13 h 39"/>
                <a:gd name="T38" fmla="*/ 9 w 31"/>
                <a:gd name="T39" fmla="*/ 16 h 39"/>
                <a:gd name="T40" fmla="*/ 9 w 31"/>
                <a:gd name="T41" fmla="*/ 18 h 39"/>
                <a:gd name="T42" fmla="*/ 9 w 31"/>
                <a:gd name="T43" fmla="*/ 16 h 39"/>
                <a:gd name="T44" fmla="*/ 19 w 31"/>
                <a:gd name="T45" fmla="*/ 4 h 39"/>
                <a:gd name="T46" fmla="*/ 23 w 31"/>
                <a:gd name="T47" fmla="*/ 7 h 39"/>
                <a:gd name="T48" fmla="*/ 29 w 31"/>
                <a:gd name="T49" fmla="*/ 9 h 39"/>
                <a:gd name="T50" fmla="*/ 25 w 31"/>
                <a:gd name="T51" fmla="*/ 16 h 39"/>
                <a:gd name="T52" fmla="*/ 29 w 31"/>
                <a:gd name="T53" fmla="*/ 26 h 39"/>
                <a:gd name="T54" fmla="*/ 30 w 31"/>
                <a:gd name="T55" fmla="*/ 30 h 39"/>
                <a:gd name="T56" fmla="*/ 31 w 31"/>
                <a:gd name="T57" fmla="*/ 32 h 39"/>
                <a:gd name="T58" fmla="*/ 22 w 31"/>
                <a:gd name="T59" fmla="*/ 23 h 39"/>
                <a:gd name="T60" fmla="*/ 16 w 31"/>
                <a:gd name="T61" fmla="*/ 29 h 39"/>
                <a:gd name="T62" fmla="*/ 15 w 31"/>
                <a:gd name="T63" fmla="*/ 22 h 39"/>
                <a:gd name="T64" fmla="*/ 15 w 31"/>
                <a:gd name="T65" fmla="*/ 19 h 39"/>
                <a:gd name="T66" fmla="*/ 12 w 31"/>
                <a:gd name="T67" fmla="*/ 19 h 39"/>
                <a:gd name="T68" fmla="*/ 13 w 31"/>
                <a:gd name="T69" fmla="*/ 29 h 39"/>
                <a:gd name="T70" fmla="*/ 17 w 31"/>
                <a:gd name="T71" fmla="*/ 34 h 39"/>
                <a:gd name="T72" fmla="*/ 14 w 31"/>
                <a:gd name="T73" fmla="*/ 33 h 39"/>
                <a:gd name="T74" fmla="*/ 12 w 31"/>
                <a:gd name="T75" fmla="*/ 32 h 39"/>
                <a:gd name="T76" fmla="*/ 7 w 31"/>
                <a:gd name="T77" fmla="*/ 39 h 39"/>
                <a:gd name="T78" fmla="*/ 6 w 31"/>
                <a:gd name="T79" fmla="*/ 33 h 39"/>
                <a:gd name="T80" fmla="*/ 6 w 31"/>
                <a:gd name="T81" fmla="*/ 26 h 39"/>
                <a:gd name="T82" fmla="*/ 2 w 31"/>
                <a:gd name="T83" fmla="*/ 29 h 39"/>
                <a:gd name="T84" fmla="*/ 4 w 31"/>
                <a:gd name="T85" fmla="*/ 13 h 39"/>
                <a:gd name="T86" fmla="*/ 6 w 31"/>
                <a:gd name="T87" fmla="*/ 9 h 39"/>
                <a:gd name="T88" fmla="*/ 3 w 31"/>
                <a:gd name="T89" fmla="*/ 23 h 39"/>
                <a:gd name="T90" fmla="*/ 3 w 31"/>
                <a:gd name="T91" fmla="*/ 27 h 39"/>
                <a:gd name="T92" fmla="*/ 9 w 31"/>
                <a:gd name="T93" fmla="*/ 14 h 39"/>
                <a:gd name="T94" fmla="*/ 13 w 31"/>
                <a:gd name="T95" fmla="*/ 15 h 39"/>
                <a:gd name="T96" fmla="*/ 12 w 31"/>
                <a:gd name="T97" fmla="*/ 9 h 39"/>
                <a:gd name="T98" fmla="*/ 11 w 31"/>
                <a:gd name="T99" fmla="*/ 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1" h="39">
                  <a:moveTo>
                    <a:pt x="8" y="26"/>
                  </a:moveTo>
                  <a:cubicBezTo>
                    <a:pt x="8" y="27"/>
                    <a:pt x="8" y="30"/>
                    <a:pt x="8" y="31"/>
                  </a:cubicBezTo>
                  <a:cubicBezTo>
                    <a:pt x="8" y="31"/>
                    <a:pt x="8" y="31"/>
                    <a:pt x="8" y="31"/>
                  </a:cubicBezTo>
                  <a:cubicBezTo>
                    <a:pt x="8" y="31"/>
                    <a:pt x="9" y="31"/>
                    <a:pt x="9" y="30"/>
                  </a:cubicBezTo>
                  <a:cubicBezTo>
                    <a:pt x="9" y="29"/>
                    <a:pt x="11" y="27"/>
                    <a:pt x="9" y="26"/>
                  </a:cubicBezTo>
                  <a:cubicBezTo>
                    <a:pt x="9" y="26"/>
                    <a:pt x="9" y="26"/>
                    <a:pt x="8" y="26"/>
                  </a:cubicBezTo>
                  <a:cubicBezTo>
                    <a:pt x="9" y="26"/>
                    <a:pt x="8" y="26"/>
                    <a:pt x="8" y="26"/>
                  </a:cubicBezTo>
                  <a:close/>
                  <a:moveTo>
                    <a:pt x="18" y="18"/>
                  </a:moveTo>
                  <a:cubicBezTo>
                    <a:pt x="18" y="19"/>
                    <a:pt x="17" y="20"/>
                    <a:pt x="17" y="21"/>
                  </a:cubicBezTo>
                  <a:cubicBezTo>
                    <a:pt x="17" y="21"/>
                    <a:pt x="17" y="21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9" y="21"/>
                    <a:pt x="21" y="19"/>
                    <a:pt x="19" y="18"/>
                  </a:cubicBezTo>
                  <a:cubicBezTo>
                    <a:pt x="19" y="17"/>
                    <a:pt x="19" y="17"/>
                    <a:pt x="18" y="18"/>
                  </a:cubicBezTo>
                  <a:close/>
                  <a:moveTo>
                    <a:pt x="7" y="22"/>
                  </a:moveTo>
                  <a:cubicBezTo>
                    <a:pt x="7" y="22"/>
                    <a:pt x="7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2"/>
                    <a:pt x="7" y="22"/>
                    <a:pt x="7" y="22"/>
                  </a:cubicBezTo>
                  <a:close/>
                  <a:moveTo>
                    <a:pt x="23" y="11"/>
                  </a:move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2"/>
                    <a:pt x="23" y="11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3" y="11"/>
                    <a:pt x="23" y="11"/>
                    <a:pt x="23" y="11"/>
                  </a:cubicBezTo>
                  <a:close/>
                  <a:moveTo>
                    <a:pt x="10" y="19"/>
                  </a:moveTo>
                  <a:cubicBezTo>
                    <a:pt x="9" y="20"/>
                    <a:pt x="9" y="23"/>
                    <a:pt x="10" y="23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1" y="22"/>
                    <a:pt x="11" y="20"/>
                    <a:pt x="11" y="19"/>
                  </a:cubicBezTo>
                  <a:cubicBezTo>
                    <a:pt x="11" y="19"/>
                    <a:pt x="10" y="19"/>
                    <a:pt x="10" y="19"/>
                  </a:cubicBezTo>
                  <a:close/>
                  <a:moveTo>
                    <a:pt x="15" y="13"/>
                  </a:moveTo>
                  <a:cubicBezTo>
                    <a:pt x="15" y="13"/>
                    <a:pt x="15" y="13"/>
                    <a:pt x="15" y="13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4"/>
                    <a:pt x="16" y="13"/>
                    <a:pt x="16" y="13"/>
                  </a:cubicBezTo>
                  <a:cubicBezTo>
                    <a:pt x="16" y="13"/>
                    <a:pt x="16" y="13"/>
                    <a:pt x="15" y="13"/>
                  </a:cubicBezTo>
                  <a:cubicBezTo>
                    <a:pt x="16" y="13"/>
                    <a:pt x="16" y="13"/>
                    <a:pt x="15" y="13"/>
                  </a:cubicBezTo>
                  <a:close/>
                  <a:moveTo>
                    <a:pt x="9" y="16"/>
                  </a:moveTo>
                  <a:cubicBezTo>
                    <a:pt x="8" y="17"/>
                    <a:pt x="8" y="18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7"/>
                    <a:pt x="9" y="17"/>
                    <a:pt x="9" y="16"/>
                  </a:cubicBezTo>
                  <a:cubicBezTo>
                    <a:pt x="9" y="15"/>
                    <a:pt x="9" y="16"/>
                    <a:pt x="9" y="16"/>
                  </a:cubicBezTo>
                  <a:close/>
                  <a:moveTo>
                    <a:pt x="11" y="1"/>
                  </a:moveTo>
                  <a:cubicBezTo>
                    <a:pt x="13" y="0"/>
                    <a:pt x="17" y="2"/>
                    <a:pt x="19" y="4"/>
                  </a:cubicBezTo>
                  <a:cubicBezTo>
                    <a:pt x="19" y="5"/>
                    <a:pt x="19" y="6"/>
                    <a:pt x="20" y="6"/>
                  </a:cubicBezTo>
                  <a:cubicBezTo>
                    <a:pt x="21" y="7"/>
                    <a:pt x="22" y="7"/>
                    <a:pt x="23" y="7"/>
                  </a:cubicBezTo>
                  <a:cubicBezTo>
                    <a:pt x="24" y="8"/>
                    <a:pt x="25" y="9"/>
                    <a:pt x="25" y="9"/>
                  </a:cubicBezTo>
                  <a:cubicBezTo>
                    <a:pt x="27" y="9"/>
                    <a:pt x="28" y="9"/>
                    <a:pt x="29" y="9"/>
                  </a:cubicBezTo>
                  <a:cubicBezTo>
                    <a:pt x="29" y="9"/>
                    <a:pt x="29" y="9"/>
                    <a:pt x="29" y="10"/>
                  </a:cubicBezTo>
                  <a:cubicBezTo>
                    <a:pt x="28" y="12"/>
                    <a:pt x="25" y="14"/>
                    <a:pt x="25" y="16"/>
                  </a:cubicBezTo>
                  <a:cubicBezTo>
                    <a:pt x="25" y="18"/>
                    <a:pt x="27" y="19"/>
                    <a:pt x="27" y="21"/>
                  </a:cubicBezTo>
                  <a:cubicBezTo>
                    <a:pt x="28" y="23"/>
                    <a:pt x="29" y="24"/>
                    <a:pt x="29" y="26"/>
                  </a:cubicBezTo>
                  <a:cubicBezTo>
                    <a:pt x="29" y="26"/>
                    <a:pt x="29" y="27"/>
                    <a:pt x="30" y="27"/>
                  </a:cubicBezTo>
                  <a:cubicBezTo>
                    <a:pt x="30" y="28"/>
                    <a:pt x="30" y="29"/>
                    <a:pt x="30" y="30"/>
                  </a:cubicBezTo>
                  <a:cubicBezTo>
                    <a:pt x="30" y="31"/>
                    <a:pt x="31" y="31"/>
                    <a:pt x="31" y="32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29" y="31"/>
                    <a:pt x="27" y="30"/>
                    <a:pt x="25" y="28"/>
                  </a:cubicBezTo>
                  <a:cubicBezTo>
                    <a:pt x="24" y="26"/>
                    <a:pt x="23" y="24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0" y="25"/>
                    <a:pt x="19" y="27"/>
                    <a:pt x="16" y="29"/>
                  </a:cubicBezTo>
                  <a:cubicBezTo>
                    <a:pt x="15" y="28"/>
                    <a:pt x="13" y="26"/>
                    <a:pt x="14" y="25"/>
                  </a:cubicBezTo>
                  <a:cubicBezTo>
                    <a:pt x="14" y="24"/>
                    <a:pt x="15" y="23"/>
                    <a:pt x="15" y="22"/>
                  </a:cubicBezTo>
                  <a:cubicBezTo>
                    <a:pt x="15" y="22"/>
                    <a:pt x="14" y="21"/>
                    <a:pt x="14" y="21"/>
                  </a:cubicBezTo>
                  <a:cubicBezTo>
                    <a:pt x="14" y="20"/>
                    <a:pt x="14" y="19"/>
                    <a:pt x="15" y="19"/>
                  </a:cubicBezTo>
                  <a:cubicBezTo>
                    <a:pt x="15" y="18"/>
                    <a:pt x="14" y="15"/>
                    <a:pt x="13" y="16"/>
                  </a:cubicBezTo>
                  <a:cubicBezTo>
                    <a:pt x="12" y="16"/>
                    <a:pt x="12" y="18"/>
                    <a:pt x="12" y="19"/>
                  </a:cubicBezTo>
                  <a:cubicBezTo>
                    <a:pt x="12" y="20"/>
                    <a:pt x="13" y="21"/>
                    <a:pt x="13" y="23"/>
                  </a:cubicBezTo>
                  <a:cubicBezTo>
                    <a:pt x="13" y="25"/>
                    <a:pt x="11" y="26"/>
                    <a:pt x="13" y="29"/>
                  </a:cubicBezTo>
                  <a:cubicBezTo>
                    <a:pt x="14" y="31"/>
                    <a:pt x="17" y="33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16" y="34"/>
                    <a:pt x="15" y="34"/>
                    <a:pt x="14" y="33"/>
                  </a:cubicBezTo>
                  <a:cubicBezTo>
                    <a:pt x="13" y="33"/>
                    <a:pt x="13" y="32"/>
                    <a:pt x="12" y="32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11" y="34"/>
                    <a:pt x="11" y="37"/>
                    <a:pt x="8" y="39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7" y="38"/>
                    <a:pt x="5" y="36"/>
                    <a:pt x="5" y="35"/>
                  </a:cubicBezTo>
                  <a:cubicBezTo>
                    <a:pt x="5" y="34"/>
                    <a:pt x="5" y="33"/>
                    <a:pt x="6" y="33"/>
                  </a:cubicBezTo>
                  <a:cubicBezTo>
                    <a:pt x="6" y="31"/>
                    <a:pt x="6" y="28"/>
                    <a:pt x="6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5" y="27"/>
                    <a:pt x="3" y="29"/>
                    <a:pt x="2" y="29"/>
                  </a:cubicBezTo>
                  <a:cubicBezTo>
                    <a:pt x="0" y="27"/>
                    <a:pt x="2" y="23"/>
                    <a:pt x="3" y="21"/>
                  </a:cubicBezTo>
                  <a:cubicBezTo>
                    <a:pt x="3" y="19"/>
                    <a:pt x="4" y="14"/>
                    <a:pt x="4" y="13"/>
                  </a:cubicBezTo>
                  <a:cubicBezTo>
                    <a:pt x="3" y="12"/>
                    <a:pt x="3" y="11"/>
                    <a:pt x="3" y="11"/>
                  </a:cubicBezTo>
                  <a:cubicBezTo>
                    <a:pt x="3" y="9"/>
                    <a:pt x="5" y="9"/>
                    <a:pt x="6" y="9"/>
                  </a:cubicBezTo>
                  <a:cubicBezTo>
                    <a:pt x="7" y="11"/>
                    <a:pt x="6" y="12"/>
                    <a:pt x="6" y="14"/>
                  </a:cubicBezTo>
                  <a:cubicBezTo>
                    <a:pt x="5" y="17"/>
                    <a:pt x="4" y="21"/>
                    <a:pt x="3" y="23"/>
                  </a:cubicBezTo>
                  <a:cubicBezTo>
                    <a:pt x="3" y="24"/>
                    <a:pt x="3" y="25"/>
                    <a:pt x="3" y="26"/>
                  </a:cubicBezTo>
                  <a:cubicBezTo>
                    <a:pt x="3" y="26"/>
                    <a:pt x="3" y="26"/>
                    <a:pt x="3" y="27"/>
                  </a:cubicBezTo>
                  <a:cubicBezTo>
                    <a:pt x="3" y="26"/>
                    <a:pt x="8" y="22"/>
                    <a:pt x="8" y="22"/>
                  </a:cubicBezTo>
                  <a:cubicBezTo>
                    <a:pt x="9" y="20"/>
                    <a:pt x="5" y="15"/>
                    <a:pt x="9" y="14"/>
                  </a:cubicBezTo>
                  <a:cubicBezTo>
                    <a:pt x="10" y="15"/>
                    <a:pt x="12" y="15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3"/>
                    <a:pt x="13" y="13"/>
                    <a:pt x="11" y="12"/>
                  </a:cubicBezTo>
                  <a:cubicBezTo>
                    <a:pt x="11" y="11"/>
                    <a:pt x="11" y="10"/>
                    <a:pt x="12" y="9"/>
                  </a:cubicBezTo>
                  <a:cubicBezTo>
                    <a:pt x="13" y="10"/>
                    <a:pt x="14" y="10"/>
                    <a:pt x="15" y="10"/>
                  </a:cubicBezTo>
                  <a:cubicBezTo>
                    <a:pt x="15" y="7"/>
                    <a:pt x="11" y="3"/>
                    <a:pt x="1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4284241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任意多边形 25"/>
          <p:cNvSpPr/>
          <p:nvPr userDrawn="1"/>
        </p:nvSpPr>
        <p:spPr>
          <a:xfrm>
            <a:off x="1" y="6477000"/>
            <a:ext cx="10559881" cy="381000"/>
          </a:xfrm>
          <a:custGeom>
            <a:avLst/>
            <a:gdLst>
              <a:gd name="connsiteX0" fmla="*/ 0 w 10559881"/>
              <a:gd name="connsiteY0" fmla="*/ 0 h 381000"/>
              <a:gd name="connsiteX1" fmla="*/ 10559881 w 10559881"/>
              <a:gd name="connsiteY1" fmla="*/ 0 h 381000"/>
              <a:gd name="connsiteX2" fmla="*/ 10519784 w 10559881"/>
              <a:gd name="connsiteY2" fmla="*/ 381000 h 381000"/>
              <a:gd name="connsiteX3" fmla="*/ 0 w 10559881"/>
              <a:gd name="connsiteY3" fmla="*/ 381000 h 38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559881" h="381000">
                <a:moveTo>
                  <a:pt x="0" y="0"/>
                </a:moveTo>
                <a:lnTo>
                  <a:pt x="10559881" y="0"/>
                </a:lnTo>
                <a:lnTo>
                  <a:pt x="10519784" y="381000"/>
                </a:lnTo>
                <a:lnTo>
                  <a:pt x="0" y="38100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任意多边形 6"/>
          <p:cNvSpPr/>
          <p:nvPr userDrawn="1"/>
        </p:nvSpPr>
        <p:spPr>
          <a:xfrm>
            <a:off x="11350755" y="6058959"/>
            <a:ext cx="874872" cy="662516"/>
          </a:xfrm>
          <a:custGeom>
            <a:avLst/>
            <a:gdLst>
              <a:gd name="connsiteX0" fmla="*/ 60660 w 874872"/>
              <a:gd name="connsiteY0" fmla="*/ 0 h 662516"/>
              <a:gd name="connsiteX1" fmla="*/ 874872 w 874872"/>
              <a:gd name="connsiteY1" fmla="*/ 0 h 662516"/>
              <a:gd name="connsiteX2" fmla="*/ 874872 w 874872"/>
              <a:gd name="connsiteY2" fmla="*/ 464985 h 662516"/>
              <a:gd name="connsiteX3" fmla="*/ 856786 w 874872"/>
              <a:gd name="connsiteY3" fmla="*/ 662516 h 662516"/>
              <a:gd name="connsiteX4" fmla="*/ 0 w 874872"/>
              <a:gd name="connsiteY4" fmla="*/ 662516 h 662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4872" h="662516">
                <a:moveTo>
                  <a:pt x="60660" y="0"/>
                </a:moveTo>
                <a:lnTo>
                  <a:pt x="874872" y="0"/>
                </a:lnTo>
                <a:lnTo>
                  <a:pt x="874872" y="464985"/>
                </a:lnTo>
                <a:lnTo>
                  <a:pt x="856786" y="662516"/>
                </a:lnTo>
                <a:lnTo>
                  <a:pt x="0" y="66251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         </a:t>
            </a:r>
            <a:endParaRPr lang="zh-CN" altLang="en-US" dirty="0"/>
          </a:p>
        </p:txBody>
      </p:sp>
      <p:sp>
        <p:nvSpPr>
          <p:cNvPr id="8" name="任意多边形 7"/>
          <p:cNvSpPr/>
          <p:nvPr userDrawn="1"/>
        </p:nvSpPr>
        <p:spPr>
          <a:xfrm>
            <a:off x="11463205" y="6010275"/>
            <a:ext cx="762423" cy="662516"/>
          </a:xfrm>
          <a:custGeom>
            <a:avLst/>
            <a:gdLst>
              <a:gd name="connsiteX0" fmla="*/ 60660 w 762423"/>
              <a:gd name="connsiteY0" fmla="*/ 0 h 662516"/>
              <a:gd name="connsiteX1" fmla="*/ 762423 w 762423"/>
              <a:gd name="connsiteY1" fmla="*/ 0 h 662516"/>
              <a:gd name="connsiteX2" fmla="*/ 762423 w 762423"/>
              <a:gd name="connsiteY2" fmla="*/ 662516 h 662516"/>
              <a:gd name="connsiteX3" fmla="*/ 0 w 762423"/>
              <a:gd name="connsiteY3" fmla="*/ 662516 h 662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62423" h="662516">
                <a:moveTo>
                  <a:pt x="60660" y="0"/>
                </a:moveTo>
                <a:lnTo>
                  <a:pt x="762423" y="0"/>
                </a:lnTo>
                <a:lnTo>
                  <a:pt x="762423" y="662516"/>
                </a:lnTo>
                <a:lnTo>
                  <a:pt x="0" y="662516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        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599" y="635001"/>
            <a:ext cx="10741155" cy="5291666"/>
          </a:xfrm>
        </p:spPr>
        <p:txBody>
          <a:bodyPr/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45CD9-0508-4D1E-923D-4DFDAA610D19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2" name="任意多边形 21"/>
          <p:cNvSpPr/>
          <p:nvPr userDrawn="1"/>
        </p:nvSpPr>
        <p:spPr>
          <a:xfrm>
            <a:off x="0" y="6336063"/>
            <a:ext cx="10388896" cy="521937"/>
          </a:xfrm>
          <a:custGeom>
            <a:avLst/>
            <a:gdLst>
              <a:gd name="connsiteX0" fmla="*/ 0 w 10388896"/>
              <a:gd name="connsiteY0" fmla="*/ 0 h 521937"/>
              <a:gd name="connsiteX1" fmla="*/ 10388896 w 10388896"/>
              <a:gd name="connsiteY1" fmla="*/ 0 h 521937"/>
              <a:gd name="connsiteX2" fmla="*/ 10333967 w 10388896"/>
              <a:gd name="connsiteY2" fmla="*/ 521937 h 521937"/>
              <a:gd name="connsiteX3" fmla="*/ 0 w 10388896"/>
              <a:gd name="connsiteY3" fmla="*/ 521937 h 521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388896" h="521937">
                <a:moveTo>
                  <a:pt x="0" y="0"/>
                </a:moveTo>
                <a:lnTo>
                  <a:pt x="10388896" y="0"/>
                </a:lnTo>
                <a:lnTo>
                  <a:pt x="10333967" y="521937"/>
                </a:lnTo>
                <a:lnTo>
                  <a:pt x="0" y="521937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0" name="组合 49"/>
          <p:cNvGrpSpPr/>
          <p:nvPr userDrawn="1"/>
        </p:nvGrpSpPr>
        <p:grpSpPr>
          <a:xfrm>
            <a:off x="183356" y="6466052"/>
            <a:ext cx="1663478" cy="280823"/>
            <a:chOff x="8729742" y="4570696"/>
            <a:chExt cx="2830517" cy="477836"/>
          </a:xfrm>
          <a:solidFill>
            <a:schemeClr val="accent4"/>
          </a:solidFill>
        </p:grpSpPr>
        <p:sp>
          <p:nvSpPr>
            <p:cNvPr id="51" name="Freeform 34"/>
            <p:cNvSpPr>
              <a:spLocks noEditPoints="1"/>
            </p:cNvSpPr>
            <p:nvPr userDrawn="1"/>
          </p:nvSpPr>
          <p:spPr bwMode="auto">
            <a:xfrm>
              <a:off x="9304417" y="4945345"/>
              <a:ext cx="1363665" cy="101600"/>
            </a:xfrm>
            <a:custGeom>
              <a:avLst/>
              <a:gdLst>
                <a:gd name="T0" fmla="*/ 15 w 915"/>
                <a:gd name="T1" fmla="*/ 51 h 68"/>
                <a:gd name="T2" fmla="*/ 14 w 915"/>
                <a:gd name="T3" fmla="*/ 11 h 68"/>
                <a:gd name="T4" fmla="*/ 35 w 915"/>
                <a:gd name="T5" fmla="*/ 4 h 68"/>
                <a:gd name="T6" fmla="*/ 77 w 915"/>
                <a:gd name="T7" fmla="*/ 51 h 68"/>
                <a:gd name="T8" fmla="*/ 74 w 915"/>
                <a:gd name="T9" fmla="*/ 51 h 68"/>
                <a:gd name="T10" fmla="*/ 57 w 915"/>
                <a:gd name="T11" fmla="*/ 21 h 68"/>
                <a:gd name="T12" fmla="*/ 108 w 915"/>
                <a:gd name="T13" fmla="*/ 0 h 68"/>
                <a:gd name="T14" fmla="*/ 104 w 915"/>
                <a:gd name="T15" fmla="*/ 32 h 68"/>
                <a:gd name="T16" fmla="*/ 134 w 915"/>
                <a:gd name="T17" fmla="*/ 21 h 68"/>
                <a:gd name="T18" fmla="*/ 155 w 915"/>
                <a:gd name="T19" fmla="*/ 21 h 68"/>
                <a:gd name="T20" fmla="*/ 187 w 915"/>
                <a:gd name="T21" fmla="*/ 46 h 68"/>
                <a:gd name="T22" fmla="*/ 169 w 915"/>
                <a:gd name="T23" fmla="*/ 29 h 68"/>
                <a:gd name="T24" fmla="*/ 221 w 915"/>
                <a:gd name="T25" fmla="*/ 24 h 68"/>
                <a:gd name="T26" fmla="*/ 198 w 915"/>
                <a:gd name="T27" fmla="*/ 52 h 68"/>
                <a:gd name="T28" fmla="*/ 209 w 915"/>
                <a:gd name="T29" fmla="*/ 18 h 68"/>
                <a:gd name="T30" fmla="*/ 247 w 915"/>
                <a:gd name="T31" fmla="*/ 51 h 68"/>
                <a:gd name="T32" fmla="*/ 244 w 915"/>
                <a:gd name="T33" fmla="*/ 42 h 68"/>
                <a:gd name="T34" fmla="*/ 271 w 915"/>
                <a:gd name="T35" fmla="*/ 1 h 68"/>
                <a:gd name="T36" fmla="*/ 276 w 915"/>
                <a:gd name="T37" fmla="*/ 51 h 68"/>
                <a:gd name="T38" fmla="*/ 259 w 915"/>
                <a:gd name="T39" fmla="*/ 22 h 68"/>
                <a:gd name="T40" fmla="*/ 301 w 915"/>
                <a:gd name="T41" fmla="*/ 46 h 68"/>
                <a:gd name="T42" fmla="*/ 292 w 915"/>
                <a:gd name="T43" fmla="*/ 7 h 68"/>
                <a:gd name="T44" fmla="*/ 333 w 915"/>
                <a:gd name="T45" fmla="*/ 20 h 68"/>
                <a:gd name="T46" fmla="*/ 309 w 915"/>
                <a:gd name="T47" fmla="*/ 67 h 68"/>
                <a:gd name="T48" fmla="*/ 305 w 915"/>
                <a:gd name="T49" fmla="*/ 19 h 68"/>
                <a:gd name="T50" fmla="*/ 379 w 915"/>
                <a:gd name="T51" fmla="*/ 18 h 68"/>
                <a:gd name="T52" fmla="*/ 415 w 915"/>
                <a:gd name="T53" fmla="*/ 44 h 68"/>
                <a:gd name="T54" fmla="*/ 403 w 915"/>
                <a:gd name="T55" fmla="*/ 21 h 68"/>
                <a:gd name="T56" fmla="*/ 425 w 915"/>
                <a:gd name="T57" fmla="*/ 5 h 68"/>
                <a:gd name="T58" fmla="*/ 475 w 915"/>
                <a:gd name="T59" fmla="*/ 19 h 68"/>
                <a:gd name="T60" fmla="*/ 465 w 915"/>
                <a:gd name="T61" fmla="*/ 54 h 68"/>
                <a:gd name="T62" fmla="*/ 471 w 915"/>
                <a:gd name="T63" fmla="*/ 48 h 68"/>
                <a:gd name="T64" fmla="*/ 474 w 915"/>
                <a:gd name="T65" fmla="*/ 4 h 68"/>
                <a:gd name="T66" fmla="*/ 516 w 915"/>
                <a:gd name="T67" fmla="*/ 28 h 68"/>
                <a:gd name="T68" fmla="*/ 517 w 915"/>
                <a:gd name="T69" fmla="*/ 40 h 68"/>
                <a:gd name="T70" fmla="*/ 537 w 915"/>
                <a:gd name="T71" fmla="*/ 49 h 68"/>
                <a:gd name="T72" fmla="*/ 528 w 915"/>
                <a:gd name="T73" fmla="*/ 23 h 68"/>
                <a:gd name="T74" fmla="*/ 565 w 915"/>
                <a:gd name="T75" fmla="*/ 53 h 68"/>
                <a:gd name="T76" fmla="*/ 563 w 915"/>
                <a:gd name="T77" fmla="*/ 21 h 68"/>
                <a:gd name="T78" fmla="*/ 620 w 915"/>
                <a:gd name="T79" fmla="*/ 52 h 68"/>
                <a:gd name="T80" fmla="*/ 596 w 915"/>
                <a:gd name="T81" fmla="*/ 49 h 68"/>
                <a:gd name="T82" fmla="*/ 587 w 915"/>
                <a:gd name="T83" fmla="*/ 22 h 68"/>
                <a:gd name="T84" fmla="*/ 642 w 915"/>
                <a:gd name="T85" fmla="*/ 17 h 68"/>
                <a:gd name="T86" fmla="*/ 643 w 915"/>
                <a:gd name="T87" fmla="*/ 48 h 68"/>
                <a:gd name="T88" fmla="*/ 667 w 915"/>
                <a:gd name="T89" fmla="*/ 49 h 68"/>
                <a:gd name="T90" fmla="*/ 671 w 915"/>
                <a:gd name="T91" fmla="*/ 23 h 68"/>
                <a:gd name="T92" fmla="*/ 726 w 915"/>
                <a:gd name="T93" fmla="*/ 20 h 68"/>
                <a:gd name="T94" fmla="*/ 739 w 915"/>
                <a:gd name="T95" fmla="*/ 29 h 68"/>
                <a:gd name="T96" fmla="*/ 731 w 915"/>
                <a:gd name="T97" fmla="*/ 33 h 68"/>
                <a:gd name="T98" fmla="*/ 778 w 915"/>
                <a:gd name="T99" fmla="*/ 45 h 68"/>
                <a:gd name="T100" fmla="*/ 771 w 915"/>
                <a:gd name="T101" fmla="*/ 24 h 68"/>
                <a:gd name="T102" fmla="*/ 753 w 915"/>
                <a:gd name="T103" fmla="*/ 45 h 68"/>
                <a:gd name="T104" fmla="*/ 803 w 915"/>
                <a:gd name="T105" fmla="*/ 54 h 68"/>
                <a:gd name="T106" fmla="*/ 816 w 915"/>
                <a:gd name="T107" fmla="*/ 0 h 68"/>
                <a:gd name="T108" fmla="*/ 812 w 915"/>
                <a:gd name="T109" fmla="*/ 29 h 68"/>
                <a:gd name="T110" fmla="*/ 881 w 915"/>
                <a:gd name="T111" fmla="*/ 10 h 68"/>
                <a:gd name="T112" fmla="*/ 859 w 915"/>
                <a:gd name="T113" fmla="*/ 49 h 68"/>
                <a:gd name="T114" fmla="*/ 903 w 915"/>
                <a:gd name="T115" fmla="*/ 48 h 68"/>
                <a:gd name="T116" fmla="*/ 891 w 915"/>
                <a:gd name="T117" fmla="*/ 31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15" h="68">
                  <a:moveTo>
                    <a:pt x="35" y="4"/>
                  </a:moveTo>
                  <a:cubicBezTo>
                    <a:pt x="35" y="3"/>
                    <a:pt x="35" y="3"/>
                    <a:pt x="35" y="3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3" y="4"/>
                    <a:pt x="53" y="4"/>
                    <a:pt x="53" y="4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49" y="4"/>
                    <a:pt x="47" y="5"/>
                    <a:pt x="46" y="6"/>
                  </a:cubicBezTo>
                  <a:cubicBezTo>
                    <a:pt x="46" y="7"/>
                    <a:pt x="45" y="9"/>
                    <a:pt x="45" y="11"/>
                  </a:cubicBezTo>
                  <a:cubicBezTo>
                    <a:pt x="45" y="32"/>
                    <a:pt x="45" y="32"/>
                    <a:pt x="45" y="32"/>
                  </a:cubicBezTo>
                  <a:cubicBezTo>
                    <a:pt x="45" y="37"/>
                    <a:pt x="45" y="41"/>
                    <a:pt x="44" y="43"/>
                  </a:cubicBezTo>
                  <a:cubicBezTo>
                    <a:pt x="43" y="46"/>
                    <a:pt x="41" y="49"/>
                    <a:pt x="38" y="51"/>
                  </a:cubicBezTo>
                  <a:cubicBezTo>
                    <a:pt x="35" y="53"/>
                    <a:pt x="31" y="53"/>
                    <a:pt x="27" y="53"/>
                  </a:cubicBezTo>
                  <a:cubicBezTo>
                    <a:pt x="21" y="53"/>
                    <a:pt x="17" y="53"/>
                    <a:pt x="15" y="51"/>
                  </a:cubicBezTo>
                  <a:cubicBezTo>
                    <a:pt x="12" y="49"/>
                    <a:pt x="10" y="46"/>
                    <a:pt x="9" y="43"/>
                  </a:cubicBezTo>
                  <a:cubicBezTo>
                    <a:pt x="8" y="41"/>
                    <a:pt x="7" y="37"/>
                    <a:pt x="7" y="3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8"/>
                    <a:pt x="7" y="6"/>
                    <a:pt x="6" y="5"/>
                  </a:cubicBezTo>
                  <a:cubicBezTo>
                    <a:pt x="5" y="4"/>
                    <a:pt x="4" y="3"/>
                    <a:pt x="2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7" y="3"/>
                    <a:pt x="15" y="4"/>
                    <a:pt x="15" y="5"/>
                  </a:cubicBezTo>
                  <a:cubicBezTo>
                    <a:pt x="14" y="6"/>
                    <a:pt x="14" y="8"/>
                    <a:pt x="14" y="11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5"/>
                    <a:pt x="14" y="37"/>
                    <a:pt x="14" y="40"/>
                  </a:cubicBezTo>
                  <a:cubicBezTo>
                    <a:pt x="15" y="43"/>
                    <a:pt x="15" y="45"/>
                    <a:pt x="16" y="46"/>
                  </a:cubicBezTo>
                  <a:cubicBezTo>
                    <a:pt x="17" y="48"/>
                    <a:pt x="19" y="49"/>
                    <a:pt x="20" y="50"/>
                  </a:cubicBezTo>
                  <a:cubicBezTo>
                    <a:pt x="22" y="51"/>
                    <a:pt x="24" y="51"/>
                    <a:pt x="27" y="51"/>
                  </a:cubicBezTo>
                  <a:cubicBezTo>
                    <a:pt x="30" y="51"/>
                    <a:pt x="33" y="50"/>
                    <a:pt x="35" y="49"/>
                  </a:cubicBezTo>
                  <a:cubicBezTo>
                    <a:pt x="37" y="47"/>
                    <a:pt x="39" y="46"/>
                    <a:pt x="40" y="43"/>
                  </a:cubicBezTo>
                  <a:cubicBezTo>
                    <a:pt x="41" y="41"/>
                    <a:pt x="41" y="37"/>
                    <a:pt x="41" y="32"/>
                  </a:cubicBezTo>
                  <a:cubicBezTo>
                    <a:pt x="41" y="12"/>
                    <a:pt x="41" y="12"/>
                    <a:pt x="41" y="12"/>
                  </a:cubicBezTo>
                  <a:cubicBezTo>
                    <a:pt x="41" y="9"/>
                    <a:pt x="41" y="7"/>
                    <a:pt x="40" y="6"/>
                  </a:cubicBezTo>
                  <a:cubicBezTo>
                    <a:pt x="39" y="5"/>
                    <a:pt x="38" y="4"/>
                    <a:pt x="36" y="4"/>
                  </a:cubicBezTo>
                  <a:cubicBezTo>
                    <a:pt x="35" y="4"/>
                    <a:pt x="35" y="4"/>
                    <a:pt x="35" y="4"/>
                  </a:cubicBezTo>
                  <a:close/>
                  <a:moveTo>
                    <a:pt x="69" y="25"/>
                  </a:moveTo>
                  <a:cubicBezTo>
                    <a:pt x="73" y="20"/>
                    <a:pt x="76" y="18"/>
                    <a:pt x="79" y="18"/>
                  </a:cubicBezTo>
                  <a:cubicBezTo>
                    <a:pt x="81" y="18"/>
                    <a:pt x="83" y="18"/>
                    <a:pt x="84" y="19"/>
                  </a:cubicBezTo>
                  <a:cubicBezTo>
                    <a:pt x="85" y="20"/>
                    <a:pt x="87" y="21"/>
                    <a:pt x="87" y="23"/>
                  </a:cubicBezTo>
                  <a:cubicBezTo>
                    <a:pt x="88" y="25"/>
                    <a:pt x="88" y="27"/>
                    <a:pt x="88" y="30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7"/>
                    <a:pt x="88" y="48"/>
                    <a:pt x="89" y="49"/>
                  </a:cubicBezTo>
                  <a:cubicBezTo>
                    <a:pt x="89" y="50"/>
                    <a:pt x="89" y="50"/>
                    <a:pt x="90" y="51"/>
                  </a:cubicBezTo>
                  <a:cubicBezTo>
                    <a:pt x="90" y="51"/>
                    <a:pt x="91" y="51"/>
                    <a:pt x="93" y="51"/>
                  </a:cubicBezTo>
                  <a:cubicBezTo>
                    <a:pt x="93" y="52"/>
                    <a:pt x="93" y="52"/>
                    <a:pt x="93" y="52"/>
                  </a:cubicBezTo>
                  <a:cubicBezTo>
                    <a:pt x="77" y="52"/>
                    <a:pt x="77" y="52"/>
                    <a:pt x="77" y="52"/>
                  </a:cubicBezTo>
                  <a:cubicBezTo>
                    <a:pt x="77" y="51"/>
                    <a:pt x="77" y="51"/>
                    <a:pt x="77" y="51"/>
                  </a:cubicBezTo>
                  <a:cubicBezTo>
                    <a:pt x="78" y="51"/>
                    <a:pt x="78" y="51"/>
                    <a:pt x="78" y="51"/>
                  </a:cubicBezTo>
                  <a:cubicBezTo>
                    <a:pt x="79" y="51"/>
                    <a:pt x="80" y="51"/>
                    <a:pt x="81" y="50"/>
                  </a:cubicBezTo>
                  <a:cubicBezTo>
                    <a:pt x="82" y="50"/>
                    <a:pt x="82" y="49"/>
                    <a:pt x="82" y="48"/>
                  </a:cubicBezTo>
                  <a:cubicBezTo>
                    <a:pt x="82" y="48"/>
                    <a:pt x="82" y="47"/>
                    <a:pt x="82" y="45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2" y="27"/>
                    <a:pt x="82" y="25"/>
                    <a:pt x="81" y="24"/>
                  </a:cubicBezTo>
                  <a:cubicBezTo>
                    <a:pt x="80" y="23"/>
                    <a:pt x="79" y="22"/>
                    <a:pt x="77" y="22"/>
                  </a:cubicBezTo>
                  <a:cubicBezTo>
                    <a:pt x="74" y="22"/>
                    <a:pt x="71" y="23"/>
                    <a:pt x="69" y="27"/>
                  </a:cubicBezTo>
                  <a:cubicBezTo>
                    <a:pt x="69" y="45"/>
                    <a:pt x="69" y="45"/>
                    <a:pt x="69" y="45"/>
                  </a:cubicBezTo>
                  <a:cubicBezTo>
                    <a:pt x="69" y="47"/>
                    <a:pt x="69" y="48"/>
                    <a:pt x="69" y="49"/>
                  </a:cubicBezTo>
                  <a:cubicBezTo>
                    <a:pt x="69" y="50"/>
                    <a:pt x="70" y="50"/>
                    <a:pt x="70" y="51"/>
                  </a:cubicBezTo>
                  <a:cubicBezTo>
                    <a:pt x="71" y="51"/>
                    <a:pt x="72" y="51"/>
                    <a:pt x="74" y="51"/>
                  </a:cubicBezTo>
                  <a:cubicBezTo>
                    <a:pt x="74" y="52"/>
                    <a:pt x="74" y="52"/>
                    <a:pt x="74" y="52"/>
                  </a:cubicBezTo>
                  <a:cubicBezTo>
                    <a:pt x="58" y="52"/>
                    <a:pt x="58" y="52"/>
                    <a:pt x="58" y="52"/>
                  </a:cubicBezTo>
                  <a:cubicBezTo>
                    <a:pt x="58" y="51"/>
                    <a:pt x="58" y="51"/>
                    <a:pt x="58" y="51"/>
                  </a:cubicBezTo>
                  <a:cubicBezTo>
                    <a:pt x="59" y="51"/>
                    <a:pt x="59" y="51"/>
                    <a:pt x="59" y="51"/>
                  </a:cubicBezTo>
                  <a:cubicBezTo>
                    <a:pt x="60" y="51"/>
                    <a:pt x="61" y="51"/>
                    <a:pt x="62" y="50"/>
                  </a:cubicBezTo>
                  <a:cubicBezTo>
                    <a:pt x="62" y="49"/>
                    <a:pt x="63" y="47"/>
                    <a:pt x="63" y="45"/>
                  </a:cubicBezTo>
                  <a:cubicBezTo>
                    <a:pt x="63" y="32"/>
                    <a:pt x="63" y="32"/>
                    <a:pt x="63" y="32"/>
                  </a:cubicBezTo>
                  <a:cubicBezTo>
                    <a:pt x="63" y="28"/>
                    <a:pt x="63" y="25"/>
                    <a:pt x="62" y="24"/>
                  </a:cubicBezTo>
                  <a:cubicBezTo>
                    <a:pt x="62" y="23"/>
                    <a:pt x="62" y="23"/>
                    <a:pt x="61" y="22"/>
                  </a:cubicBezTo>
                  <a:cubicBezTo>
                    <a:pt x="61" y="22"/>
                    <a:pt x="61" y="22"/>
                    <a:pt x="60" y="22"/>
                  </a:cubicBezTo>
                  <a:cubicBezTo>
                    <a:pt x="59" y="22"/>
                    <a:pt x="58" y="22"/>
                    <a:pt x="57" y="22"/>
                  </a:cubicBezTo>
                  <a:cubicBezTo>
                    <a:pt x="57" y="21"/>
                    <a:pt x="57" y="21"/>
                    <a:pt x="57" y="21"/>
                  </a:cubicBezTo>
                  <a:cubicBezTo>
                    <a:pt x="67" y="17"/>
                    <a:pt x="67" y="17"/>
                    <a:pt x="67" y="17"/>
                  </a:cubicBezTo>
                  <a:cubicBezTo>
                    <a:pt x="69" y="17"/>
                    <a:pt x="69" y="17"/>
                    <a:pt x="69" y="17"/>
                  </a:cubicBezTo>
                  <a:cubicBezTo>
                    <a:pt x="69" y="25"/>
                    <a:pt x="69" y="25"/>
                    <a:pt x="69" y="25"/>
                  </a:cubicBezTo>
                  <a:close/>
                  <a:moveTo>
                    <a:pt x="108" y="0"/>
                  </a:moveTo>
                  <a:cubicBezTo>
                    <a:pt x="109" y="0"/>
                    <a:pt x="110" y="0"/>
                    <a:pt x="110" y="1"/>
                  </a:cubicBezTo>
                  <a:cubicBezTo>
                    <a:pt x="111" y="2"/>
                    <a:pt x="111" y="3"/>
                    <a:pt x="111" y="4"/>
                  </a:cubicBezTo>
                  <a:cubicBezTo>
                    <a:pt x="111" y="5"/>
                    <a:pt x="111" y="6"/>
                    <a:pt x="110" y="7"/>
                  </a:cubicBezTo>
                  <a:cubicBezTo>
                    <a:pt x="109" y="7"/>
                    <a:pt x="109" y="8"/>
                    <a:pt x="108" y="8"/>
                  </a:cubicBezTo>
                  <a:cubicBezTo>
                    <a:pt x="107" y="8"/>
                    <a:pt x="106" y="7"/>
                    <a:pt x="105" y="7"/>
                  </a:cubicBezTo>
                  <a:cubicBezTo>
                    <a:pt x="105" y="6"/>
                    <a:pt x="104" y="5"/>
                    <a:pt x="104" y="4"/>
                  </a:cubicBezTo>
                  <a:cubicBezTo>
                    <a:pt x="104" y="3"/>
                    <a:pt x="105" y="2"/>
                    <a:pt x="105" y="1"/>
                  </a:cubicBezTo>
                  <a:cubicBezTo>
                    <a:pt x="106" y="0"/>
                    <a:pt x="107" y="0"/>
                    <a:pt x="108" y="0"/>
                  </a:cubicBezTo>
                  <a:close/>
                  <a:moveTo>
                    <a:pt x="111" y="18"/>
                  </a:moveTo>
                  <a:cubicBezTo>
                    <a:pt x="111" y="45"/>
                    <a:pt x="111" y="45"/>
                    <a:pt x="111" y="45"/>
                  </a:cubicBezTo>
                  <a:cubicBezTo>
                    <a:pt x="111" y="47"/>
                    <a:pt x="111" y="49"/>
                    <a:pt x="111" y="49"/>
                  </a:cubicBezTo>
                  <a:cubicBezTo>
                    <a:pt x="111" y="50"/>
                    <a:pt x="112" y="51"/>
                    <a:pt x="112" y="51"/>
                  </a:cubicBezTo>
                  <a:cubicBezTo>
                    <a:pt x="113" y="51"/>
                    <a:pt x="114" y="51"/>
                    <a:pt x="115" y="51"/>
                  </a:cubicBezTo>
                  <a:cubicBezTo>
                    <a:pt x="115" y="53"/>
                    <a:pt x="115" y="53"/>
                    <a:pt x="115" y="53"/>
                  </a:cubicBezTo>
                  <a:cubicBezTo>
                    <a:pt x="99" y="53"/>
                    <a:pt x="99" y="53"/>
                    <a:pt x="99" y="53"/>
                  </a:cubicBezTo>
                  <a:cubicBezTo>
                    <a:pt x="99" y="51"/>
                    <a:pt x="99" y="51"/>
                    <a:pt x="99" y="51"/>
                  </a:cubicBezTo>
                  <a:cubicBezTo>
                    <a:pt x="101" y="51"/>
                    <a:pt x="102" y="51"/>
                    <a:pt x="103" y="51"/>
                  </a:cubicBezTo>
                  <a:cubicBezTo>
                    <a:pt x="103" y="51"/>
                    <a:pt x="103" y="50"/>
                    <a:pt x="104" y="49"/>
                  </a:cubicBezTo>
                  <a:cubicBezTo>
                    <a:pt x="104" y="49"/>
                    <a:pt x="104" y="47"/>
                    <a:pt x="104" y="45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4" y="28"/>
                    <a:pt x="104" y="26"/>
                    <a:pt x="104" y="25"/>
                  </a:cubicBezTo>
                  <a:cubicBezTo>
                    <a:pt x="104" y="24"/>
                    <a:pt x="103" y="23"/>
                    <a:pt x="103" y="23"/>
                  </a:cubicBezTo>
                  <a:cubicBezTo>
                    <a:pt x="103" y="23"/>
                    <a:pt x="102" y="23"/>
                    <a:pt x="101" y="23"/>
                  </a:cubicBezTo>
                  <a:cubicBezTo>
                    <a:pt x="101" y="23"/>
                    <a:pt x="100" y="23"/>
                    <a:pt x="99" y="23"/>
                  </a:cubicBezTo>
                  <a:cubicBezTo>
                    <a:pt x="99" y="22"/>
                    <a:pt x="99" y="22"/>
                    <a:pt x="99" y="22"/>
                  </a:cubicBezTo>
                  <a:cubicBezTo>
                    <a:pt x="109" y="18"/>
                    <a:pt x="109" y="18"/>
                    <a:pt x="109" y="18"/>
                  </a:cubicBezTo>
                  <a:cubicBezTo>
                    <a:pt x="111" y="18"/>
                    <a:pt x="111" y="18"/>
                    <a:pt x="111" y="18"/>
                  </a:cubicBezTo>
                  <a:close/>
                  <a:moveTo>
                    <a:pt x="122" y="19"/>
                  </a:moveTo>
                  <a:cubicBezTo>
                    <a:pt x="137" y="19"/>
                    <a:pt x="137" y="19"/>
                    <a:pt x="137" y="19"/>
                  </a:cubicBezTo>
                  <a:cubicBezTo>
                    <a:pt x="137" y="20"/>
                    <a:pt x="137" y="20"/>
                    <a:pt x="137" y="20"/>
                  </a:cubicBezTo>
                  <a:cubicBezTo>
                    <a:pt x="136" y="20"/>
                    <a:pt x="136" y="20"/>
                    <a:pt x="136" y="20"/>
                  </a:cubicBezTo>
                  <a:cubicBezTo>
                    <a:pt x="135" y="20"/>
                    <a:pt x="134" y="20"/>
                    <a:pt x="134" y="21"/>
                  </a:cubicBezTo>
                  <a:cubicBezTo>
                    <a:pt x="133" y="21"/>
                    <a:pt x="133" y="22"/>
                    <a:pt x="133" y="23"/>
                  </a:cubicBezTo>
                  <a:cubicBezTo>
                    <a:pt x="133" y="23"/>
                    <a:pt x="133" y="25"/>
                    <a:pt x="134" y="26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9" y="25"/>
                    <a:pt x="149" y="25"/>
                    <a:pt x="149" y="25"/>
                  </a:cubicBezTo>
                  <a:cubicBezTo>
                    <a:pt x="149" y="24"/>
                    <a:pt x="150" y="23"/>
                    <a:pt x="150" y="22"/>
                  </a:cubicBezTo>
                  <a:cubicBezTo>
                    <a:pt x="150" y="21"/>
                    <a:pt x="150" y="21"/>
                    <a:pt x="149" y="21"/>
                  </a:cubicBezTo>
                  <a:cubicBezTo>
                    <a:pt x="149" y="21"/>
                    <a:pt x="149" y="20"/>
                    <a:pt x="149" y="20"/>
                  </a:cubicBezTo>
                  <a:cubicBezTo>
                    <a:pt x="148" y="20"/>
                    <a:pt x="147" y="20"/>
                    <a:pt x="146" y="20"/>
                  </a:cubicBezTo>
                  <a:cubicBezTo>
                    <a:pt x="146" y="19"/>
                    <a:pt x="146" y="19"/>
                    <a:pt x="146" y="19"/>
                  </a:cubicBezTo>
                  <a:cubicBezTo>
                    <a:pt x="157" y="19"/>
                    <a:pt x="157" y="19"/>
                    <a:pt x="157" y="19"/>
                  </a:cubicBezTo>
                  <a:cubicBezTo>
                    <a:pt x="157" y="20"/>
                    <a:pt x="157" y="20"/>
                    <a:pt x="157" y="20"/>
                  </a:cubicBezTo>
                  <a:cubicBezTo>
                    <a:pt x="156" y="20"/>
                    <a:pt x="155" y="20"/>
                    <a:pt x="155" y="21"/>
                  </a:cubicBezTo>
                  <a:cubicBezTo>
                    <a:pt x="154" y="21"/>
                    <a:pt x="153" y="23"/>
                    <a:pt x="152" y="24"/>
                  </a:cubicBezTo>
                  <a:cubicBezTo>
                    <a:pt x="141" y="53"/>
                    <a:pt x="141" y="53"/>
                    <a:pt x="141" y="53"/>
                  </a:cubicBezTo>
                  <a:cubicBezTo>
                    <a:pt x="139" y="53"/>
                    <a:pt x="139" y="53"/>
                    <a:pt x="139" y="53"/>
                  </a:cubicBezTo>
                  <a:cubicBezTo>
                    <a:pt x="127" y="25"/>
                    <a:pt x="127" y="25"/>
                    <a:pt x="127" y="25"/>
                  </a:cubicBezTo>
                  <a:cubicBezTo>
                    <a:pt x="127" y="23"/>
                    <a:pt x="126" y="22"/>
                    <a:pt x="126" y="22"/>
                  </a:cubicBezTo>
                  <a:cubicBezTo>
                    <a:pt x="125" y="21"/>
                    <a:pt x="125" y="21"/>
                    <a:pt x="124" y="20"/>
                  </a:cubicBezTo>
                  <a:cubicBezTo>
                    <a:pt x="123" y="20"/>
                    <a:pt x="123" y="20"/>
                    <a:pt x="121" y="19"/>
                  </a:cubicBezTo>
                  <a:cubicBezTo>
                    <a:pt x="122" y="19"/>
                    <a:pt x="122" y="19"/>
                    <a:pt x="122" y="19"/>
                  </a:cubicBezTo>
                  <a:close/>
                  <a:moveTo>
                    <a:pt x="169" y="31"/>
                  </a:moveTo>
                  <a:cubicBezTo>
                    <a:pt x="169" y="37"/>
                    <a:pt x="170" y="40"/>
                    <a:pt x="173" y="43"/>
                  </a:cubicBezTo>
                  <a:cubicBezTo>
                    <a:pt x="175" y="46"/>
                    <a:pt x="178" y="48"/>
                    <a:pt x="181" y="48"/>
                  </a:cubicBezTo>
                  <a:cubicBezTo>
                    <a:pt x="183" y="48"/>
                    <a:pt x="185" y="47"/>
                    <a:pt x="187" y="46"/>
                  </a:cubicBezTo>
                  <a:cubicBezTo>
                    <a:pt x="188" y="45"/>
                    <a:pt x="189" y="43"/>
                    <a:pt x="191" y="39"/>
                  </a:cubicBezTo>
                  <a:cubicBezTo>
                    <a:pt x="192" y="40"/>
                    <a:pt x="192" y="40"/>
                    <a:pt x="192" y="40"/>
                  </a:cubicBezTo>
                  <a:cubicBezTo>
                    <a:pt x="191" y="43"/>
                    <a:pt x="190" y="47"/>
                    <a:pt x="187" y="49"/>
                  </a:cubicBezTo>
                  <a:cubicBezTo>
                    <a:pt x="185" y="52"/>
                    <a:pt x="182" y="53"/>
                    <a:pt x="178" y="53"/>
                  </a:cubicBezTo>
                  <a:cubicBezTo>
                    <a:pt x="174" y="53"/>
                    <a:pt x="171" y="52"/>
                    <a:pt x="168" y="49"/>
                  </a:cubicBezTo>
                  <a:cubicBezTo>
                    <a:pt x="165" y="45"/>
                    <a:pt x="164" y="41"/>
                    <a:pt x="164" y="36"/>
                  </a:cubicBezTo>
                  <a:cubicBezTo>
                    <a:pt x="164" y="30"/>
                    <a:pt x="166" y="25"/>
                    <a:pt x="169" y="22"/>
                  </a:cubicBezTo>
                  <a:cubicBezTo>
                    <a:pt x="171" y="19"/>
                    <a:pt x="175" y="17"/>
                    <a:pt x="179" y="17"/>
                  </a:cubicBezTo>
                  <a:cubicBezTo>
                    <a:pt x="183" y="17"/>
                    <a:pt x="186" y="19"/>
                    <a:pt x="189" y="21"/>
                  </a:cubicBezTo>
                  <a:cubicBezTo>
                    <a:pt x="191" y="23"/>
                    <a:pt x="192" y="27"/>
                    <a:pt x="192" y="31"/>
                  </a:cubicBezTo>
                  <a:cubicBezTo>
                    <a:pt x="169" y="31"/>
                    <a:pt x="169" y="31"/>
                    <a:pt x="169" y="31"/>
                  </a:cubicBezTo>
                  <a:close/>
                  <a:moveTo>
                    <a:pt x="169" y="29"/>
                  </a:moveTo>
                  <a:cubicBezTo>
                    <a:pt x="184" y="29"/>
                    <a:pt x="184" y="29"/>
                    <a:pt x="184" y="29"/>
                  </a:cubicBezTo>
                  <a:cubicBezTo>
                    <a:pt x="184" y="27"/>
                    <a:pt x="184" y="26"/>
                    <a:pt x="183" y="25"/>
                  </a:cubicBezTo>
                  <a:cubicBezTo>
                    <a:pt x="183" y="24"/>
                    <a:pt x="182" y="23"/>
                    <a:pt x="181" y="22"/>
                  </a:cubicBezTo>
                  <a:cubicBezTo>
                    <a:pt x="179" y="21"/>
                    <a:pt x="178" y="21"/>
                    <a:pt x="177" y="21"/>
                  </a:cubicBezTo>
                  <a:cubicBezTo>
                    <a:pt x="175" y="21"/>
                    <a:pt x="173" y="21"/>
                    <a:pt x="172" y="23"/>
                  </a:cubicBezTo>
                  <a:cubicBezTo>
                    <a:pt x="170" y="24"/>
                    <a:pt x="169" y="27"/>
                    <a:pt x="169" y="29"/>
                  </a:cubicBezTo>
                  <a:close/>
                  <a:moveTo>
                    <a:pt x="209" y="18"/>
                  </a:moveTo>
                  <a:cubicBezTo>
                    <a:pt x="209" y="25"/>
                    <a:pt x="209" y="25"/>
                    <a:pt x="209" y="25"/>
                  </a:cubicBezTo>
                  <a:cubicBezTo>
                    <a:pt x="212" y="20"/>
                    <a:pt x="215" y="18"/>
                    <a:pt x="218" y="18"/>
                  </a:cubicBezTo>
                  <a:cubicBezTo>
                    <a:pt x="219" y="18"/>
                    <a:pt x="220" y="18"/>
                    <a:pt x="221" y="19"/>
                  </a:cubicBezTo>
                  <a:cubicBezTo>
                    <a:pt x="222" y="20"/>
                    <a:pt x="222" y="21"/>
                    <a:pt x="222" y="22"/>
                  </a:cubicBezTo>
                  <a:cubicBezTo>
                    <a:pt x="222" y="23"/>
                    <a:pt x="222" y="23"/>
                    <a:pt x="221" y="24"/>
                  </a:cubicBezTo>
                  <a:cubicBezTo>
                    <a:pt x="221" y="25"/>
                    <a:pt x="220" y="25"/>
                    <a:pt x="219" y="25"/>
                  </a:cubicBezTo>
                  <a:cubicBezTo>
                    <a:pt x="218" y="25"/>
                    <a:pt x="217" y="25"/>
                    <a:pt x="216" y="24"/>
                  </a:cubicBezTo>
                  <a:cubicBezTo>
                    <a:pt x="215" y="23"/>
                    <a:pt x="214" y="23"/>
                    <a:pt x="214" y="23"/>
                  </a:cubicBezTo>
                  <a:cubicBezTo>
                    <a:pt x="213" y="23"/>
                    <a:pt x="213" y="23"/>
                    <a:pt x="213" y="24"/>
                  </a:cubicBezTo>
                  <a:cubicBezTo>
                    <a:pt x="211" y="25"/>
                    <a:pt x="211" y="27"/>
                    <a:pt x="209" y="29"/>
                  </a:cubicBezTo>
                  <a:cubicBezTo>
                    <a:pt x="209" y="45"/>
                    <a:pt x="209" y="45"/>
                    <a:pt x="209" y="45"/>
                  </a:cubicBezTo>
                  <a:cubicBezTo>
                    <a:pt x="209" y="47"/>
                    <a:pt x="210" y="49"/>
                    <a:pt x="210" y="50"/>
                  </a:cubicBezTo>
                  <a:cubicBezTo>
                    <a:pt x="211" y="51"/>
                    <a:pt x="211" y="51"/>
                    <a:pt x="212" y="51"/>
                  </a:cubicBezTo>
                  <a:cubicBezTo>
                    <a:pt x="213" y="52"/>
                    <a:pt x="214" y="52"/>
                    <a:pt x="215" y="52"/>
                  </a:cubicBezTo>
                  <a:cubicBezTo>
                    <a:pt x="215" y="53"/>
                    <a:pt x="215" y="53"/>
                    <a:pt x="215" y="53"/>
                  </a:cubicBezTo>
                  <a:cubicBezTo>
                    <a:pt x="198" y="53"/>
                    <a:pt x="198" y="53"/>
                    <a:pt x="198" y="53"/>
                  </a:cubicBezTo>
                  <a:cubicBezTo>
                    <a:pt x="198" y="52"/>
                    <a:pt x="198" y="52"/>
                    <a:pt x="198" y="52"/>
                  </a:cubicBezTo>
                  <a:cubicBezTo>
                    <a:pt x="200" y="52"/>
                    <a:pt x="201" y="52"/>
                    <a:pt x="202" y="51"/>
                  </a:cubicBezTo>
                  <a:cubicBezTo>
                    <a:pt x="202" y="51"/>
                    <a:pt x="203" y="50"/>
                    <a:pt x="203" y="49"/>
                  </a:cubicBezTo>
                  <a:cubicBezTo>
                    <a:pt x="203" y="49"/>
                    <a:pt x="203" y="48"/>
                    <a:pt x="203" y="46"/>
                  </a:cubicBezTo>
                  <a:cubicBezTo>
                    <a:pt x="203" y="33"/>
                    <a:pt x="203" y="33"/>
                    <a:pt x="203" y="33"/>
                  </a:cubicBezTo>
                  <a:cubicBezTo>
                    <a:pt x="203" y="29"/>
                    <a:pt x="203" y="26"/>
                    <a:pt x="203" y="25"/>
                  </a:cubicBezTo>
                  <a:cubicBezTo>
                    <a:pt x="203" y="25"/>
                    <a:pt x="202" y="24"/>
                    <a:pt x="202" y="24"/>
                  </a:cubicBezTo>
                  <a:cubicBezTo>
                    <a:pt x="201" y="23"/>
                    <a:pt x="201" y="23"/>
                    <a:pt x="200" y="23"/>
                  </a:cubicBezTo>
                  <a:cubicBezTo>
                    <a:pt x="199" y="23"/>
                    <a:pt x="199" y="23"/>
                    <a:pt x="198" y="24"/>
                  </a:cubicBezTo>
                  <a:cubicBezTo>
                    <a:pt x="197" y="23"/>
                    <a:pt x="197" y="23"/>
                    <a:pt x="197" y="23"/>
                  </a:cubicBezTo>
                  <a:cubicBezTo>
                    <a:pt x="207" y="19"/>
                    <a:pt x="207" y="19"/>
                    <a:pt x="207" y="19"/>
                  </a:cubicBezTo>
                  <a:cubicBezTo>
                    <a:pt x="209" y="19"/>
                    <a:pt x="209" y="19"/>
                    <a:pt x="209" y="19"/>
                  </a:cubicBezTo>
                  <a:cubicBezTo>
                    <a:pt x="209" y="18"/>
                    <a:pt x="209" y="18"/>
                    <a:pt x="209" y="18"/>
                  </a:cubicBezTo>
                  <a:close/>
                  <a:moveTo>
                    <a:pt x="249" y="18"/>
                  </a:moveTo>
                  <a:cubicBezTo>
                    <a:pt x="249" y="29"/>
                    <a:pt x="249" y="29"/>
                    <a:pt x="249" y="29"/>
                  </a:cubicBezTo>
                  <a:cubicBezTo>
                    <a:pt x="247" y="29"/>
                    <a:pt x="247" y="29"/>
                    <a:pt x="247" y="29"/>
                  </a:cubicBezTo>
                  <a:cubicBezTo>
                    <a:pt x="247" y="26"/>
                    <a:pt x="245" y="23"/>
                    <a:pt x="244" y="22"/>
                  </a:cubicBezTo>
                  <a:cubicBezTo>
                    <a:pt x="242" y="21"/>
                    <a:pt x="241" y="20"/>
                    <a:pt x="238" y="20"/>
                  </a:cubicBezTo>
                  <a:cubicBezTo>
                    <a:pt x="237" y="20"/>
                    <a:pt x="235" y="20"/>
                    <a:pt x="234" y="21"/>
                  </a:cubicBezTo>
                  <a:cubicBezTo>
                    <a:pt x="233" y="22"/>
                    <a:pt x="233" y="23"/>
                    <a:pt x="233" y="24"/>
                  </a:cubicBezTo>
                  <a:cubicBezTo>
                    <a:pt x="233" y="25"/>
                    <a:pt x="233" y="27"/>
                    <a:pt x="234" y="28"/>
                  </a:cubicBezTo>
                  <a:cubicBezTo>
                    <a:pt x="235" y="29"/>
                    <a:pt x="236" y="30"/>
                    <a:pt x="238" y="31"/>
                  </a:cubicBezTo>
                  <a:cubicBezTo>
                    <a:pt x="243" y="34"/>
                    <a:pt x="243" y="34"/>
                    <a:pt x="243" y="34"/>
                  </a:cubicBezTo>
                  <a:cubicBezTo>
                    <a:pt x="248" y="36"/>
                    <a:pt x="251" y="39"/>
                    <a:pt x="251" y="43"/>
                  </a:cubicBezTo>
                  <a:cubicBezTo>
                    <a:pt x="251" y="47"/>
                    <a:pt x="249" y="49"/>
                    <a:pt x="247" y="51"/>
                  </a:cubicBezTo>
                  <a:cubicBezTo>
                    <a:pt x="245" y="53"/>
                    <a:pt x="243" y="54"/>
                    <a:pt x="240" y="54"/>
                  </a:cubicBezTo>
                  <a:cubicBezTo>
                    <a:pt x="238" y="54"/>
                    <a:pt x="235" y="53"/>
                    <a:pt x="233" y="53"/>
                  </a:cubicBezTo>
                  <a:cubicBezTo>
                    <a:pt x="232" y="52"/>
                    <a:pt x="231" y="52"/>
                    <a:pt x="231" y="52"/>
                  </a:cubicBezTo>
                  <a:cubicBezTo>
                    <a:pt x="231" y="52"/>
                    <a:pt x="230" y="53"/>
                    <a:pt x="230" y="53"/>
                  </a:cubicBezTo>
                  <a:cubicBezTo>
                    <a:pt x="229" y="53"/>
                    <a:pt x="229" y="53"/>
                    <a:pt x="229" y="53"/>
                  </a:cubicBezTo>
                  <a:cubicBezTo>
                    <a:pt x="229" y="41"/>
                    <a:pt x="229" y="41"/>
                    <a:pt x="229" y="41"/>
                  </a:cubicBezTo>
                  <a:cubicBezTo>
                    <a:pt x="230" y="41"/>
                    <a:pt x="230" y="41"/>
                    <a:pt x="230" y="41"/>
                  </a:cubicBezTo>
                  <a:cubicBezTo>
                    <a:pt x="231" y="45"/>
                    <a:pt x="232" y="47"/>
                    <a:pt x="234" y="49"/>
                  </a:cubicBezTo>
                  <a:cubicBezTo>
                    <a:pt x="236" y="51"/>
                    <a:pt x="238" y="52"/>
                    <a:pt x="240" y="52"/>
                  </a:cubicBezTo>
                  <a:cubicBezTo>
                    <a:pt x="242" y="52"/>
                    <a:pt x="243" y="51"/>
                    <a:pt x="244" y="50"/>
                  </a:cubicBezTo>
                  <a:cubicBezTo>
                    <a:pt x="245" y="49"/>
                    <a:pt x="246" y="48"/>
                    <a:pt x="246" y="47"/>
                  </a:cubicBezTo>
                  <a:cubicBezTo>
                    <a:pt x="246" y="45"/>
                    <a:pt x="245" y="43"/>
                    <a:pt x="244" y="42"/>
                  </a:cubicBezTo>
                  <a:cubicBezTo>
                    <a:pt x="243" y="41"/>
                    <a:pt x="241" y="39"/>
                    <a:pt x="237" y="38"/>
                  </a:cubicBezTo>
                  <a:cubicBezTo>
                    <a:pt x="234" y="36"/>
                    <a:pt x="232" y="35"/>
                    <a:pt x="231" y="33"/>
                  </a:cubicBezTo>
                  <a:cubicBezTo>
                    <a:pt x="229" y="31"/>
                    <a:pt x="229" y="30"/>
                    <a:pt x="229" y="28"/>
                  </a:cubicBezTo>
                  <a:cubicBezTo>
                    <a:pt x="229" y="25"/>
                    <a:pt x="230" y="23"/>
                    <a:pt x="232" y="21"/>
                  </a:cubicBezTo>
                  <a:cubicBezTo>
                    <a:pt x="234" y="19"/>
                    <a:pt x="236" y="18"/>
                    <a:pt x="239" y="18"/>
                  </a:cubicBezTo>
                  <a:cubicBezTo>
                    <a:pt x="240" y="18"/>
                    <a:pt x="242" y="18"/>
                    <a:pt x="244" y="19"/>
                  </a:cubicBezTo>
                  <a:cubicBezTo>
                    <a:pt x="245" y="19"/>
                    <a:pt x="246" y="19"/>
                    <a:pt x="246" y="19"/>
                  </a:cubicBezTo>
                  <a:cubicBezTo>
                    <a:pt x="247" y="19"/>
                    <a:pt x="247" y="19"/>
                    <a:pt x="247" y="19"/>
                  </a:cubicBezTo>
                  <a:cubicBezTo>
                    <a:pt x="247" y="19"/>
                    <a:pt x="247" y="18"/>
                    <a:pt x="248" y="17"/>
                  </a:cubicBezTo>
                  <a:cubicBezTo>
                    <a:pt x="249" y="18"/>
                    <a:pt x="249" y="18"/>
                    <a:pt x="249" y="18"/>
                  </a:cubicBezTo>
                  <a:close/>
                  <a:moveTo>
                    <a:pt x="268" y="0"/>
                  </a:moveTo>
                  <a:cubicBezTo>
                    <a:pt x="269" y="0"/>
                    <a:pt x="270" y="0"/>
                    <a:pt x="271" y="1"/>
                  </a:cubicBezTo>
                  <a:cubicBezTo>
                    <a:pt x="271" y="2"/>
                    <a:pt x="272" y="3"/>
                    <a:pt x="272" y="4"/>
                  </a:cubicBezTo>
                  <a:cubicBezTo>
                    <a:pt x="272" y="5"/>
                    <a:pt x="271" y="6"/>
                    <a:pt x="271" y="7"/>
                  </a:cubicBezTo>
                  <a:cubicBezTo>
                    <a:pt x="270" y="7"/>
                    <a:pt x="269" y="8"/>
                    <a:pt x="268" y="8"/>
                  </a:cubicBezTo>
                  <a:cubicBezTo>
                    <a:pt x="267" y="8"/>
                    <a:pt x="266" y="7"/>
                    <a:pt x="266" y="7"/>
                  </a:cubicBezTo>
                  <a:cubicBezTo>
                    <a:pt x="265" y="6"/>
                    <a:pt x="265" y="5"/>
                    <a:pt x="265" y="4"/>
                  </a:cubicBezTo>
                  <a:cubicBezTo>
                    <a:pt x="265" y="3"/>
                    <a:pt x="265" y="2"/>
                    <a:pt x="266" y="1"/>
                  </a:cubicBezTo>
                  <a:cubicBezTo>
                    <a:pt x="266" y="0"/>
                    <a:pt x="267" y="0"/>
                    <a:pt x="268" y="0"/>
                  </a:cubicBezTo>
                  <a:close/>
                  <a:moveTo>
                    <a:pt x="271" y="18"/>
                  </a:moveTo>
                  <a:cubicBezTo>
                    <a:pt x="271" y="45"/>
                    <a:pt x="271" y="45"/>
                    <a:pt x="271" y="45"/>
                  </a:cubicBezTo>
                  <a:cubicBezTo>
                    <a:pt x="271" y="47"/>
                    <a:pt x="271" y="49"/>
                    <a:pt x="271" y="49"/>
                  </a:cubicBezTo>
                  <a:cubicBezTo>
                    <a:pt x="272" y="50"/>
                    <a:pt x="272" y="51"/>
                    <a:pt x="273" y="51"/>
                  </a:cubicBezTo>
                  <a:cubicBezTo>
                    <a:pt x="273" y="51"/>
                    <a:pt x="274" y="51"/>
                    <a:pt x="276" y="51"/>
                  </a:cubicBezTo>
                  <a:cubicBezTo>
                    <a:pt x="276" y="53"/>
                    <a:pt x="276" y="53"/>
                    <a:pt x="276" y="53"/>
                  </a:cubicBezTo>
                  <a:cubicBezTo>
                    <a:pt x="260" y="53"/>
                    <a:pt x="260" y="53"/>
                    <a:pt x="260" y="53"/>
                  </a:cubicBezTo>
                  <a:cubicBezTo>
                    <a:pt x="260" y="51"/>
                    <a:pt x="260" y="51"/>
                    <a:pt x="260" y="51"/>
                  </a:cubicBezTo>
                  <a:cubicBezTo>
                    <a:pt x="261" y="51"/>
                    <a:pt x="263" y="51"/>
                    <a:pt x="263" y="51"/>
                  </a:cubicBezTo>
                  <a:cubicBezTo>
                    <a:pt x="263" y="51"/>
                    <a:pt x="264" y="50"/>
                    <a:pt x="264" y="49"/>
                  </a:cubicBezTo>
                  <a:cubicBezTo>
                    <a:pt x="265" y="49"/>
                    <a:pt x="265" y="47"/>
                    <a:pt x="265" y="45"/>
                  </a:cubicBezTo>
                  <a:cubicBezTo>
                    <a:pt x="265" y="32"/>
                    <a:pt x="265" y="32"/>
                    <a:pt x="265" y="32"/>
                  </a:cubicBezTo>
                  <a:cubicBezTo>
                    <a:pt x="265" y="28"/>
                    <a:pt x="265" y="26"/>
                    <a:pt x="264" y="25"/>
                  </a:cubicBezTo>
                  <a:cubicBezTo>
                    <a:pt x="264" y="24"/>
                    <a:pt x="264" y="23"/>
                    <a:pt x="263" y="23"/>
                  </a:cubicBezTo>
                  <a:cubicBezTo>
                    <a:pt x="263" y="23"/>
                    <a:pt x="263" y="23"/>
                    <a:pt x="262" y="23"/>
                  </a:cubicBezTo>
                  <a:cubicBezTo>
                    <a:pt x="261" y="23"/>
                    <a:pt x="260" y="23"/>
                    <a:pt x="259" y="23"/>
                  </a:cubicBezTo>
                  <a:cubicBezTo>
                    <a:pt x="259" y="22"/>
                    <a:pt x="259" y="22"/>
                    <a:pt x="259" y="22"/>
                  </a:cubicBezTo>
                  <a:cubicBezTo>
                    <a:pt x="269" y="18"/>
                    <a:pt x="269" y="18"/>
                    <a:pt x="269" y="18"/>
                  </a:cubicBezTo>
                  <a:cubicBezTo>
                    <a:pt x="271" y="18"/>
                    <a:pt x="271" y="18"/>
                    <a:pt x="271" y="18"/>
                  </a:cubicBezTo>
                  <a:close/>
                  <a:moveTo>
                    <a:pt x="293" y="7"/>
                  </a:moveTo>
                  <a:cubicBezTo>
                    <a:pt x="293" y="19"/>
                    <a:pt x="293" y="19"/>
                    <a:pt x="293" y="19"/>
                  </a:cubicBezTo>
                  <a:cubicBezTo>
                    <a:pt x="301" y="19"/>
                    <a:pt x="301" y="19"/>
                    <a:pt x="301" y="19"/>
                  </a:cubicBezTo>
                  <a:cubicBezTo>
                    <a:pt x="301" y="21"/>
                    <a:pt x="301" y="21"/>
                    <a:pt x="301" y="21"/>
                  </a:cubicBezTo>
                  <a:cubicBezTo>
                    <a:pt x="293" y="21"/>
                    <a:pt x="293" y="21"/>
                    <a:pt x="293" y="21"/>
                  </a:cubicBezTo>
                  <a:cubicBezTo>
                    <a:pt x="293" y="43"/>
                    <a:pt x="293" y="43"/>
                    <a:pt x="293" y="43"/>
                  </a:cubicBezTo>
                  <a:cubicBezTo>
                    <a:pt x="293" y="45"/>
                    <a:pt x="294" y="47"/>
                    <a:pt x="294" y="48"/>
                  </a:cubicBezTo>
                  <a:cubicBezTo>
                    <a:pt x="295" y="49"/>
                    <a:pt x="295" y="49"/>
                    <a:pt x="297" y="49"/>
                  </a:cubicBezTo>
                  <a:cubicBezTo>
                    <a:pt x="297" y="49"/>
                    <a:pt x="298" y="49"/>
                    <a:pt x="299" y="48"/>
                  </a:cubicBezTo>
                  <a:cubicBezTo>
                    <a:pt x="300" y="48"/>
                    <a:pt x="300" y="47"/>
                    <a:pt x="301" y="46"/>
                  </a:cubicBezTo>
                  <a:cubicBezTo>
                    <a:pt x="302" y="46"/>
                    <a:pt x="302" y="46"/>
                    <a:pt x="302" y="46"/>
                  </a:cubicBezTo>
                  <a:cubicBezTo>
                    <a:pt x="301" y="48"/>
                    <a:pt x="300" y="50"/>
                    <a:pt x="298" y="51"/>
                  </a:cubicBezTo>
                  <a:cubicBezTo>
                    <a:pt x="297" y="53"/>
                    <a:pt x="295" y="53"/>
                    <a:pt x="293" y="53"/>
                  </a:cubicBezTo>
                  <a:cubicBezTo>
                    <a:pt x="292" y="53"/>
                    <a:pt x="291" y="53"/>
                    <a:pt x="290" y="53"/>
                  </a:cubicBezTo>
                  <a:cubicBezTo>
                    <a:pt x="289" y="52"/>
                    <a:pt x="288" y="51"/>
                    <a:pt x="288" y="50"/>
                  </a:cubicBezTo>
                  <a:cubicBezTo>
                    <a:pt x="287" y="49"/>
                    <a:pt x="287" y="47"/>
                    <a:pt x="287" y="44"/>
                  </a:cubicBezTo>
                  <a:cubicBezTo>
                    <a:pt x="287" y="21"/>
                    <a:pt x="287" y="21"/>
                    <a:pt x="287" y="21"/>
                  </a:cubicBezTo>
                  <a:cubicBezTo>
                    <a:pt x="282" y="21"/>
                    <a:pt x="282" y="21"/>
                    <a:pt x="282" y="21"/>
                  </a:cubicBezTo>
                  <a:cubicBezTo>
                    <a:pt x="282" y="20"/>
                    <a:pt x="282" y="20"/>
                    <a:pt x="282" y="20"/>
                  </a:cubicBezTo>
                  <a:cubicBezTo>
                    <a:pt x="283" y="20"/>
                    <a:pt x="285" y="19"/>
                    <a:pt x="286" y="17"/>
                  </a:cubicBezTo>
                  <a:cubicBezTo>
                    <a:pt x="287" y="16"/>
                    <a:pt x="288" y="15"/>
                    <a:pt x="289" y="13"/>
                  </a:cubicBezTo>
                  <a:cubicBezTo>
                    <a:pt x="290" y="12"/>
                    <a:pt x="291" y="10"/>
                    <a:pt x="292" y="7"/>
                  </a:cubicBezTo>
                  <a:cubicBezTo>
                    <a:pt x="293" y="7"/>
                    <a:pt x="293" y="7"/>
                    <a:pt x="293" y="7"/>
                  </a:cubicBezTo>
                  <a:close/>
                  <a:moveTo>
                    <a:pt x="306" y="19"/>
                  </a:moveTo>
                  <a:cubicBezTo>
                    <a:pt x="321" y="19"/>
                    <a:pt x="321" y="19"/>
                    <a:pt x="321" y="19"/>
                  </a:cubicBezTo>
                  <a:cubicBezTo>
                    <a:pt x="321" y="20"/>
                    <a:pt x="321" y="20"/>
                    <a:pt x="321" y="20"/>
                  </a:cubicBezTo>
                  <a:cubicBezTo>
                    <a:pt x="320" y="20"/>
                    <a:pt x="320" y="20"/>
                    <a:pt x="320" y="20"/>
                  </a:cubicBezTo>
                  <a:cubicBezTo>
                    <a:pt x="319" y="20"/>
                    <a:pt x="318" y="20"/>
                    <a:pt x="318" y="21"/>
                  </a:cubicBezTo>
                  <a:cubicBezTo>
                    <a:pt x="317" y="21"/>
                    <a:pt x="317" y="22"/>
                    <a:pt x="317" y="22"/>
                  </a:cubicBezTo>
                  <a:cubicBezTo>
                    <a:pt x="317" y="23"/>
                    <a:pt x="317" y="25"/>
                    <a:pt x="318" y="26"/>
                  </a:cubicBezTo>
                  <a:cubicBezTo>
                    <a:pt x="326" y="43"/>
                    <a:pt x="326" y="43"/>
                    <a:pt x="326" y="43"/>
                  </a:cubicBezTo>
                  <a:cubicBezTo>
                    <a:pt x="333" y="25"/>
                    <a:pt x="333" y="25"/>
                    <a:pt x="333" y="25"/>
                  </a:cubicBezTo>
                  <a:cubicBezTo>
                    <a:pt x="334" y="23"/>
                    <a:pt x="334" y="23"/>
                    <a:pt x="334" y="21"/>
                  </a:cubicBezTo>
                  <a:cubicBezTo>
                    <a:pt x="334" y="21"/>
                    <a:pt x="334" y="21"/>
                    <a:pt x="333" y="20"/>
                  </a:cubicBezTo>
                  <a:cubicBezTo>
                    <a:pt x="333" y="20"/>
                    <a:pt x="333" y="20"/>
                    <a:pt x="333" y="19"/>
                  </a:cubicBezTo>
                  <a:cubicBezTo>
                    <a:pt x="332" y="19"/>
                    <a:pt x="331" y="19"/>
                    <a:pt x="331" y="19"/>
                  </a:cubicBezTo>
                  <a:cubicBezTo>
                    <a:pt x="331" y="18"/>
                    <a:pt x="331" y="18"/>
                    <a:pt x="331" y="18"/>
                  </a:cubicBezTo>
                  <a:cubicBezTo>
                    <a:pt x="341" y="18"/>
                    <a:pt x="341" y="18"/>
                    <a:pt x="341" y="18"/>
                  </a:cubicBezTo>
                  <a:cubicBezTo>
                    <a:pt x="341" y="19"/>
                    <a:pt x="341" y="19"/>
                    <a:pt x="341" y="19"/>
                  </a:cubicBezTo>
                  <a:cubicBezTo>
                    <a:pt x="341" y="19"/>
                    <a:pt x="340" y="19"/>
                    <a:pt x="339" y="19"/>
                  </a:cubicBezTo>
                  <a:cubicBezTo>
                    <a:pt x="339" y="20"/>
                    <a:pt x="338" y="20"/>
                    <a:pt x="338" y="21"/>
                  </a:cubicBezTo>
                  <a:cubicBezTo>
                    <a:pt x="337" y="21"/>
                    <a:pt x="337" y="22"/>
                    <a:pt x="337" y="24"/>
                  </a:cubicBezTo>
                  <a:cubicBezTo>
                    <a:pt x="323" y="58"/>
                    <a:pt x="323" y="58"/>
                    <a:pt x="323" y="58"/>
                  </a:cubicBezTo>
                  <a:cubicBezTo>
                    <a:pt x="322" y="61"/>
                    <a:pt x="321" y="63"/>
                    <a:pt x="318" y="65"/>
                  </a:cubicBezTo>
                  <a:cubicBezTo>
                    <a:pt x="316" y="67"/>
                    <a:pt x="314" y="68"/>
                    <a:pt x="312" y="68"/>
                  </a:cubicBezTo>
                  <a:cubicBezTo>
                    <a:pt x="311" y="68"/>
                    <a:pt x="310" y="67"/>
                    <a:pt x="309" y="67"/>
                  </a:cubicBezTo>
                  <a:cubicBezTo>
                    <a:pt x="308" y="66"/>
                    <a:pt x="307" y="65"/>
                    <a:pt x="307" y="64"/>
                  </a:cubicBezTo>
                  <a:cubicBezTo>
                    <a:pt x="307" y="63"/>
                    <a:pt x="308" y="62"/>
                    <a:pt x="308" y="61"/>
                  </a:cubicBezTo>
                  <a:cubicBezTo>
                    <a:pt x="309" y="61"/>
                    <a:pt x="310" y="61"/>
                    <a:pt x="311" y="61"/>
                  </a:cubicBezTo>
                  <a:cubicBezTo>
                    <a:pt x="312" y="61"/>
                    <a:pt x="313" y="61"/>
                    <a:pt x="314" y="61"/>
                  </a:cubicBezTo>
                  <a:cubicBezTo>
                    <a:pt x="315" y="62"/>
                    <a:pt x="316" y="62"/>
                    <a:pt x="316" y="62"/>
                  </a:cubicBezTo>
                  <a:cubicBezTo>
                    <a:pt x="317" y="62"/>
                    <a:pt x="317" y="61"/>
                    <a:pt x="318" y="61"/>
                  </a:cubicBezTo>
                  <a:cubicBezTo>
                    <a:pt x="319" y="60"/>
                    <a:pt x="320" y="58"/>
                    <a:pt x="321" y="56"/>
                  </a:cubicBezTo>
                  <a:cubicBezTo>
                    <a:pt x="323" y="50"/>
                    <a:pt x="323" y="50"/>
                    <a:pt x="323" y="50"/>
                  </a:cubicBezTo>
                  <a:cubicBezTo>
                    <a:pt x="311" y="25"/>
                    <a:pt x="311" y="25"/>
                    <a:pt x="311" y="25"/>
                  </a:cubicBezTo>
                  <a:cubicBezTo>
                    <a:pt x="311" y="24"/>
                    <a:pt x="311" y="23"/>
                    <a:pt x="310" y="22"/>
                  </a:cubicBezTo>
                  <a:cubicBezTo>
                    <a:pt x="309" y="21"/>
                    <a:pt x="309" y="20"/>
                    <a:pt x="308" y="20"/>
                  </a:cubicBezTo>
                  <a:cubicBezTo>
                    <a:pt x="308" y="20"/>
                    <a:pt x="307" y="19"/>
                    <a:pt x="305" y="19"/>
                  </a:cubicBezTo>
                  <a:cubicBezTo>
                    <a:pt x="306" y="19"/>
                    <a:pt x="306" y="19"/>
                    <a:pt x="306" y="19"/>
                  </a:cubicBezTo>
                  <a:close/>
                  <a:moveTo>
                    <a:pt x="379" y="18"/>
                  </a:moveTo>
                  <a:cubicBezTo>
                    <a:pt x="383" y="18"/>
                    <a:pt x="387" y="20"/>
                    <a:pt x="391" y="24"/>
                  </a:cubicBezTo>
                  <a:cubicBezTo>
                    <a:pt x="393" y="27"/>
                    <a:pt x="395" y="31"/>
                    <a:pt x="395" y="35"/>
                  </a:cubicBezTo>
                  <a:cubicBezTo>
                    <a:pt x="395" y="39"/>
                    <a:pt x="394" y="41"/>
                    <a:pt x="393" y="45"/>
                  </a:cubicBezTo>
                  <a:cubicBezTo>
                    <a:pt x="391" y="48"/>
                    <a:pt x="389" y="50"/>
                    <a:pt x="387" y="52"/>
                  </a:cubicBezTo>
                  <a:cubicBezTo>
                    <a:pt x="385" y="53"/>
                    <a:pt x="382" y="54"/>
                    <a:pt x="379" y="54"/>
                  </a:cubicBezTo>
                  <a:cubicBezTo>
                    <a:pt x="374" y="54"/>
                    <a:pt x="370" y="52"/>
                    <a:pt x="367" y="48"/>
                  </a:cubicBezTo>
                  <a:cubicBezTo>
                    <a:pt x="365" y="45"/>
                    <a:pt x="363" y="41"/>
                    <a:pt x="363" y="37"/>
                  </a:cubicBezTo>
                  <a:cubicBezTo>
                    <a:pt x="363" y="33"/>
                    <a:pt x="364" y="30"/>
                    <a:pt x="366" y="27"/>
                  </a:cubicBezTo>
                  <a:cubicBezTo>
                    <a:pt x="367" y="24"/>
                    <a:pt x="369" y="22"/>
                    <a:pt x="372" y="21"/>
                  </a:cubicBezTo>
                  <a:cubicBezTo>
                    <a:pt x="373" y="19"/>
                    <a:pt x="376" y="18"/>
                    <a:pt x="379" y="18"/>
                  </a:cubicBezTo>
                  <a:close/>
                  <a:moveTo>
                    <a:pt x="377" y="20"/>
                  </a:moveTo>
                  <a:cubicBezTo>
                    <a:pt x="376" y="20"/>
                    <a:pt x="375" y="21"/>
                    <a:pt x="373" y="21"/>
                  </a:cubicBezTo>
                  <a:cubicBezTo>
                    <a:pt x="372" y="22"/>
                    <a:pt x="371" y="23"/>
                    <a:pt x="370" y="25"/>
                  </a:cubicBezTo>
                  <a:cubicBezTo>
                    <a:pt x="369" y="27"/>
                    <a:pt x="369" y="30"/>
                    <a:pt x="369" y="33"/>
                  </a:cubicBezTo>
                  <a:cubicBezTo>
                    <a:pt x="369" y="38"/>
                    <a:pt x="370" y="42"/>
                    <a:pt x="372" y="46"/>
                  </a:cubicBezTo>
                  <a:cubicBezTo>
                    <a:pt x="374" y="49"/>
                    <a:pt x="376" y="51"/>
                    <a:pt x="379" y="51"/>
                  </a:cubicBezTo>
                  <a:cubicBezTo>
                    <a:pt x="382" y="51"/>
                    <a:pt x="384" y="50"/>
                    <a:pt x="385" y="48"/>
                  </a:cubicBezTo>
                  <a:cubicBezTo>
                    <a:pt x="387" y="46"/>
                    <a:pt x="387" y="43"/>
                    <a:pt x="387" y="38"/>
                  </a:cubicBezTo>
                  <a:cubicBezTo>
                    <a:pt x="387" y="32"/>
                    <a:pt x="386" y="27"/>
                    <a:pt x="384" y="24"/>
                  </a:cubicBezTo>
                  <a:cubicBezTo>
                    <a:pt x="382" y="21"/>
                    <a:pt x="380" y="20"/>
                    <a:pt x="377" y="20"/>
                  </a:cubicBezTo>
                  <a:close/>
                  <a:moveTo>
                    <a:pt x="415" y="21"/>
                  </a:moveTo>
                  <a:cubicBezTo>
                    <a:pt x="415" y="44"/>
                    <a:pt x="415" y="44"/>
                    <a:pt x="415" y="44"/>
                  </a:cubicBezTo>
                  <a:cubicBezTo>
                    <a:pt x="415" y="47"/>
                    <a:pt x="416" y="49"/>
                    <a:pt x="416" y="50"/>
                  </a:cubicBezTo>
                  <a:cubicBezTo>
                    <a:pt x="417" y="51"/>
                    <a:pt x="418" y="51"/>
                    <a:pt x="420" y="51"/>
                  </a:cubicBezTo>
                  <a:cubicBezTo>
                    <a:pt x="423" y="51"/>
                    <a:pt x="423" y="51"/>
                    <a:pt x="423" y="51"/>
                  </a:cubicBezTo>
                  <a:cubicBezTo>
                    <a:pt x="423" y="53"/>
                    <a:pt x="423" y="53"/>
                    <a:pt x="423" y="53"/>
                  </a:cubicBezTo>
                  <a:cubicBezTo>
                    <a:pt x="403" y="53"/>
                    <a:pt x="403" y="53"/>
                    <a:pt x="403" y="53"/>
                  </a:cubicBezTo>
                  <a:cubicBezTo>
                    <a:pt x="403" y="51"/>
                    <a:pt x="403" y="51"/>
                    <a:pt x="403" y="51"/>
                  </a:cubicBezTo>
                  <a:cubicBezTo>
                    <a:pt x="405" y="51"/>
                    <a:pt x="405" y="51"/>
                    <a:pt x="405" y="51"/>
                  </a:cubicBezTo>
                  <a:cubicBezTo>
                    <a:pt x="406" y="51"/>
                    <a:pt x="407" y="51"/>
                    <a:pt x="408" y="51"/>
                  </a:cubicBezTo>
                  <a:cubicBezTo>
                    <a:pt x="409" y="50"/>
                    <a:pt x="409" y="49"/>
                    <a:pt x="409" y="49"/>
                  </a:cubicBezTo>
                  <a:cubicBezTo>
                    <a:pt x="410" y="48"/>
                    <a:pt x="410" y="46"/>
                    <a:pt x="410" y="44"/>
                  </a:cubicBezTo>
                  <a:cubicBezTo>
                    <a:pt x="410" y="21"/>
                    <a:pt x="410" y="21"/>
                    <a:pt x="410" y="21"/>
                  </a:cubicBezTo>
                  <a:cubicBezTo>
                    <a:pt x="403" y="21"/>
                    <a:pt x="403" y="21"/>
                    <a:pt x="403" y="21"/>
                  </a:cubicBezTo>
                  <a:cubicBezTo>
                    <a:pt x="403" y="19"/>
                    <a:pt x="403" y="19"/>
                    <a:pt x="403" y="19"/>
                  </a:cubicBezTo>
                  <a:cubicBezTo>
                    <a:pt x="410" y="19"/>
                    <a:pt x="410" y="19"/>
                    <a:pt x="410" y="19"/>
                  </a:cubicBezTo>
                  <a:cubicBezTo>
                    <a:pt x="410" y="16"/>
                    <a:pt x="410" y="16"/>
                    <a:pt x="410" y="16"/>
                  </a:cubicBezTo>
                  <a:cubicBezTo>
                    <a:pt x="410" y="13"/>
                    <a:pt x="410" y="10"/>
                    <a:pt x="411" y="7"/>
                  </a:cubicBezTo>
                  <a:cubicBezTo>
                    <a:pt x="413" y="5"/>
                    <a:pt x="414" y="3"/>
                    <a:pt x="416" y="2"/>
                  </a:cubicBezTo>
                  <a:cubicBezTo>
                    <a:pt x="418" y="0"/>
                    <a:pt x="421" y="0"/>
                    <a:pt x="423" y="0"/>
                  </a:cubicBezTo>
                  <a:cubicBezTo>
                    <a:pt x="426" y="0"/>
                    <a:pt x="428" y="1"/>
                    <a:pt x="430" y="2"/>
                  </a:cubicBezTo>
                  <a:cubicBezTo>
                    <a:pt x="431" y="3"/>
                    <a:pt x="432" y="5"/>
                    <a:pt x="432" y="6"/>
                  </a:cubicBezTo>
                  <a:cubicBezTo>
                    <a:pt x="432" y="7"/>
                    <a:pt x="432" y="7"/>
                    <a:pt x="431" y="8"/>
                  </a:cubicBezTo>
                  <a:cubicBezTo>
                    <a:pt x="431" y="9"/>
                    <a:pt x="430" y="9"/>
                    <a:pt x="429" y="9"/>
                  </a:cubicBezTo>
                  <a:cubicBezTo>
                    <a:pt x="429" y="9"/>
                    <a:pt x="428" y="8"/>
                    <a:pt x="428" y="8"/>
                  </a:cubicBezTo>
                  <a:cubicBezTo>
                    <a:pt x="427" y="7"/>
                    <a:pt x="427" y="7"/>
                    <a:pt x="425" y="5"/>
                  </a:cubicBezTo>
                  <a:cubicBezTo>
                    <a:pt x="425" y="4"/>
                    <a:pt x="424" y="3"/>
                    <a:pt x="423" y="2"/>
                  </a:cubicBezTo>
                  <a:cubicBezTo>
                    <a:pt x="422" y="2"/>
                    <a:pt x="421" y="1"/>
                    <a:pt x="421" y="1"/>
                  </a:cubicBezTo>
                  <a:cubicBezTo>
                    <a:pt x="419" y="1"/>
                    <a:pt x="419" y="2"/>
                    <a:pt x="418" y="2"/>
                  </a:cubicBezTo>
                  <a:cubicBezTo>
                    <a:pt x="417" y="3"/>
                    <a:pt x="417" y="4"/>
                    <a:pt x="416" y="5"/>
                  </a:cubicBezTo>
                  <a:cubicBezTo>
                    <a:pt x="416" y="6"/>
                    <a:pt x="416" y="9"/>
                    <a:pt x="416" y="15"/>
                  </a:cubicBezTo>
                  <a:cubicBezTo>
                    <a:pt x="416" y="17"/>
                    <a:pt x="416" y="17"/>
                    <a:pt x="416" y="17"/>
                  </a:cubicBezTo>
                  <a:cubicBezTo>
                    <a:pt x="424" y="17"/>
                    <a:pt x="424" y="17"/>
                    <a:pt x="424" y="17"/>
                  </a:cubicBezTo>
                  <a:cubicBezTo>
                    <a:pt x="424" y="21"/>
                    <a:pt x="424" y="21"/>
                    <a:pt x="424" y="21"/>
                  </a:cubicBezTo>
                  <a:cubicBezTo>
                    <a:pt x="415" y="21"/>
                    <a:pt x="415" y="21"/>
                    <a:pt x="415" y="21"/>
                  </a:cubicBezTo>
                  <a:close/>
                  <a:moveTo>
                    <a:pt x="477" y="1"/>
                  </a:moveTo>
                  <a:cubicBezTo>
                    <a:pt x="477" y="19"/>
                    <a:pt x="477" y="19"/>
                    <a:pt x="477" y="19"/>
                  </a:cubicBezTo>
                  <a:cubicBezTo>
                    <a:pt x="475" y="19"/>
                    <a:pt x="475" y="19"/>
                    <a:pt x="475" y="19"/>
                  </a:cubicBezTo>
                  <a:cubicBezTo>
                    <a:pt x="475" y="15"/>
                    <a:pt x="474" y="13"/>
                    <a:pt x="473" y="11"/>
                  </a:cubicBezTo>
                  <a:cubicBezTo>
                    <a:pt x="472" y="9"/>
                    <a:pt x="470" y="7"/>
                    <a:pt x="468" y="6"/>
                  </a:cubicBezTo>
                  <a:cubicBezTo>
                    <a:pt x="466" y="5"/>
                    <a:pt x="464" y="4"/>
                    <a:pt x="462" y="4"/>
                  </a:cubicBezTo>
                  <a:cubicBezTo>
                    <a:pt x="459" y="4"/>
                    <a:pt x="457" y="5"/>
                    <a:pt x="456" y="7"/>
                  </a:cubicBezTo>
                  <a:cubicBezTo>
                    <a:pt x="454" y="8"/>
                    <a:pt x="453" y="10"/>
                    <a:pt x="453" y="12"/>
                  </a:cubicBezTo>
                  <a:cubicBezTo>
                    <a:pt x="453" y="13"/>
                    <a:pt x="454" y="15"/>
                    <a:pt x="455" y="16"/>
                  </a:cubicBezTo>
                  <a:cubicBezTo>
                    <a:pt x="457" y="18"/>
                    <a:pt x="460" y="20"/>
                    <a:pt x="465" y="23"/>
                  </a:cubicBezTo>
                  <a:cubicBezTo>
                    <a:pt x="470" y="26"/>
                    <a:pt x="473" y="28"/>
                    <a:pt x="475" y="29"/>
                  </a:cubicBezTo>
                  <a:cubicBezTo>
                    <a:pt x="476" y="31"/>
                    <a:pt x="477" y="32"/>
                    <a:pt x="479" y="34"/>
                  </a:cubicBezTo>
                  <a:cubicBezTo>
                    <a:pt x="479" y="36"/>
                    <a:pt x="480" y="38"/>
                    <a:pt x="480" y="40"/>
                  </a:cubicBezTo>
                  <a:cubicBezTo>
                    <a:pt x="480" y="44"/>
                    <a:pt x="478" y="47"/>
                    <a:pt x="475" y="50"/>
                  </a:cubicBezTo>
                  <a:cubicBezTo>
                    <a:pt x="473" y="53"/>
                    <a:pt x="469" y="54"/>
                    <a:pt x="465" y="54"/>
                  </a:cubicBezTo>
                  <a:cubicBezTo>
                    <a:pt x="463" y="54"/>
                    <a:pt x="462" y="54"/>
                    <a:pt x="461" y="53"/>
                  </a:cubicBezTo>
                  <a:cubicBezTo>
                    <a:pt x="460" y="53"/>
                    <a:pt x="458" y="53"/>
                    <a:pt x="456" y="52"/>
                  </a:cubicBezTo>
                  <a:cubicBezTo>
                    <a:pt x="454" y="51"/>
                    <a:pt x="453" y="51"/>
                    <a:pt x="452" y="51"/>
                  </a:cubicBezTo>
                  <a:cubicBezTo>
                    <a:pt x="451" y="51"/>
                    <a:pt x="451" y="51"/>
                    <a:pt x="450" y="51"/>
                  </a:cubicBezTo>
                  <a:cubicBezTo>
                    <a:pt x="450" y="52"/>
                    <a:pt x="450" y="53"/>
                    <a:pt x="449" y="54"/>
                  </a:cubicBezTo>
                  <a:cubicBezTo>
                    <a:pt x="448" y="54"/>
                    <a:pt x="448" y="54"/>
                    <a:pt x="448" y="54"/>
                  </a:cubicBezTo>
                  <a:cubicBezTo>
                    <a:pt x="448" y="37"/>
                    <a:pt x="448" y="37"/>
                    <a:pt x="448" y="37"/>
                  </a:cubicBezTo>
                  <a:cubicBezTo>
                    <a:pt x="449" y="37"/>
                    <a:pt x="449" y="37"/>
                    <a:pt x="449" y="37"/>
                  </a:cubicBezTo>
                  <a:cubicBezTo>
                    <a:pt x="450" y="40"/>
                    <a:pt x="451" y="43"/>
                    <a:pt x="452" y="45"/>
                  </a:cubicBezTo>
                  <a:cubicBezTo>
                    <a:pt x="453" y="46"/>
                    <a:pt x="455" y="48"/>
                    <a:pt x="457" y="49"/>
                  </a:cubicBezTo>
                  <a:cubicBezTo>
                    <a:pt x="459" y="50"/>
                    <a:pt x="461" y="51"/>
                    <a:pt x="464" y="51"/>
                  </a:cubicBezTo>
                  <a:cubicBezTo>
                    <a:pt x="467" y="51"/>
                    <a:pt x="469" y="50"/>
                    <a:pt x="471" y="48"/>
                  </a:cubicBezTo>
                  <a:cubicBezTo>
                    <a:pt x="473" y="47"/>
                    <a:pt x="473" y="45"/>
                    <a:pt x="473" y="43"/>
                  </a:cubicBezTo>
                  <a:cubicBezTo>
                    <a:pt x="473" y="41"/>
                    <a:pt x="473" y="40"/>
                    <a:pt x="473" y="39"/>
                  </a:cubicBezTo>
                  <a:cubicBezTo>
                    <a:pt x="472" y="38"/>
                    <a:pt x="471" y="37"/>
                    <a:pt x="469" y="35"/>
                  </a:cubicBezTo>
                  <a:cubicBezTo>
                    <a:pt x="469" y="35"/>
                    <a:pt x="466" y="33"/>
                    <a:pt x="462" y="31"/>
                  </a:cubicBezTo>
                  <a:cubicBezTo>
                    <a:pt x="458" y="28"/>
                    <a:pt x="455" y="26"/>
                    <a:pt x="453" y="25"/>
                  </a:cubicBezTo>
                  <a:cubicBezTo>
                    <a:pt x="451" y="23"/>
                    <a:pt x="450" y="22"/>
                    <a:pt x="449" y="20"/>
                  </a:cubicBezTo>
                  <a:cubicBezTo>
                    <a:pt x="448" y="19"/>
                    <a:pt x="448" y="17"/>
                    <a:pt x="448" y="15"/>
                  </a:cubicBezTo>
                  <a:cubicBezTo>
                    <a:pt x="448" y="11"/>
                    <a:pt x="449" y="8"/>
                    <a:pt x="452" y="5"/>
                  </a:cubicBezTo>
                  <a:cubicBezTo>
                    <a:pt x="455" y="3"/>
                    <a:pt x="458" y="1"/>
                    <a:pt x="462" y="1"/>
                  </a:cubicBezTo>
                  <a:cubicBezTo>
                    <a:pt x="464" y="1"/>
                    <a:pt x="467" y="2"/>
                    <a:pt x="470" y="3"/>
                  </a:cubicBezTo>
                  <a:cubicBezTo>
                    <a:pt x="471" y="4"/>
                    <a:pt x="472" y="4"/>
                    <a:pt x="473" y="4"/>
                  </a:cubicBezTo>
                  <a:cubicBezTo>
                    <a:pt x="473" y="4"/>
                    <a:pt x="474" y="4"/>
                    <a:pt x="474" y="4"/>
                  </a:cubicBezTo>
                  <a:cubicBezTo>
                    <a:pt x="475" y="3"/>
                    <a:pt x="475" y="3"/>
                    <a:pt x="475" y="1"/>
                  </a:cubicBezTo>
                  <a:cubicBezTo>
                    <a:pt x="477" y="1"/>
                    <a:pt x="477" y="1"/>
                    <a:pt x="477" y="1"/>
                  </a:cubicBezTo>
                  <a:close/>
                  <a:moveTo>
                    <a:pt x="517" y="40"/>
                  </a:moveTo>
                  <a:cubicBezTo>
                    <a:pt x="517" y="44"/>
                    <a:pt x="515" y="48"/>
                    <a:pt x="512" y="50"/>
                  </a:cubicBezTo>
                  <a:cubicBezTo>
                    <a:pt x="510" y="53"/>
                    <a:pt x="507" y="54"/>
                    <a:pt x="504" y="54"/>
                  </a:cubicBezTo>
                  <a:cubicBezTo>
                    <a:pt x="500" y="54"/>
                    <a:pt x="497" y="52"/>
                    <a:pt x="494" y="49"/>
                  </a:cubicBezTo>
                  <a:cubicBezTo>
                    <a:pt x="491" y="46"/>
                    <a:pt x="490" y="41"/>
                    <a:pt x="490" y="36"/>
                  </a:cubicBezTo>
                  <a:cubicBezTo>
                    <a:pt x="490" y="31"/>
                    <a:pt x="492" y="26"/>
                    <a:pt x="495" y="23"/>
                  </a:cubicBezTo>
                  <a:cubicBezTo>
                    <a:pt x="498" y="19"/>
                    <a:pt x="501" y="17"/>
                    <a:pt x="506" y="17"/>
                  </a:cubicBezTo>
                  <a:cubicBezTo>
                    <a:pt x="509" y="17"/>
                    <a:pt x="512" y="18"/>
                    <a:pt x="514" y="20"/>
                  </a:cubicBezTo>
                  <a:cubicBezTo>
                    <a:pt x="516" y="22"/>
                    <a:pt x="517" y="24"/>
                    <a:pt x="517" y="26"/>
                  </a:cubicBezTo>
                  <a:cubicBezTo>
                    <a:pt x="517" y="27"/>
                    <a:pt x="517" y="27"/>
                    <a:pt x="516" y="28"/>
                  </a:cubicBezTo>
                  <a:cubicBezTo>
                    <a:pt x="516" y="29"/>
                    <a:pt x="515" y="29"/>
                    <a:pt x="514" y="29"/>
                  </a:cubicBezTo>
                  <a:cubicBezTo>
                    <a:pt x="512" y="29"/>
                    <a:pt x="511" y="29"/>
                    <a:pt x="511" y="27"/>
                  </a:cubicBezTo>
                  <a:cubicBezTo>
                    <a:pt x="510" y="27"/>
                    <a:pt x="510" y="26"/>
                    <a:pt x="510" y="25"/>
                  </a:cubicBezTo>
                  <a:cubicBezTo>
                    <a:pt x="510" y="23"/>
                    <a:pt x="509" y="22"/>
                    <a:pt x="508" y="21"/>
                  </a:cubicBezTo>
                  <a:cubicBezTo>
                    <a:pt x="507" y="21"/>
                    <a:pt x="506" y="20"/>
                    <a:pt x="505" y="20"/>
                  </a:cubicBezTo>
                  <a:cubicBezTo>
                    <a:pt x="502" y="20"/>
                    <a:pt x="500" y="21"/>
                    <a:pt x="499" y="23"/>
                  </a:cubicBezTo>
                  <a:cubicBezTo>
                    <a:pt x="497" y="25"/>
                    <a:pt x="496" y="29"/>
                    <a:pt x="496" y="33"/>
                  </a:cubicBezTo>
                  <a:cubicBezTo>
                    <a:pt x="496" y="37"/>
                    <a:pt x="497" y="40"/>
                    <a:pt x="499" y="43"/>
                  </a:cubicBezTo>
                  <a:cubicBezTo>
                    <a:pt x="501" y="47"/>
                    <a:pt x="503" y="48"/>
                    <a:pt x="507" y="48"/>
                  </a:cubicBezTo>
                  <a:cubicBezTo>
                    <a:pt x="509" y="48"/>
                    <a:pt x="511" y="47"/>
                    <a:pt x="513" y="46"/>
                  </a:cubicBezTo>
                  <a:cubicBezTo>
                    <a:pt x="514" y="45"/>
                    <a:pt x="515" y="43"/>
                    <a:pt x="517" y="40"/>
                  </a:cubicBezTo>
                  <a:cubicBezTo>
                    <a:pt x="517" y="40"/>
                    <a:pt x="517" y="40"/>
                    <a:pt x="517" y="40"/>
                  </a:cubicBezTo>
                  <a:close/>
                  <a:moveTo>
                    <a:pt x="534" y="0"/>
                  </a:moveTo>
                  <a:cubicBezTo>
                    <a:pt x="535" y="0"/>
                    <a:pt x="536" y="0"/>
                    <a:pt x="537" y="1"/>
                  </a:cubicBezTo>
                  <a:cubicBezTo>
                    <a:pt x="537" y="2"/>
                    <a:pt x="538" y="3"/>
                    <a:pt x="538" y="4"/>
                  </a:cubicBezTo>
                  <a:cubicBezTo>
                    <a:pt x="538" y="5"/>
                    <a:pt x="537" y="6"/>
                    <a:pt x="537" y="7"/>
                  </a:cubicBezTo>
                  <a:cubicBezTo>
                    <a:pt x="536" y="7"/>
                    <a:pt x="535" y="8"/>
                    <a:pt x="534" y="8"/>
                  </a:cubicBezTo>
                  <a:cubicBezTo>
                    <a:pt x="533" y="8"/>
                    <a:pt x="532" y="7"/>
                    <a:pt x="532" y="7"/>
                  </a:cubicBezTo>
                  <a:cubicBezTo>
                    <a:pt x="531" y="6"/>
                    <a:pt x="531" y="5"/>
                    <a:pt x="531" y="4"/>
                  </a:cubicBezTo>
                  <a:cubicBezTo>
                    <a:pt x="531" y="3"/>
                    <a:pt x="531" y="2"/>
                    <a:pt x="532" y="1"/>
                  </a:cubicBezTo>
                  <a:cubicBezTo>
                    <a:pt x="532" y="0"/>
                    <a:pt x="533" y="0"/>
                    <a:pt x="534" y="0"/>
                  </a:cubicBezTo>
                  <a:close/>
                  <a:moveTo>
                    <a:pt x="537" y="18"/>
                  </a:moveTo>
                  <a:cubicBezTo>
                    <a:pt x="537" y="45"/>
                    <a:pt x="537" y="45"/>
                    <a:pt x="537" y="45"/>
                  </a:cubicBezTo>
                  <a:cubicBezTo>
                    <a:pt x="537" y="47"/>
                    <a:pt x="537" y="49"/>
                    <a:pt x="537" y="49"/>
                  </a:cubicBezTo>
                  <a:cubicBezTo>
                    <a:pt x="538" y="50"/>
                    <a:pt x="538" y="51"/>
                    <a:pt x="539" y="51"/>
                  </a:cubicBezTo>
                  <a:cubicBezTo>
                    <a:pt x="539" y="51"/>
                    <a:pt x="540" y="51"/>
                    <a:pt x="542" y="51"/>
                  </a:cubicBezTo>
                  <a:cubicBezTo>
                    <a:pt x="542" y="53"/>
                    <a:pt x="542" y="53"/>
                    <a:pt x="542" y="53"/>
                  </a:cubicBezTo>
                  <a:cubicBezTo>
                    <a:pt x="526" y="53"/>
                    <a:pt x="526" y="53"/>
                    <a:pt x="526" y="53"/>
                  </a:cubicBezTo>
                  <a:cubicBezTo>
                    <a:pt x="526" y="51"/>
                    <a:pt x="526" y="51"/>
                    <a:pt x="526" y="51"/>
                  </a:cubicBezTo>
                  <a:cubicBezTo>
                    <a:pt x="527" y="51"/>
                    <a:pt x="529" y="51"/>
                    <a:pt x="529" y="51"/>
                  </a:cubicBezTo>
                  <a:cubicBezTo>
                    <a:pt x="529" y="51"/>
                    <a:pt x="530" y="50"/>
                    <a:pt x="530" y="49"/>
                  </a:cubicBezTo>
                  <a:cubicBezTo>
                    <a:pt x="531" y="49"/>
                    <a:pt x="531" y="47"/>
                    <a:pt x="531" y="45"/>
                  </a:cubicBezTo>
                  <a:cubicBezTo>
                    <a:pt x="531" y="32"/>
                    <a:pt x="531" y="32"/>
                    <a:pt x="531" y="32"/>
                  </a:cubicBezTo>
                  <a:cubicBezTo>
                    <a:pt x="531" y="28"/>
                    <a:pt x="531" y="26"/>
                    <a:pt x="530" y="25"/>
                  </a:cubicBezTo>
                  <a:cubicBezTo>
                    <a:pt x="530" y="24"/>
                    <a:pt x="530" y="23"/>
                    <a:pt x="529" y="23"/>
                  </a:cubicBezTo>
                  <a:cubicBezTo>
                    <a:pt x="529" y="23"/>
                    <a:pt x="529" y="23"/>
                    <a:pt x="528" y="23"/>
                  </a:cubicBezTo>
                  <a:cubicBezTo>
                    <a:pt x="527" y="23"/>
                    <a:pt x="526" y="23"/>
                    <a:pt x="525" y="23"/>
                  </a:cubicBezTo>
                  <a:cubicBezTo>
                    <a:pt x="525" y="22"/>
                    <a:pt x="525" y="22"/>
                    <a:pt x="525" y="22"/>
                  </a:cubicBezTo>
                  <a:cubicBezTo>
                    <a:pt x="535" y="18"/>
                    <a:pt x="535" y="18"/>
                    <a:pt x="535" y="18"/>
                  </a:cubicBezTo>
                  <a:cubicBezTo>
                    <a:pt x="537" y="18"/>
                    <a:pt x="537" y="18"/>
                    <a:pt x="537" y="18"/>
                  </a:cubicBezTo>
                  <a:close/>
                  <a:moveTo>
                    <a:pt x="555" y="31"/>
                  </a:moveTo>
                  <a:cubicBezTo>
                    <a:pt x="555" y="37"/>
                    <a:pt x="557" y="40"/>
                    <a:pt x="559" y="43"/>
                  </a:cubicBezTo>
                  <a:cubicBezTo>
                    <a:pt x="561" y="46"/>
                    <a:pt x="564" y="48"/>
                    <a:pt x="567" y="48"/>
                  </a:cubicBezTo>
                  <a:cubicBezTo>
                    <a:pt x="569" y="48"/>
                    <a:pt x="571" y="47"/>
                    <a:pt x="573" y="46"/>
                  </a:cubicBezTo>
                  <a:cubicBezTo>
                    <a:pt x="575" y="45"/>
                    <a:pt x="576" y="43"/>
                    <a:pt x="577" y="39"/>
                  </a:cubicBezTo>
                  <a:cubicBezTo>
                    <a:pt x="578" y="40"/>
                    <a:pt x="578" y="40"/>
                    <a:pt x="578" y="40"/>
                  </a:cubicBezTo>
                  <a:cubicBezTo>
                    <a:pt x="578" y="43"/>
                    <a:pt x="576" y="47"/>
                    <a:pt x="574" y="49"/>
                  </a:cubicBezTo>
                  <a:cubicBezTo>
                    <a:pt x="571" y="52"/>
                    <a:pt x="568" y="53"/>
                    <a:pt x="565" y="53"/>
                  </a:cubicBezTo>
                  <a:cubicBezTo>
                    <a:pt x="561" y="53"/>
                    <a:pt x="557" y="52"/>
                    <a:pt x="555" y="49"/>
                  </a:cubicBezTo>
                  <a:cubicBezTo>
                    <a:pt x="552" y="45"/>
                    <a:pt x="551" y="41"/>
                    <a:pt x="551" y="36"/>
                  </a:cubicBezTo>
                  <a:cubicBezTo>
                    <a:pt x="551" y="30"/>
                    <a:pt x="552" y="25"/>
                    <a:pt x="555" y="22"/>
                  </a:cubicBezTo>
                  <a:cubicBezTo>
                    <a:pt x="558" y="19"/>
                    <a:pt x="561" y="17"/>
                    <a:pt x="566" y="17"/>
                  </a:cubicBezTo>
                  <a:cubicBezTo>
                    <a:pt x="569" y="17"/>
                    <a:pt x="573" y="19"/>
                    <a:pt x="575" y="21"/>
                  </a:cubicBezTo>
                  <a:cubicBezTo>
                    <a:pt x="577" y="23"/>
                    <a:pt x="579" y="27"/>
                    <a:pt x="579" y="31"/>
                  </a:cubicBezTo>
                  <a:cubicBezTo>
                    <a:pt x="555" y="31"/>
                    <a:pt x="555" y="31"/>
                    <a:pt x="555" y="31"/>
                  </a:cubicBezTo>
                  <a:close/>
                  <a:moveTo>
                    <a:pt x="555" y="29"/>
                  </a:moveTo>
                  <a:cubicBezTo>
                    <a:pt x="571" y="29"/>
                    <a:pt x="571" y="29"/>
                    <a:pt x="571" y="29"/>
                  </a:cubicBezTo>
                  <a:cubicBezTo>
                    <a:pt x="571" y="27"/>
                    <a:pt x="570" y="26"/>
                    <a:pt x="570" y="25"/>
                  </a:cubicBezTo>
                  <a:cubicBezTo>
                    <a:pt x="569" y="24"/>
                    <a:pt x="568" y="23"/>
                    <a:pt x="567" y="22"/>
                  </a:cubicBezTo>
                  <a:cubicBezTo>
                    <a:pt x="566" y="21"/>
                    <a:pt x="565" y="21"/>
                    <a:pt x="563" y="21"/>
                  </a:cubicBezTo>
                  <a:cubicBezTo>
                    <a:pt x="561" y="21"/>
                    <a:pt x="560" y="21"/>
                    <a:pt x="558" y="23"/>
                  </a:cubicBezTo>
                  <a:cubicBezTo>
                    <a:pt x="557" y="24"/>
                    <a:pt x="555" y="27"/>
                    <a:pt x="555" y="29"/>
                  </a:cubicBezTo>
                  <a:close/>
                  <a:moveTo>
                    <a:pt x="595" y="25"/>
                  </a:moveTo>
                  <a:cubicBezTo>
                    <a:pt x="599" y="20"/>
                    <a:pt x="603" y="18"/>
                    <a:pt x="606" y="18"/>
                  </a:cubicBezTo>
                  <a:cubicBezTo>
                    <a:pt x="608" y="18"/>
                    <a:pt x="609" y="18"/>
                    <a:pt x="611" y="19"/>
                  </a:cubicBezTo>
                  <a:cubicBezTo>
                    <a:pt x="612" y="20"/>
                    <a:pt x="613" y="21"/>
                    <a:pt x="614" y="23"/>
                  </a:cubicBezTo>
                  <a:cubicBezTo>
                    <a:pt x="615" y="25"/>
                    <a:pt x="615" y="27"/>
                    <a:pt x="615" y="30"/>
                  </a:cubicBezTo>
                  <a:cubicBezTo>
                    <a:pt x="615" y="45"/>
                    <a:pt x="615" y="45"/>
                    <a:pt x="615" y="45"/>
                  </a:cubicBezTo>
                  <a:cubicBezTo>
                    <a:pt x="615" y="47"/>
                    <a:pt x="615" y="48"/>
                    <a:pt x="615" y="49"/>
                  </a:cubicBezTo>
                  <a:cubicBezTo>
                    <a:pt x="616" y="50"/>
                    <a:pt x="616" y="50"/>
                    <a:pt x="617" y="51"/>
                  </a:cubicBezTo>
                  <a:cubicBezTo>
                    <a:pt x="617" y="51"/>
                    <a:pt x="618" y="51"/>
                    <a:pt x="620" y="51"/>
                  </a:cubicBezTo>
                  <a:cubicBezTo>
                    <a:pt x="620" y="52"/>
                    <a:pt x="620" y="52"/>
                    <a:pt x="620" y="52"/>
                  </a:cubicBezTo>
                  <a:cubicBezTo>
                    <a:pt x="604" y="52"/>
                    <a:pt x="604" y="52"/>
                    <a:pt x="604" y="52"/>
                  </a:cubicBezTo>
                  <a:cubicBezTo>
                    <a:pt x="604" y="51"/>
                    <a:pt x="604" y="51"/>
                    <a:pt x="604" y="51"/>
                  </a:cubicBezTo>
                  <a:cubicBezTo>
                    <a:pt x="605" y="51"/>
                    <a:pt x="605" y="51"/>
                    <a:pt x="605" y="51"/>
                  </a:cubicBezTo>
                  <a:cubicBezTo>
                    <a:pt x="606" y="51"/>
                    <a:pt x="607" y="51"/>
                    <a:pt x="608" y="50"/>
                  </a:cubicBezTo>
                  <a:cubicBezTo>
                    <a:pt x="609" y="50"/>
                    <a:pt x="609" y="49"/>
                    <a:pt x="609" y="48"/>
                  </a:cubicBezTo>
                  <a:cubicBezTo>
                    <a:pt x="609" y="48"/>
                    <a:pt x="609" y="47"/>
                    <a:pt x="609" y="45"/>
                  </a:cubicBezTo>
                  <a:cubicBezTo>
                    <a:pt x="609" y="31"/>
                    <a:pt x="609" y="31"/>
                    <a:pt x="609" y="31"/>
                  </a:cubicBezTo>
                  <a:cubicBezTo>
                    <a:pt x="609" y="27"/>
                    <a:pt x="609" y="25"/>
                    <a:pt x="608" y="24"/>
                  </a:cubicBezTo>
                  <a:cubicBezTo>
                    <a:pt x="607" y="23"/>
                    <a:pt x="606" y="22"/>
                    <a:pt x="604" y="22"/>
                  </a:cubicBezTo>
                  <a:cubicBezTo>
                    <a:pt x="601" y="22"/>
                    <a:pt x="598" y="23"/>
                    <a:pt x="595" y="27"/>
                  </a:cubicBezTo>
                  <a:cubicBezTo>
                    <a:pt x="595" y="45"/>
                    <a:pt x="595" y="45"/>
                    <a:pt x="595" y="45"/>
                  </a:cubicBezTo>
                  <a:cubicBezTo>
                    <a:pt x="595" y="47"/>
                    <a:pt x="595" y="48"/>
                    <a:pt x="596" y="49"/>
                  </a:cubicBezTo>
                  <a:cubicBezTo>
                    <a:pt x="596" y="50"/>
                    <a:pt x="597" y="50"/>
                    <a:pt x="597" y="51"/>
                  </a:cubicBezTo>
                  <a:cubicBezTo>
                    <a:pt x="597" y="51"/>
                    <a:pt x="599" y="51"/>
                    <a:pt x="601" y="51"/>
                  </a:cubicBezTo>
                  <a:cubicBezTo>
                    <a:pt x="601" y="52"/>
                    <a:pt x="601" y="52"/>
                    <a:pt x="601" y="52"/>
                  </a:cubicBezTo>
                  <a:cubicBezTo>
                    <a:pt x="585" y="52"/>
                    <a:pt x="585" y="52"/>
                    <a:pt x="585" y="52"/>
                  </a:cubicBezTo>
                  <a:cubicBezTo>
                    <a:pt x="585" y="51"/>
                    <a:pt x="585" y="51"/>
                    <a:pt x="585" y="51"/>
                  </a:cubicBezTo>
                  <a:cubicBezTo>
                    <a:pt x="585" y="51"/>
                    <a:pt x="585" y="51"/>
                    <a:pt x="585" y="51"/>
                  </a:cubicBezTo>
                  <a:cubicBezTo>
                    <a:pt x="587" y="51"/>
                    <a:pt x="588" y="51"/>
                    <a:pt x="589" y="50"/>
                  </a:cubicBezTo>
                  <a:cubicBezTo>
                    <a:pt x="589" y="49"/>
                    <a:pt x="589" y="47"/>
                    <a:pt x="589" y="45"/>
                  </a:cubicBezTo>
                  <a:cubicBezTo>
                    <a:pt x="589" y="32"/>
                    <a:pt x="589" y="32"/>
                    <a:pt x="589" y="32"/>
                  </a:cubicBezTo>
                  <a:cubicBezTo>
                    <a:pt x="589" y="28"/>
                    <a:pt x="589" y="25"/>
                    <a:pt x="589" y="24"/>
                  </a:cubicBezTo>
                  <a:cubicBezTo>
                    <a:pt x="589" y="23"/>
                    <a:pt x="589" y="23"/>
                    <a:pt x="588" y="22"/>
                  </a:cubicBezTo>
                  <a:cubicBezTo>
                    <a:pt x="588" y="22"/>
                    <a:pt x="587" y="22"/>
                    <a:pt x="587" y="22"/>
                  </a:cubicBezTo>
                  <a:cubicBezTo>
                    <a:pt x="586" y="22"/>
                    <a:pt x="585" y="22"/>
                    <a:pt x="584" y="22"/>
                  </a:cubicBezTo>
                  <a:cubicBezTo>
                    <a:pt x="584" y="21"/>
                    <a:pt x="584" y="21"/>
                    <a:pt x="584" y="21"/>
                  </a:cubicBezTo>
                  <a:cubicBezTo>
                    <a:pt x="594" y="17"/>
                    <a:pt x="594" y="17"/>
                    <a:pt x="594" y="17"/>
                  </a:cubicBezTo>
                  <a:cubicBezTo>
                    <a:pt x="595" y="17"/>
                    <a:pt x="595" y="17"/>
                    <a:pt x="595" y="17"/>
                  </a:cubicBezTo>
                  <a:cubicBezTo>
                    <a:pt x="595" y="25"/>
                    <a:pt x="595" y="25"/>
                    <a:pt x="595" y="25"/>
                  </a:cubicBezTo>
                  <a:close/>
                  <a:moveTo>
                    <a:pt x="654" y="40"/>
                  </a:moveTo>
                  <a:cubicBezTo>
                    <a:pt x="653" y="44"/>
                    <a:pt x="651" y="48"/>
                    <a:pt x="649" y="50"/>
                  </a:cubicBezTo>
                  <a:cubicBezTo>
                    <a:pt x="646" y="53"/>
                    <a:pt x="643" y="54"/>
                    <a:pt x="640" y="54"/>
                  </a:cubicBezTo>
                  <a:cubicBezTo>
                    <a:pt x="637" y="54"/>
                    <a:pt x="633" y="52"/>
                    <a:pt x="631" y="49"/>
                  </a:cubicBezTo>
                  <a:cubicBezTo>
                    <a:pt x="628" y="46"/>
                    <a:pt x="627" y="41"/>
                    <a:pt x="627" y="36"/>
                  </a:cubicBezTo>
                  <a:cubicBezTo>
                    <a:pt x="627" y="31"/>
                    <a:pt x="628" y="26"/>
                    <a:pt x="631" y="23"/>
                  </a:cubicBezTo>
                  <a:cubicBezTo>
                    <a:pt x="634" y="19"/>
                    <a:pt x="638" y="17"/>
                    <a:pt x="642" y="17"/>
                  </a:cubicBezTo>
                  <a:cubicBezTo>
                    <a:pt x="645" y="17"/>
                    <a:pt x="648" y="18"/>
                    <a:pt x="650" y="20"/>
                  </a:cubicBezTo>
                  <a:cubicBezTo>
                    <a:pt x="652" y="22"/>
                    <a:pt x="653" y="24"/>
                    <a:pt x="653" y="26"/>
                  </a:cubicBezTo>
                  <a:cubicBezTo>
                    <a:pt x="653" y="27"/>
                    <a:pt x="653" y="27"/>
                    <a:pt x="653" y="28"/>
                  </a:cubicBezTo>
                  <a:cubicBezTo>
                    <a:pt x="652" y="29"/>
                    <a:pt x="651" y="29"/>
                    <a:pt x="650" y="29"/>
                  </a:cubicBezTo>
                  <a:cubicBezTo>
                    <a:pt x="649" y="29"/>
                    <a:pt x="648" y="29"/>
                    <a:pt x="647" y="27"/>
                  </a:cubicBezTo>
                  <a:cubicBezTo>
                    <a:pt x="647" y="27"/>
                    <a:pt x="646" y="26"/>
                    <a:pt x="646" y="25"/>
                  </a:cubicBezTo>
                  <a:cubicBezTo>
                    <a:pt x="646" y="23"/>
                    <a:pt x="645" y="22"/>
                    <a:pt x="645" y="21"/>
                  </a:cubicBezTo>
                  <a:cubicBezTo>
                    <a:pt x="644" y="21"/>
                    <a:pt x="643" y="20"/>
                    <a:pt x="641" y="20"/>
                  </a:cubicBezTo>
                  <a:cubicBezTo>
                    <a:pt x="639" y="20"/>
                    <a:pt x="637" y="21"/>
                    <a:pt x="635" y="23"/>
                  </a:cubicBezTo>
                  <a:cubicBezTo>
                    <a:pt x="633" y="25"/>
                    <a:pt x="633" y="29"/>
                    <a:pt x="633" y="33"/>
                  </a:cubicBezTo>
                  <a:cubicBezTo>
                    <a:pt x="633" y="37"/>
                    <a:pt x="633" y="40"/>
                    <a:pt x="635" y="43"/>
                  </a:cubicBezTo>
                  <a:cubicBezTo>
                    <a:pt x="637" y="47"/>
                    <a:pt x="640" y="48"/>
                    <a:pt x="643" y="48"/>
                  </a:cubicBezTo>
                  <a:cubicBezTo>
                    <a:pt x="645" y="48"/>
                    <a:pt x="647" y="47"/>
                    <a:pt x="649" y="46"/>
                  </a:cubicBezTo>
                  <a:cubicBezTo>
                    <a:pt x="651" y="45"/>
                    <a:pt x="652" y="43"/>
                    <a:pt x="654" y="40"/>
                  </a:cubicBezTo>
                  <a:cubicBezTo>
                    <a:pt x="654" y="40"/>
                    <a:pt x="654" y="40"/>
                    <a:pt x="654" y="40"/>
                  </a:cubicBezTo>
                  <a:close/>
                  <a:moveTo>
                    <a:pt x="668" y="31"/>
                  </a:moveTo>
                  <a:cubicBezTo>
                    <a:pt x="668" y="37"/>
                    <a:pt x="669" y="40"/>
                    <a:pt x="671" y="43"/>
                  </a:cubicBezTo>
                  <a:cubicBezTo>
                    <a:pt x="674" y="46"/>
                    <a:pt x="677" y="48"/>
                    <a:pt x="680" y="48"/>
                  </a:cubicBezTo>
                  <a:cubicBezTo>
                    <a:pt x="682" y="48"/>
                    <a:pt x="684" y="47"/>
                    <a:pt x="685" y="46"/>
                  </a:cubicBezTo>
                  <a:cubicBezTo>
                    <a:pt x="687" y="45"/>
                    <a:pt x="688" y="43"/>
                    <a:pt x="689" y="39"/>
                  </a:cubicBezTo>
                  <a:cubicBezTo>
                    <a:pt x="691" y="40"/>
                    <a:pt x="691" y="40"/>
                    <a:pt x="691" y="40"/>
                  </a:cubicBezTo>
                  <a:cubicBezTo>
                    <a:pt x="690" y="43"/>
                    <a:pt x="689" y="47"/>
                    <a:pt x="686" y="49"/>
                  </a:cubicBezTo>
                  <a:cubicBezTo>
                    <a:pt x="684" y="52"/>
                    <a:pt x="681" y="53"/>
                    <a:pt x="677" y="53"/>
                  </a:cubicBezTo>
                  <a:cubicBezTo>
                    <a:pt x="673" y="53"/>
                    <a:pt x="670" y="52"/>
                    <a:pt x="667" y="49"/>
                  </a:cubicBezTo>
                  <a:cubicBezTo>
                    <a:pt x="664" y="45"/>
                    <a:pt x="663" y="41"/>
                    <a:pt x="663" y="36"/>
                  </a:cubicBezTo>
                  <a:cubicBezTo>
                    <a:pt x="663" y="30"/>
                    <a:pt x="665" y="25"/>
                    <a:pt x="667" y="22"/>
                  </a:cubicBezTo>
                  <a:cubicBezTo>
                    <a:pt x="670" y="19"/>
                    <a:pt x="674" y="17"/>
                    <a:pt x="678" y="17"/>
                  </a:cubicBezTo>
                  <a:cubicBezTo>
                    <a:pt x="682" y="17"/>
                    <a:pt x="685" y="19"/>
                    <a:pt x="687" y="21"/>
                  </a:cubicBezTo>
                  <a:cubicBezTo>
                    <a:pt x="690" y="23"/>
                    <a:pt x="691" y="27"/>
                    <a:pt x="691" y="31"/>
                  </a:cubicBezTo>
                  <a:cubicBezTo>
                    <a:pt x="668" y="31"/>
                    <a:pt x="668" y="31"/>
                    <a:pt x="668" y="31"/>
                  </a:cubicBezTo>
                  <a:close/>
                  <a:moveTo>
                    <a:pt x="668" y="29"/>
                  </a:moveTo>
                  <a:cubicBezTo>
                    <a:pt x="683" y="29"/>
                    <a:pt x="683" y="29"/>
                    <a:pt x="683" y="29"/>
                  </a:cubicBezTo>
                  <a:cubicBezTo>
                    <a:pt x="683" y="27"/>
                    <a:pt x="683" y="26"/>
                    <a:pt x="682" y="25"/>
                  </a:cubicBezTo>
                  <a:cubicBezTo>
                    <a:pt x="682" y="24"/>
                    <a:pt x="681" y="23"/>
                    <a:pt x="679" y="22"/>
                  </a:cubicBezTo>
                  <a:cubicBezTo>
                    <a:pt x="678" y="21"/>
                    <a:pt x="677" y="21"/>
                    <a:pt x="676" y="21"/>
                  </a:cubicBezTo>
                  <a:cubicBezTo>
                    <a:pt x="674" y="21"/>
                    <a:pt x="672" y="21"/>
                    <a:pt x="671" y="23"/>
                  </a:cubicBezTo>
                  <a:cubicBezTo>
                    <a:pt x="669" y="24"/>
                    <a:pt x="668" y="27"/>
                    <a:pt x="668" y="29"/>
                  </a:cubicBezTo>
                  <a:close/>
                  <a:moveTo>
                    <a:pt x="731" y="48"/>
                  </a:moveTo>
                  <a:cubicBezTo>
                    <a:pt x="728" y="51"/>
                    <a:pt x="726" y="52"/>
                    <a:pt x="725" y="53"/>
                  </a:cubicBezTo>
                  <a:cubicBezTo>
                    <a:pt x="724" y="53"/>
                    <a:pt x="722" y="53"/>
                    <a:pt x="721" y="53"/>
                  </a:cubicBezTo>
                  <a:cubicBezTo>
                    <a:pt x="719" y="53"/>
                    <a:pt x="717" y="53"/>
                    <a:pt x="715" y="51"/>
                  </a:cubicBezTo>
                  <a:cubicBezTo>
                    <a:pt x="714" y="49"/>
                    <a:pt x="713" y="47"/>
                    <a:pt x="713" y="45"/>
                  </a:cubicBezTo>
                  <a:cubicBezTo>
                    <a:pt x="713" y="43"/>
                    <a:pt x="714" y="41"/>
                    <a:pt x="715" y="40"/>
                  </a:cubicBezTo>
                  <a:cubicBezTo>
                    <a:pt x="715" y="39"/>
                    <a:pt x="717" y="37"/>
                    <a:pt x="720" y="35"/>
                  </a:cubicBezTo>
                  <a:cubicBezTo>
                    <a:pt x="722" y="34"/>
                    <a:pt x="726" y="32"/>
                    <a:pt x="732" y="30"/>
                  </a:cubicBezTo>
                  <a:cubicBezTo>
                    <a:pt x="732" y="29"/>
                    <a:pt x="732" y="29"/>
                    <a:pt x="732" y="29"/>
                  </a:cubicBezTo>
                  <a:cubicBezTo>
                    <a:pt x="732" y="25"/>
                    <a:pt x="731" y="23"/>
                    <a:pt x="730" y="22"/>
                  </a:cubicBezTo>
                  <a:cubicBezTo>
                    <a:pt x="729" y="21"/>
                    <a:pt x="728" y="20"/>
                    <a:pt x="726" y="20"/>
                  </a:cubicBezTo>
                  <a:cubicBezTo>
                    <a:pt x="724" y="20"/>
                    <a:pt x="723" y="20"/>
                    <a:pt x="722" y="21"/>
                  </a:cubicBezTo>
                  <a:cubicBezTo>
                    <a:pt x="721" y="22"/>
                    <a:pt x="721" y="23"/>
                    <a:pt x="721" y="24"/>
                  </a:cubicBezTo>
                  <a:cubicBezTo>
                    <a:pt x="721" y="26"/>
                    <a:pt x="721" y="26"/>
                    <a:pt x="721" y="26"/>
                  </a:cubicBezTo>
                  <a:cubicBezTo>
                    <a:pt x="721" y="27"/>
                    <a:pt x="721" y="28"/>
                    <a:pt x="720" y="29"/>
                  </a:cubicBezTo>
                  <a:cubicBezTo>
                    <a:pt x="720" y="29"/>
                    <a:pt x="719" y="29"/>
                    <a:pt x="718" y="29"/>
                  </a:cubicBezTo>
                  <a:cubicBezTo>
                    <a:pt x="717" y="29"/>
                    <a:pt x="717" y="29"/>
                    <a:pt x="716" y="29"/>
                  </a:cubicBezTo>
                  <a:cubicBezTo>
                    <a:pt x="716" y="28"/>
                    <a:pt x="715" y="27"/>
                    <a:pt x="715" y="26"/>
                  </a:cubicBezTo>
                  <a:cubicBezTo>
                    <a:pt x="715" y="24"/>
                    <a:pt x="717" y="22"/>
                    <a:pt x="719" y="20"/>
                  </a:cubicBezTo>
                  <a:cubicBezTo>
                    <a:pt x="721" y="18"/>
                    <a:pt x="724" y="17"/>
                    <a:pt x="727" y="17"/>
                  </a:cubicBezTo>
                  <a:cubicBezTo>
                    <a:pt x="730" y="17"/>
                    <a:pt x="733" y="17"/>
                    <a:pt x="735" y="19"/>
                  </a:cubicBezTo>
                  <a:cubicBezTo>
                    <a:pt x="736" y="19"/>
                    <a:pt x="737" y="21"/>
                    <a:pt x="738" y="22"/>
                  </a:cubicBezTo>
                  <a:cubicBezTo>
                    <a:pt x="738" y="23"/>
                    <a:pt x="739" y="25"/>
                    <a:pt x="739" y="29"/>
                  </a:cubicBezTo>
                  <a:cubicBezTo>
                    <a:pt x="739" y="40"/>
                    <a:pt x="739" y="40"/>
                    <a:pt x="739" y="40"/>
                  </a:cubicBezTo>
                  <a:cubicBezTo>
                    <a:pt x="739" y="43"/>
                    <a:pt x="739" y="45"/>
                    <a:pt x="739" y="46"/>
                  </a:cubicBezTo>
                  <a:cubicBezTo>
                    <a:pt x="739" y="47"/>
                    <a:pt x="739" y="47"/>
                    <a:pt x="739" y="48"/>
                  </a:cubicBezTo>
                  <a:cubicBezTo>
                    <a:pt x="739" y="48"/>
                    <a:pt x="739" y="48"/>
                    <a:pt x="740" y="48"/>
                  </a:cubicBezTo>
                  <a:cubicBezTo>
                    <a:pt x="740" y="48"/>
                    <a:pt x="741" y="48"/>
                    <a:pt x="741" y="48"/>
                  </a:cubicBezTo>
                  <a:cubicBezTo>
                    <a:pt x="741" y="47"/>
                    <a:pt x="743" y="47"/>
                    <a:pt x="744" y="45"/>
                  </a:cubicBezTo>
                  <a:cubicBezTo>
                    <a:pt x="744" y="47"/>
                    <a:pt x="744" y="47"/>
                    <a:pt x="744" y="47"/>
                  </a:cubicBezTo>
                  <a:cubicBezTo>
                    <a:pt x="741" y="51"/>
                    <a:pt x="739" y="53"/>
                    <a:pt x="736" y="53"/>
                  </a:cubicBezTo>
                  <a:cubicBezTo>
                    <a:pt x="735" y="53"/>
                    <a:pt x="734" y="52"/>
                    <a:pt x="733" y="51"/>
                  </a:cubicBezTo>
                  <a:cubicBezTo>
                    <a:pt x="732" y="51"/>
                    <a:pt x="731" y="50"/>
                    <a:pt x="731" y="48"/>
                  </a:cubicBezTo>
                  <a:close/>
                  <a:moveTo>
                    <a:pt x="731" y="45"/>
                  </a:moveTo>
                  <a:cubicBezTo>
                    <a:pt x="731" y="33"/>
                    <a:pt x="731" y="33"/>
                    <a:pt x="731" y="33"/>
                  </a:cubicBezTo>
                  <a:cubicBezTo>
                    <a:pt x="728" y="34"/>
                    <a:pt x="725" y="35"/>
                    <a:pt x="725" y="36"/>
                  </a:cubicBezTo>
                  <a:cubicBezTo>
                    <a:pt x="723" y="37"/>
                    <a:pt x="721" y="38"/>
                    <a:pt x="721" y="39"/>
                  </a:cubicBezTo>
                  <a:cubicBezTo>
                    <a:pt x="720" y="41"/>
                    <a:pt x="719" y="42"/>
                    <a:pt x="719" y="43"/>
                  </a:cubicBezTo>
                  <a:cubicBezTo>
                    <a:pt x="719" y="45"/>
                    <a:pt x="720" y="47"/>
                    <a:pt x="721" y="48"/>
                  </a:cubicBezTo>
                  <a:cubicBezTo>
                    <a:pt x="722" y="49"/>
                    <a:pt x="723" y="49"/>
                    <a:pt x="725" y="49"/>
                  </a:cubicBezTo>
                  <a:cubicBezTo>
                    <a:pt x="726" y="49"/>
                    <a:pt x="729" y="48"/>
                    <a:pt x="731" y="45"/>
                  </a:cubicBezTo>
                  <a:close/>
                  <a:moveTo>
                    <a:pt x="759" y="25"/>
                  </a:moveTo>
                  <a:cubicBezTo>
                    <a:pt x="763" y="20"/>
                    <a:pt x="766" y="18"/>
                    <a:pt x="769" y="18"/>
                  </a:cubicBezTo>
                  <a:cubicBezTo>
                    <a:pt x="771" y="18"/>
                    <a:pt x="773" y="18"/>
                    <a:pt x="774" y="19"/>
                  </a:cubicBezTo>
                  <a:cubicBezTo>
                    <a:pt x="775" y="20"/>
                    <a:pt x="777" y="21"/>
                    <a:pt x="777" y="23"/>
                  </a:cubicBezTo>
                  <a:cubicBezTo>
                    <a:pt x="778" y="25"/>
                    <a:pt x="778" y="27"/>
                    <a:pt x="778" y="30"/>
                  </a:cubicBezTo>
                  <a:cubicBezTo>
                    <a:pt x="778" y="45"/>
                    <a:pt x="778" y="45"/>
                    <a:pt x="778" y="45"/>
                  </a:cubicBezTo>
                  <a:cubicBezTo>
                    <a:pt x="778" y="47"/>
                    <a:pt x="778" y="48"/>
                    <a:pt x="779" y="49"/>
                  </a:cubicBezTo>
                  <a:cubicBezTo>
                    <a:pt x="779" y="50"/>
                    <a:pt x="779" y="50"/>
                    <a:pt x="780" y="51"/>
                  </a:cubicBezTo>
                  <a:cubicBezTo>
                    <a:pt x="780" y="51"/>
                    <a:pt x="781" y="51"/>
                    <a:pt x="783" y="51"/>
                  </a:cubicBezTo>
                  <a:cubicBezTo>
                    <a:pt x="783" y="52"/>
                    <a:pt x="783" y="52"/>
                    <a:pt x="783" y="52"/>
                  </a:cubicBezTo>
                  <a:cubicBezTo>
                    <a:pt x="767" y="52"/>
                    <a:pt x="767" y="52"/>
                    <a:pt x="767" y="52"/>
                  </a:cubicBezTo>
                  <a:cubicBezTo>
                    <a:pt x="767" y="51"/>
                    <a:pt x="767" y="51"/>
                    <a:pt x="767" y="51"/>
                  </a:cubicBezTo>
                  <a:cubicBezTo>
                    <a:pt x="768" y="51"/>
                    <a:pt x="768" y="51"/>
                    <a:pt x="768" y="51"/>
                  </a:cubicBezTo>
                  <a:cubicBezTo>
                    <a:pt x="769" y="51"/>
                    <a:pt x="770" y="51"/>
                    <a:pt x="771" y="50"/>
                  </a:cubicBezTo>
                  <a:cubicBezTo>
                    <a:pt x="772" y="50"/>
                    <a:pt x="772" y="49"/>
                    <a:pt x="772" y="48"/>
                  </a:cubicBezTo>
                  <a:cubicBezTo>
                    <a:pt x="772" y="48"/>
                    <a:pt x="772" y="47"/>
                    <a:pt x="772" y="45"/>
                  </a:cubicBezTo>
                  <a:cubicBezTo>
                    <a:pt x="772" y="31"/>
                    <a:pt x="772" y="31"/>
                    <a:pt x="772" y="31"/>
                  </a:cubicBezTo>
                  <a:cubicBezTo>
                    <a:pt x="772" y="27"/>
                    <a:pt x="772" y="25"/>
                    <a:pt x="771" y="24"/>
                  </a:cubicBezTo>
                  <a:cubicBezTo>
                    <a:pt x="770" y="23"/>
                    <a:pt x="769" y="22"/>
                    <a:pt x="767" y="22"/>
                  </a:cubicBezTo>
                  <a:cubicBezTo>
                    <a:pt x="764" y="22"/>
                    <a:pt x="761" y="23"/>
                    <a:pt x="759" y="27"/>
                  </a:cubicBezTo>
                  <a:cubicBezTo>
                    <a:pt x="759" y="45"/>
                    <a:pt x="759" y="45"/>
                    <a:pt x="759" y="45"/>
                  </a:cubicBezTo>
                  <a:cubicBezTo>
                    <a:pt x="759" y="47"/>
                    <a:pt x="759" y="48"/>
                    <a:pt x="759" y="49"/>
                  </a:cubicBezTo>
                  <a:cubicBezTo>
                    <a:pt x="759" y="50"/>
                    <a:pt x="760" y="50"/>
                    <a:pt x="760" y="51"/>
                  </a:cubicBezTo>
                  <a:cubicBezTo>
                    <a:pt x="761" y="51"/>
                    <a:pt x="762" y="51"/>
                    <a:pt x="764" y="51"/>
                  </a:cubicBezTo>
                  <a:cubicBezTo>
                    <a:pt x="764" y="52"/>
                    <a:pt x="764" y="52"/>
                    <a:pt x="764" y="52"/>
                  </a:cubicBezTo>
                  <a:cubicBezTo>
                    <a:pt x="748" y="52"/>
                    <a:pt x="748" y="52"/>
                    <a:pt x="748" y="52"/>
                  </a:cubicBezTo>
                  <a:cubicBezTo>
                    <a:pt x="748" y="51"/>
                    <a:pt x="748" y="51"/>
                    <a:pt x="748" y="51"/>
                  </a:cubicBezTo>
                  <a:cubicBezTo>
                    <a:pt x="749" y="51"/>
                    <a:pt x="749" y="51"/>
                    <a:pt x="749" y="51"/>
                  </a:cubicBezTo>
                  <a:cubicBezTo>
                    <a:pt x="750" y="51"/>
                    <a:pt x="751" y="51"/>
                    <a:pt x="752" y="50"/>
                  </a:cubicBezTo>
                  <a:cubicBezTo>
                    <a:pt x="752" y="49"/>
                    <a:pt x="753" y="47"/>
                    <a:pt x="753" y="45"/>
                  </a:cubicBezTo>
                  <a:cubicBezTo>
                    <a:pt x="753" y="32"/>
                    <a:pt x="753" y="32"/>
                    <a:pt x="753" y="32"/>
                  </a:cubicBezTo>
                  <a:cubicBezTo>
                    <a:pt x="753" y="28"/>
                    <a:pt x="753" y="25"/>
                    <a:pt x="752" y="24"/>
                  </a:cubicBezTo>
                  <a:cubicBezTo>
                    <a:pt x="752" y="23"/>
                    <a:pt x="752" y="23"/>
                    <a:pt x="751" y="22"/>
                  </a:cubicBezTo>
                  <a:cubicBezTo>
                    <a:pt x="751" y="22"/>
                    <a:pt x="751" y="22"/>
                    <a:pt x="750" y="22"/>
                  </a:cubicBezTo>
                  <a:cubicBezTo>
                    <a:pt x="749" y="22"/>
                    <a:pt x="748" y="22"/>
                    <a:pt x="747" y="22"/>
                  </a:cubicBezTo>
                  <a:cubicBezTo>
                    <a:pt x="747" y="21"/>
                    <a:pt x="747" y="21"/>
                    <a:pt x="747" y="21"/>
                  </a:cubicBezTo>
                  <a:cubicBezTo>
                    <a:pt x="757" y="17"/>
                    <a:pt x="757" y="17"/>
                    <a:pt x="757" y="17"/>
                  </a:cubicBezTo>
                  <a:cubicBezTo>
                    <a:pt x="759" y="17"/>
                    <a:pt x="759" y="17"/>
                    <a:pt x="759" y="17"/>
                  </a:cubicBezTo>
                  <a:cubicBezTo>
                    <a:pt x="759" y="25"/>
                    <a:pt x="759" y="25"/>
                    <a:pt x="759" y="25"/>
                  </a:cubicBezTo>
                  <a:close/>
                  <a:moveTo>
                    <a:pt x="812" y="49"/>
                  </a:moveTo>
                  <a:cubicBezTo>
                    <a:pt x="811" y="51"/>
                    <a:pt x="809" y="52"/>
                    <a:pt x="807" y="53"/>
                  </a:cubicBezTo>
                  <a:cubicBezTo>
                    <a:pt x="806" y="53"/>
                    <a:pt x="804" y="54"/>
                    <a:pt x="803" y="54"/>
                  </a:cubicBezTo>
                  <a:cubicBezTo>
                    <a:pt x="799" y="54"/>
                    <a:pt x="796" y="52"/>
                    <a:pt x="793" y="49"/>
                  </a:cubicBezTo>
                  <a:cubicBezTo>
                    <a:pt x="791" y="46"/>
                    <a:pt x="789" y="42"/>
                    <a:pt x="789" y="37"/>
                  </a:cubicBezTo>
                  <a:cubicBezTo>
                    <a:pt x="789" y="32"/>
                    <a:pt x="791" y="28"/>
                    <a:pt x="794" y="24"/>
                  </a:cubicBezTo>
                  <a:cubicBezTo>
                    <a:pt x="797" y="20"/>
                    <a:pt x="801" y="18"/>
                    <a:pt x="805" y="18"/>
                  </a:cubicBezTo>
                  <a:cubicBezTo>
                    <a:pt x="808" y="18"/>
                    <a:pt x="810" y="19"/>
                    <a:pt x="812" y="21"/>
                  </a:cubicBezTo>
                  <a:cubicBezTo>
                    <a:pt x="812" y="14"/>
                    <a:pt x="812" y="14"/>
                    <a:pt x="812" y="14"/>
                  </a:cubicBezTo>
                  <a:cubicBezTo>
                    <a:pt x="812" y="10"/>
                    <a:pt x="812" y="8"/>
                    <a:pt x="812" y="7"/>
                  </a:cubicBezTo>
                  <a:cubicBezTo>
                    <a:pt x="812" y="6"/>
                    <a:pt x="811" y="5"/>
                    <a:pt x="811" y="5"/>
                  </a:cubicBezTo>
                  <a:cubicBezTo>
                    <a:pt x="811" y="5"/>
                    <a:pt x="810" y="5"/>
                    <a:pt x="809" y="5"/>
                  </a:cubicBezTo>
                  <a:cubicBezTo>
                    <a:pt x="809" y="5"/>
                    <a:pt x="808" y="5"/>
                    <a:pt x="807" y="5"/>
                  </a:cubicBezTo>
                  <a:cubicBezTo>
                    <a:pt x="807" y="4"/>
                    <a:pt x="807" y="4"/>
                    <a:pt x="807" y="4"/>
                  </a:cubicBezTo>
                  <a:cubicBezTo>
                    <a:pt x="816" y="0"/>
                    <a:pt x="816" y="0"/>
                    <a:pt x="816" y="0"/>
                  </a:cubicBezTo>
                  <a:cubicBezTo>
                    <a:pt x="818" y="0"/>
                    <a:pt x="818" y="0"/>
                    <a:pt x="818" y="0"/>
                  </a:cubicBezTo>
                  <a:cubicBezTo>
                    <a:pt x="818" y="39"/>
                    <a:pt x="818" y="39"/>
                    <a:pt x="818" y="39"/>
                  </a:cubicBezTo>
                  <a:cubicBezTo>
                    <a:pt x="818" y="43"/>
                    <a:pt x="818" y="45"/>
                    <a:pt x="818" y="46"/>
                  </a:cubicBezTo>
                  <a:cubicBezTo>
                    <a:pt x="818" y="47"/>
                    <a:pt x="819" y="48"/>
                    <a:pt x="819" y="48"/>
                  </a:cubicBezTo>
                  <a:cubicBezTo>
                    <a:pt x="819" y="49"/>
                    <a:pt x="820" y="49"/>
                    <a:pt x="820" y="49"/>
                  </a:cubicBezTo>
                  <a:cubicBezTo>
                    <a:pt x="821" y="49"/>
                    <a:pt x="822" y="48"/>
                    <a:pt x="823" y="48"/>
                  </a:cubicBezTo>
                  <a:cubicBezTo>
                    <a:pt x="823" y="49"/>
                    <a:pt x="823" y="49"/>
                    <a:pt x="823" y="49"/>
                  </a:cubicBezTo>
                  <a:cubicBezTo>
                    <a:pt x="813" y="53"/>
                    <a:pt x="813" y="53"/>
                    <a:pt x="813" y="53"/>
                  </a:cubicBezTo>
                  <a:cubicBezTo>
                    <a:pt x="812" y="53"/>
                    <a:pt x="812" y="53"/>
                    <a:pt x="812" y="53"/>
                  </a:cubicBezTo>
                  <a:cubicBezTo>
                    <a:pt x="812" y="49"/>
                    <a:pt x="812" y="49"/>
                    <a:pt x="812" y="49"/>
                  </a:cubicBezTo>
                  <a:close/>
                  <a:moveTo>
                    <a:pt x="812" y="46"/>
                  </a:moveTo>
                  <a:cubicBezTo>
                    <a:pt x="812" y="29"/>
                    <a:pt x="812" y="29"/>
                    <a:pt x="812" y="29"/>
                  </a:cubicBezTo>
                  <a:cubicBezTo>
                    <a:pt x="812" y="27"/>
                    <a:pt x="812" y="25"/>
                    <a:pt x="811" y="24"/>
                  </a:cubicBezTo>
                  <a:cubicBezTo>
                    <a:pt x="810" y="23"/>
                    <a:pt x="809" y="22"/>
                    <a:pt x="808" y="21"/>
                  </a:cubicBezTo>
                  <a:cubicBezTo>
                    <a:pt x="807" y="20"/>
                    <a:pt x="806" y="20"/>
                    <a:pt x="805" y="20"/>
                  </a:cubicBezTo>
                  <a:cubicBezTo>
                    <a:pt x="803" y="20"/>
                    <a:pt x="801" y="21"/>
                    <a:pt x="799" y="23"/>
                  </a:cubicBezTo>
                  <a:cubicBezTo>
                    <a:pt x="797" y="25"/>
                    <a:pt x="796" y="29"/>
                    <a:pt x="796" y="34"/>
                  </a:cubicBezTo>
                  <a:cubicBezTo>
                    <a:pt x="796" y="39"/>
                    <a:pt x="797" y="43"/>
                    <a:pt x="799" y="45"/>
                  </a:cubicBezTo>
                  <a:cubicBezTo>
                    <a:pt x="801" y="48"/>
                    <a:pt x="803" y="49"/>
                    <a:pt x="806" y="49"/>
                  </a:cubicBezTo>
                  <a:cubicBezTo>
                    <a:pt x="808" y="50"/>
                    <a:pt x="810" y="49"/>
                    <a:pt x="812" y="46"/>
                  </a:cubicBezTo>
                  <a:close/>
                  <a:moveTo>
                    <a:pt x="883" y="3"/>
                  </a:moveTo>
                  <a:cubicBezTo>
                    <a:pt x="883" y="14"/>
                    <a:pt x="883" y="14"/>
                    <a:pt x="883" y="14"/>
                  </a:cubicBezTo>
                  <a:cubicBezTo>
                    <a:pt x="882" y="14"/>
                    <a:pt x="882" y="14"/>
                    <a:pt x="882" y="14"/>
                  </a:cubicBezTo>
                  <a:cubicBezTo>
                    <a:pt x="882" y="12"/>
                    <a:pt x="881" y="11"/>
                    <a:pt x="881" y="10"/>
                  </a:cubicBezTo>
                  <a:cubicBezTo>
                    <a:pt x="880" y="8"/>
                    <a:pt x="879" y="7"/>
                    <a:pt x="878" y="7"/>
                  </a:cubicBezTo>
                  <a:cubicBezTo>
                    <a:pt x="877" y="6"/>
                    <a:pt x="875" y="5"/>
                    <a:pt x="873" y="5"/>
                  </a:cubicBezTo>
                  <a:cubicBezTo>
                    <a:pt x="867" y="5"/>
                    <a:pt x="867" y="5"/>
                    <a:pt x="867" y="5"/>
                  </a:cubicBezTo>
                  <a:cubicBezTo>
                    <a:pt x="867" y="44"/>
                    <a:pt x="867" y="44"/>
                    <a:pt x="867" y="44"/>
                  </a:cubicBezTo>
                  <a:cubicBezTo>
                    <a:pt x="867" y="47"/>
                    <a:pt x="867" y="49"/>
                    <a:pt x="867" y="49"/>
                  </a:cubicBezTo>
                  <a:cubicBezTo>
                    <a:pt x="868" y="51"/>
                    <a:pt x="870" y="51"/>
                    <a:pt x="871" y="51"/>
                  </a:cubicBezTo>
                  <a:cubicBezTo>
                    <a:pt x="873" y="51"/>
                    <a:pt x="873" y="51"/>
                    <a:pt x="873" y="51"/>
                  </a:cubicBezTo>
                  <a:cubicBezTo>
                    <a:pt x="873" y="52"/>
                    <a:pt x="873" y="52"/>
                    <a:pt x="873" y="52"/>
                  </a:cubicBezTo>
                  <a:cubicBezTo>
                    <a:pt x="853" y="52"/>
                    <a:pt x="853" y="52"/>
                    <a:pt x="853" y="52"/>
                  </a:cubicBezTo>
                  <a:cubicBezTo>
                    <a:pt x="853" y="51"/>
                    <a:pt x="853" y="51"/>
                    <a:pt x="853" y="51"/>
                  </a:cubicBezTo>
                  <a:cubicBezTo>
                    <a:pt x="854" y="51"/>
                    <a:pt x="854" y="51"/>
                    <a:pt x="854" y="51"/>
                  </a:cubicBezTo>
                  <a:cubicBezTo>
                    <a:pt x="856" y="51"/>
                    <a:pt x="858" y="50"/>
                    <a:pt x="859" y="49"/>
                  </a:cubicBezTo>
                  <a:cubicBezTo>
                    <a:pt x="859" y="48"/>
                    <a:pt x="859" y="47"/>
                    <a:pt x="859" y="43"/>
                  </a:cubicBezTo>
                  <a:cubicBezTo>
                    <a:pt x="859" y="5"/>
                    <a:pt x="859" y="5"/>
                    <a:pt x="859" y="5"/>
                  </a:cubicBezTo>
                  <a:cubicBezTo>
                    <a:pt x="853" y="5"/>
                    <a:pt x="853" y="5"/>
                    <a:pt x="853" y="5"/>
                  </a:cubicBezTo>
                  <a:cubicBezTo>
                    <a:pt x="851" y="5"/>
                    <a:pt x="849" y="5"/>
                    <a:pt x="849" y="6"/>
                  </a:cubicBezTo>
                  <a:cubicBezTo>
                    <a:pt x="847" y="6"/>
                    <a:pt x="846" y="7"/>
                    <a:pt x="845" y="9"/>
                  </a:cubicBezTo>
                  <a:cubicBezTo>
                    <a:pt x="845" y="10"/>
                    <a:pt x="844" y="12"/>
                    <a:pt x="844" y="14"/>
                  </a:cubicBezTo>
                  <a:cubicBezTo>
                    <a:pt x="843" y="14"/>
                    <a:pt x="843" y="14"/>
                    <a:pt x="843" y="14"/>
                  </a:cubicBezTo>
                  <a:cubicBezTo>
                    <a:pt x="843" y="3"/>
                    <a:pt x="843" y="3"/>
                    <a:pt x="843" y="3"/>
                  </a:cubicBezTo>
                  <a:cubicBezTo>
                    <a:pt x="883" y="3"/>
                    <a:pt x="883" y="3"/>
                    <a:pt x="883" y="3"/>
                  </a:cubicBezTo>
                  <a:close/>
                  <a:moveTo>
                    <a:pt x="891" y="31"/>
                  </a:moveTo>
                  <a:cubicBezTo>
                    <a:pt x="891" y="37"/>
                    <a:pt x="893" y="40"/>
                    <a:pt x="895" y="43"/>
                  </a:cubicBezTo>
                  <a:cubicBezTo>
                    <a:pt x="897" y="46"/>
                    <a:pt x="900" y="48"/>
                    <a:pt x="903" y="48"/>
                  </a:cubicBezTo>
                  <a:cubicBezTo>
                    <a:pt x="905" y="48"/>
                    <a:pt x="907" y="47"/>
                    <a:pt x="909" y="46"/>
                  </a:cubicBezTo>
                  <a:cubicBezTo>
                    <a:pt x="911" y="45"/>
                    <a:pt x="912" y="43"/>
                    <a:pt x="913" y="39"/>
                  </a:cubicBezTo>
                  <a:cubicBezTo>
                    <a:pt x="914" y="40"/>
                    <a:pt x="914" y="40"/>
                    <a:pt x="914" y="40"/>
                  </a:cubicBezTo>
                  <a:cubicBezTo>
                    <a:pt x="914" y="43"/>
                    <a:pt x="912" y="47"/>
                    <a:pt x="910" y="49"/>
                  </a:cubicBezTo>
                  <a:cubicBezTo>
                    <a:pt x="907" y="52"/>
                    <a:pt x="904" y="53"/>
                    <a:pt x="901" y="53"/>
                  </a:cubicBezTo>
                  <a:cubicBezTo>
                    <a:pt x="897" y="53"/>
                    <a:pt x="893" y="52"/>
                    <a:pt x="891" y="49"/>
                  </a:cubicBezTo>
                  <a:cubicBezTo>
                    <a:pt x="888" y="45"/>
                    <a:pt x="887" y="41"/>
                    <a:pt x="887" y="36"/>
                  </a:cubicBezTo>
                  <a:cubicBezTo>
                    <a:pt x="887" y="30"/>
                    <a:pt x="888" y="25"/>
                    <a:pt x="891" y="22"/>
                  </a:cubicBezTo>
                  <a:cubicBezTo>
                    <a:pt x="894" y="19"/>
                    <a:pt x="897" y="17"/>
                    <a:pt x="902" y="17"/>
                  </a:cubicBezTo>
                  <a:cubicBezTo>
                    <a:pt x="905" y="17"/>
                    <a:pt x="909" y="19"/>
                    <a:pt x="911" y="21"/>
                  </a:cubicBezTo>
                  <a:cubicBezTo>
                    <a:pt x="913" y="23"/>
                    <a:pt x="915" y="27"/>
                    <a:pt x="915" y="31"/>
                  </a:cubicBezTo>
                  <a:cubicBezTo>
                    <a:pt x="891" y="31"/>
                    <a:pt x="891" y="31"/>
                    <a:pt x="891" y="31"/>
                  </a:cubicBezTo>
                  <a:close/>
                  <a:moveTo>
                    <a:pt x="891" y="29"/>
                  </a:moveTo>
                  <a:cubicBezTo>
                    <a:pt x="907" y="29"/>
                    <a:pt x="907" y="29"/>
                    <a:pt x="907" y="29"/>
                  </a:cubicBezTo>
                  <a:cubicBezTo>
                    <a:pt x="907" y="27"/>
                    <a:pt x="906" y="26"/>
                    <a:pt x="906" y="25"/>
                  </a:cubicBezTo>
                  <a:cubicBezTo>
                    <a:pt x="905" y="24"/>
                    <a:pt x="904" y="23"/>
                    <a:pt x="903" y="22"/>
                  </a:cubicBezTo>
                  <a:cubicBezTo>
                    <a:pt x="902" y="21"/>
                    <a:pt x="901" y="21"/>
                    <a:pt x="899" y="21"/>
                  </a:cubicBezTo>
                  <a:cubicBezTo>
                    <a:pt x="897" y="21"/>
                    <a:pt x="896" y="21"/>
                    <a:pt x="894" y="23"/>
                  </a:cubicBezTo>
                  <a:cubicBezTo>
                    <a:pt x="893" y="24"/>
                    <a:pt x="892" y="27"/>
                    <a:pt x="891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35"/>
            <p:cNvSpPr>
              <a:spLocks noEditPoints="1"/>
            </p:cNvSpPr>
            <p:nvPr userDrawn="1"/>
          </p:nvSpPr>
          <p:spPr bwMode="auto">
            <a:xfrm>
              <a:off x="10679194" y="4943758"/>
              <a:ext cx="873127" cy="103187"/>
            </a:xfrm>
            <a:custGeom>
              <a:avLst/>
              <a:gdLst>
                <a:gd name="T0" fmla="*/ 23 w 586"/>
                <a:gd name="T1" fmla="*/ 21 h 69"/>
                <a:gd name="T2" fmla="*/ 8 w 586"/>
                <a:gd name="T3" fmla="*/ 24 h 69"/>
                <a:gd name="T4" fmla="*/ 45 w 586"/>
                <a:gd name="T5" fmla="*/ 26 h 69"/>
                <a:gd name="T6" fmla="*/ 66 w 586"/>
                <a:gd name="T7" fmla="*/ 52 h 69"/>
                <a:gd name="T8" fmla="*/ 58 w 586"/>
                <a:gd name="T9" fmla="*/ 46 h 69"/>
                <a:gd name="T10" fmla="*/ 46 w 586"/>
                <a:gd name="T11" fmla="*/ 50 h 69"/>
                <a:gd name="T12" fmla="*/ 40 w 586"/>
                <a:gd name="T13" fmla="*/ 46 h 69"/>
                <a:gd name="T14" fmla="*/ 45 w 586"/>
                <a:gd name="T15" fmla="*/ 1 h 69"/>
                <a:gd name="T16" fmla="*/ 106 w 586"/>
                <a:gd name="T17" fmla="*/ 52 h 69"/>
                <a:gd name="T18" fmla="*/ 98 w 586"/>
                <a:gd name="T19" fmla="*/ 46 h 69"/>
                <a:gd name="T20" fmla="*/ 90 w 586"/>
                <a:gd name="T21" fmla="*/ 52 h 69"/>
                <a:gd name="T22" fmla="*/ 78 w 586"/>
                <a:gd name="T23" fmla="*/ 25 h 69"/>
                <a:gd name="T24" fmla="*/ 132 w 586"/>
                <a:gd name="T25" fmla="*/ 19 h 69"/>
                <a:gd name="T26" fmla="*/ 118 w 586"/>
                <a:gd name="T27" fmla="*/ 28 h 69"/>
                <a:gd name="T28" fmla="*/ 133 w 586"/>
                <a:gd name="T29" fmla="*/ 52 h 69"/>
                <a:gd name="T30" fmla="*/ 169 w 586"/>
                <a:gd name="T31" fmla="*/ 52 h 69"/>
                <a:gd name="T32" fmla="*/ 161 w 586"/>
                <a:gd name="T33" fmla="*/ 15 h 69"/>
                <a:gd name="T34" fmla="*/ 167 w 586"/>
                <a:gd name="T35" fmla="*/ 1 h 69"/>
                <a:gd name="T36" fmla="*/ 181 w 586"/>
                <a:gd name="T37" fmla="*/ 38 h 69"/>
                <a:gd name="T38" fmla="*/ 189 w 586"/>
                <a:gd name="T39" fmla="*/ 47 h 69"/>
                <a:gd name="T40" fmla="*/ 222 w 586"/>
                <a:gd name="T41" fmla="*/ 31 h 69"/>
                <a:gd name="T42" fmla="*/ 252 w 586"/>
                <a:gd name="T43" fmla="*/ 24 h 69"/>
                <a:gd name="T44" fmla="*/ 228 w 586"/>
                <a:gd name="T45" fmla="*/ 44 h 69"/>
                <a:gd name="T46" fmla="*/ 249 w 586"/>
                <a:gd name="T47" fmla="*/ 64 h 69"/>
                <a:gd name="T48" fmla="*/ 223 w 586"/>
                <a:gd name="T49" fmla="*/ 48 h 69"/>
                <a:gd name="T50" fmla="*/ 240 w 586"/>
                <a:gd name="T51" fmla="*/ 39 h 69"/>
                <a:gd name="T52" fmla="*/ 238 w 586"/>
                <a:gd name="T53" fmla="*/ 66 h 69"/>
                <a:gd name="T54" fmla="*/ 274 w 586"/>
                <a:gd name="T55" fmla="*/ 21 h 69"/>
                <a:gd name="T56" fmla="*/ 286 w 586"/>
                <a:gd name="T57" fmla="*/ 21 h 69"/>
                <a:gd name="T58" fmla="*/ 290 w 586"/>
                <a:gd name="T59" fmla="*/ 25 h 69"/>
                <a:gd name="T60" fmla="*/ 267 w 586"/>
                <a:gd name="T61" fmla="*/ 62 h 69"/>
                <a:gd name="T62" fmla="*/ 258 w 586"/>
                <a:gd name="T63" fmla="*/ 20 h 69"/>
                <a:gd name="T64" fmla="*/ 319 w 586"/>
                <a:gd name="T65" fmla="*/ 49 h 69"/>
                <a:gd name="T66" fmla="*/ 322 w 586"/>
                <a:gd name="T67" fmla="*/ 34 h 69"/>
                <a:gd name="T68" fmla="*/ 368 w 586"/>
                <a:gd name="T69" fmla="*/ 45 h 69"/>
                <a:gd name="T70" fmla="*/ 360 w 586"/>
                <a:gd name="T71" fmla="*/ 52 h 69"/>
                <a:gd name="T72" fmla="*/ 364 w 586"/>
                <a:gd name="T73" fmla="*/ 8 h 69"/>
                <a:gd name="T74" fmla="*/ 378 w 586"/>
                <a:gd name="T75" fmla="*/ 6 h 69"/>
                <a:gd name="T76" fmla="*/ 377 w 586"/>
                <a:gd name="T77" fmla="*/ 22 h 69"/>
                <a:gd name="T78" fmla="*/ 408 w 586"/>
                <a:gd name="T79" fmla="*/ 16 h 69"/>
                <a:gd name="T80" fmla="*/ 433 w 586"/>
                <a:gd name="T81" fmla="*/ 52 h 69"/>
                <a:gd name="T82" fmla="*/ 435 w 586"/>
                <a:gd name="T83" fmla="*/ 6 h 69"/>
                <a:gd name="T84" fmla="*/ 476 w 586"/>
                <a:gd name="T85" fmla="*/ 20 h 69"/>
                <a:gd name="T86" fmla="*/ 468 w 586"/>
                <a:gd name="T87" fmla="*/ 54 h 69"/>
                <a:gd name="T88" fmla="*/ 472 w 586"/>
                <a:gd name="T89" fmla="*/ 24 h 69"/>
                <a:gd name="T90" fmla="*/ 466 w 586"/>
                <a:gd name="T91" fmla="*/ 54 h 69"/>
                <a:gd name="T92" fmla="*/ 454 w 586"/>
                <a:gd name="T93" fmla="*/ 6 h 69"/>
                <a:gd name="T94" fmla="*/ 502 w 586"/>
                <a:gd name="T95" fmla="*/ 5 h 69"/>
                <a:gd name="T96" fmla="*/ 502 w 586"/>
                <a:gd name="T97" fmla="*/ 46 h 69"/>
                <a:gd name="T98" fmla="*/ 495 w 586"/>
                <a:gd name="T99" fmla="*/ 50 h 69"/>
                <a:gd name="T100" fmla="*/ 500 w 586"/>
                <a:gd name="T101" fmla="*/ 19 h 69"/>
                <a:gd name="T102" fmla="*/ 544 w 586"/>
                <a:gd name="T103" fmla="*/ 50 h 69"/>
                <a:gd name="T104" fmla="*/ 538 w 586"/>
                <a:gd name="T105" fmla="*/ 49 h 69"/>
                <a:gd name="T106" fmla="*/ 526 w 586"/>
                <a:gd name="T107" fmla="*/ 52 h 69"/>
                <a:gd name="T108" fmla="*/ 518 w 586"/>
                <a:gd name="T109" fmla="*/ 33 h 69"/>
                <a:gd name="T110" fmla="*/ 524 w 586"/>
                <a:gd name="T111" fmla="*/ 26 h 69"/>
                <a:gd name="T112" fmla="*/ 574 w 586"/>
                <a:gd name="T113" fmla="*/ 31 h 69"/>
                <a:gd name="T114" fmla="*/ 560 w 586"/>
                <a:gd name="T115" fmla="*/ 30 h 69"/>
                <a:gd name="T116" fmla="*/ 580 w 586"/>
                <a:gd name="T117" fmla="*/ 41 h 69"/>
                <a:gd name="T118" fmla="*/ 575 w 586"/>
                <a:gd name="T119" fmla="*/ 52 h 69"/>
                <a:gd name="T120" fmla="*/ 566 w 586"/>
                <a:gd name="T121" fmla="*/ 5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86" h="69">
                  <a:moveTo>
                    <a:pt x="27" y="41"/>
                  </a:moveTo>
                  <a:cubicBezTo>
                    <a:pt x="26" y="45"/>
                    <a:pt x="24" y="49"/>
                    <a:pt x="22" y="51"/>
                  </a:cubicBezTo>
                  <a:cubicBezTo>
                    <a:pt x="19" y="54"/>
                    <a:pt x="16" y="55"/>
                    <a:pt x="13" y="55"/>
                  </a:cubicBezTo>
                  <a:cubicBezTo>
                    <a:pt x="10" y="55"/>
                    <a:pt x="6" y="53"/>
                    <a:pt x="4" y="50"/>
                  </a:cubicBezTo>
                  <a:cubicBezTo>
                    <a:pt x="1" y="47"/>
                    <a:pt x="0" y="42"/>
                    <a:pt x="0" y="37"/>
                  </a:cubicBezTo>
                  <a:cubicBezTo>
                    <a:pt x="0" y="32"/>
                    <a:pt x="1" y="27"/>
                    <a:pt x="4" y="24"/>
                  </a:cubicBezTo>
                  <a:cubicBezTo>
                    <a:pt x="7" y="20"/>
                    <a:pt x="11" y="18"/>
                    <a:pt x="15" y="18"/>
                  </a:cubicBezTo>
                  <a:cubicBezTo>
                    <a:pt x="18" y="18"/>
                    <a:pt x="21" y="19"/>
                    <a:pt x="23" y="21"/>
                  </a:cubicBezTo>
                  <a:cubicBezTo>
                    <a:pt x="25" y="23"/>
                    <a:pt x="26" y="25"/>
                    <a:pt x="26" y="27"/>
                  </a:cubicBezTo>
                  <a:cubicBezTo>
                    <a:pt x="26" y="28"/>
                    <a:pt x="26" y="28"/>
                    <a:pt x="26" y="29"/>
                  </a:cubicBezTo>
                  <a:cubicBezTo>
                    <a:pt x="25" y="30"/>
                    <a:pt x="24" y="30"/>
                    <a:pt x="23" y="30"/>
                  </a:cubicBezTo>
                  <a:cubicBezTo>
                    <a:pt x="22" y="30"/>
                    <a:pt x="21" y="30"/>
                    <a:pt x="20" y="28"/>
                  </a:cubicBezTo>
                  <a:cubicBezTo>
                    <a:pt x="20" y="28"/>
                    <a:pt x="19" y="27"/>
                    <a:pt x="19" y="26"/>
                  </a:cubicBezTo>
                  <a:cubicBezTo>
                    <a:pt x="19" y="24"/>
                    <a:pt x="18" y="23"/>
                    <a:pt x="18" y="22"/>
                  </a:cubicBezTo>
                  <a:cubicBezTo>
                    <a:pt x="17" y="22"/>
                    <a:pt x="16" y="21"/>
                    <a:pt x="14" y="21"/>
                  </a:cubicBezTo>
                  <a:cubicBezTo>
                    <a:pt x="12" y="21"/>
                    <a:pt x="10" y="22"/>
                    <a:pt x="8" y="24"/>
                  </a:cubicBezTo>
                  <a:cubicBezTo>
                    <a:pt x="6" y="26"/>
                    <a:pt x="6" y="30"/>
                    <a:pt x="6" y="34"/>
                  </a:cubicBezTo>
                  <a:cubicBezTo>
                    <a:pt x="6" y="38"/>
                    <a:pt x="6" y="41"/>
                    <a:pt x="8" y="44"/>
                  </a:cubicBezTo>
                  <a:cubicBezTo>
                    <a:pt x="10" y="48"/>
                    <a:pt x="13" y="49"/>
                    <a:pt x="16" y="49"/>
                  </a:cubicBezTo>
                  <a:cubicBezTo>
                    <a:pt x="18" y="49"/>
                    <a:pt x="20" y="48"/>
                    <a:pt x="22" y="47"/>
                  </a:cubicBezTo>
                  <a:cubicBezTo>
                    <a:pt x="24" y="46"/>
                    <a:pt x="25" y="44"/>
                    <a:pt x="27" y="41"/>
                  </a:cubicBezTo>
                  <a:cubicBezTo>
                    <a:pt x="27" y="41"/>
                    <a:pt x="27" y="41"/>
                    <a:pt x="27" y="41"/>
                  </a:cubicBezTo>
                  <a:close/>
                  <a:moveTo>
                    <a:pt x="45" y="1"/>
                  </a:moveTo>
                  <a:cubicBezTo>
                    <a:pt x="45" y="26"/>
                    <a:pt x="45" y="26"/>
                    <a:pt x="45" y="26"/>
                  </a:cubicBezTo>
                  <a:cubicBezTo>
                    <a:pt x="48" y="22"/>
                    <a:pt x="50" y="21"/>
                    <a:pt x="51" y="20"/>
                  </a:cubicBezTo>
                  <a:cubicBezTo>
                    <a:pt x="53" y="19"/>
                    <a:pt x="54" y="18"/>
                    <a:pt x="56" y="18"/>
                  </a:cubicBezTo>
                  <a:cubicBezTo>
                    <a:pt x="58" y="18"/>
                    <a:pt x="60" y="19"/>
                    <a:pt x="61" y="20"/>
                  </a:cubicBezTo>
                  <a:cubicBezTo>
                    <a:pt x="62" y="21"/>
                    <a:pt x="63" y="23"/>
                    <a:pt x="64" y="25"/>
                  </a:cubicBezTo>
                  <a:cubicBezTo>
                    <a:pt x="64" y="27"/>
                    <a:pt x="64" y="30"/>
                    <a:pt x="64" y="34"/>
                  </a:cubicBezTo>
                  <a:cubicBezTo>
                    <a:pt x="64" y="46"/>
                    <a:pt x="64" y="46"/>
                    <a:pt x="64" y="46"/>
                  </a:cubicBezTo>
                  <a:cubicBezTo>
                    <a:pt x="64" y="48"/>
                    <a:pt x="64" y="50"/>
                    <a:pt x="65" y="50"/>
                  </a:cubicBezTo>
                  <a:cubicBezTo>
                    <a:pt x="65" y="51"/>
                    <a:pt x="66" y="52"/>
                    <a:pt x="66" y="52"/>
                  </a:cubicBezTo>
                  <a:cubicBezTo>
                    <a:pt x="66" y="52"/>
                    <a:pt x="68" y="52"/>
                    <a:pt x="69" y="52"/>
                  </a:cubicBezTo>
                  <a:cubicBezTo>
                    <a:pt x="69" y="54"/>
                    <a:pt x="69" y="54"/>
                    <a:pt x="69" y="54"/>
                  </a:cubicBezTo>
                  <a:cubicBezTo>
                    <a:pt x="53" y="54"/>
                    <a:pt x="53" y="54"/>
                    <a:pt x="53" y="54"/>
                  </a:cubicBezTo>
                  <a:cubicBezTo>
                    <a:pt x="53" y="52"/>
                    <a:pt x="53" y="52"/>
                    <a:pt x="53" y="52"/>
                  </a:cubicBezTo>
                  <a:cubicBezTo>
                    <a:pt x="54" y="52"/>
                    <a:pt x="54" y="52"/>
                    <a:pt x="54" y="52"/>
                  </a:cubicBezTo>
                  <a:cubicBezTo>
                    <a:pt x="56" y="52"/>
                    <a:pt x="56" y="52"/>
                    <a:pt x="57" y="52"/>
                  </a:cubicBezTo>
                  <a:cubicBezTo>
                    <a:pt x="58" y="51"/>
                    <a:pt x="58" y="50"/>
                    <a:pt x="58" y="50"/>
                  </a:cubicBezTo>
                  <a:cubicBezTo>
                    <a:pt x="58" y="49"/>
                    <a:pt x="58" y="48"/>
                    <a:pt x="58" y="46"/>
                  </a:cubicBezTo>
                  <a:cubicBezTo>
                    <a:pt x="58" y="34"/>
                    <a:pt x="58" y="34"/>
                    <a:pt x="58" y="34"/>
                  </a:cubicBezTo>
                  <a:cubicBezTo>
                    <a:pt x="58" y="30"/>
                    <a:pt x="58" y="28"/>
                    <a:pt x="58" y="27"/>
                  </a:cubicBezTo>
                  <a:cubicBezTo>
                    <a:pt x="58" y="26"/>
                    <a:pt x="57" y="25"/>
                    <a:pt x="56" y="24"/>
                  </a:cubicBezTo>
                  <a:cubicBezTo>
                    <a:pt x="56" y="24"/>
                    <a:pt x="55" y="23"/>
                    <a:pt x="54" y="23"/>
                  </a:cubicBezTo>
                  <a:cubicBezTo>
                    <a:pt x="52" y="23"/>
                    <a:pt x="51" y="24"/>
                    <a:pt x="50" y="24"/>
                  </a:cubicBezTo>
                  <a:cubicBezTo>
                    <a:pt x="49" y="25"/>
                    <a:pt x="47" y="26"/>
                    <a:pt x="46" y="28"/>
                  </a:cubicBezTo>
                  <a:cubicBezTo>
                    <a:pt x="46" y="46"/>
                    <a:pt x="46" y="46"/>
                    <a:pt x="46" y="46"/>
                  </a:cubicBezTo>
                  <a:cubicBezTo>
                    <a:pt x="46" y="48"/>
                    <a:pt x="46" y="50"/>
                    <a:pt x="46" y="50"/>
                  </a:cubicBezTo>
                  <a:cubicBezTo>
                    <a:pt x="46" y="51"/>
                    <a:pt x="47" y="52"/>
                    <a:pt x="47" y="52"/>
                  </a:cubicBezTo>
                  <a:cubicBezTo>
                    <a:pt x="48" y="52"/>
                    <a:pt x="49" y="52"/>
                    <a:pt x="51" y="52"/>
                  </a:cubicBezTo>
                  <a:cubicBezTo>
                    <a:pt x="51" y="54"/>
                    <a:pt x="51" y="54"/>
                    <a:pt x="51" y="54"/>
                  </a:cubicBezTo>
                  <a:cubicBezTo>
                    <a:pt x="34" y="54"/>
                    <a:pt x="34" y="54"/>
                    <a:pt x="34" y="54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6" y="52"/>
                    <a:pt x="37" y="52"/>
                    <a:pt x="38" y="52"/>
                  </a:cubicBezTo>
                  <a:cubicBezTo>
                    <a:pt x="38" y="51"/>
                    <a:pt x="39" y="51"/>
                    <a:pt x="39" y="50"/>
                  </a:cubicBezTo>
                  <a:cubicBezTo>
                    <a:pt x="40" y="49"/>
                    <a:pt x="40" y="48"/>
                    <a:pt x="40" y="46"/>
                  </a:cubicBezTo>
                  <a:cubicBezTo>
                    <a:pt x="40" y="15"/>
                    <a:pt x="40" y="15"/>
                    <a:pt x="40" y="15"/>
                  </a:cubicBezTo>
                  <a:cubicBezTo>
                    <a:pt x="40" y="11"/>
                    <a:pt x="40" y="8"/>
                    <a:pt x="39" y="8"/>
                  </a:cubicBezTo>
                  <a:cubicBezTo>
                    <a:pt x="39" y="7"/>
                    <a:pt x="39" y="6"/>
                    <a:pt x="38" y="6"/>
                  </a:cubicBezTo>
                  <a:cubicBezTo>
                    <a:pt x="38" y="5"/>
                    <a:pt x="38" y="5"/>
                    <a:pt x="37" y="5"/>
                  </a:cubicBezTo>
                  <a:cubicBezTo>
                    <a:pt x="36" y="5"/>
                    <a:pt x="36" y="5"/>
                    <a:pt x="34" y="6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5" y="1"/>
                    <a:pt x="45" y="1"/>
                    <a:pt x="45" y="1"/>
                  </a:cubicBezTo>
                  <a:close/>
                  <a:moveTo>
                    <a:pt x="85" y="26"/>
                  </a:moveTo>
                  <a:cubicBezTo>
                    <a:pt x="89" y="21"/>
                    <a:pt x="92" y="19"/>
                    <a:pt x="96" y="19"/>
                  </a:cubicBezTo>
                  <a:cubicBezTo>
                    <a:pt x="97" y="19"/>
                    <a:pt x="99" y="19"/>
                    <a:pt x="100" y="20"/>
                  </a:cubicBezTo>
                  <a:cubicBezTo>
                    <a:pt x="102" y="21"/>
                    <a:pt x="103" y="22"/>
                    <a:pt x="104" y="24"/>
                  </a:cubicBezTo>
                  <a:cubicBezTo>
                    <a:pt x="104" y="26"/>
                    <a:pt x="104" y="28"/>
                    <a:pt x="104" y="31"/>
                  </a:cubicBezTo>
                  <a:cubicBezTo>
                    <a:pt x="104" y="46"/>
                    <a:pt x="104" y="46"/>
                    <a:pt x="104" y="46"/>
                  </a:cubicBezTo>
                  <a:cubicBezTo>
                    <a:pt x="104" y="48"/>
                    <a:pt x="104" y="49"/>
                    <a:pt x="105" y="50"/>
                  </a:cubicBezTo>
                  <a:cubicBezTo>
                    <a:pt x="105" y="51"/>
                    <a:pt x="106" y="51"/>
                    <a:pt x="106" y="52"/>
                  </a:cubicBezTo>
                  <a:cubicBezTo>
                    <a:pt x="106" y="52"/>
                    <a:pt x="108" y="52"/>
                    <a:pt x="109" y="52"/>
                  </a:cubicBezTo>
                  <a:cubicBezTo>
                    <a:pt x="109" y="53"/>
                    <a:pt x="109" y="53"/>
                    <a:pt x="109" y="53"/>
                  </a:cubicBezTo>
                  <a:cubicBezTo>
                    <a:pt x="93" y="53"/>
                    <a:pt x="93" y="53"/>
                    <a:pt x="93" y="53"/>
                  </a:cubicBezTo>
                  <a:cubicBezTo>
                    <a:pt x="93" y="52"/>
                    <a:pt x="93" y="52"/>
                    <a:pt x="93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6" y="52"/>
                    <a:pt x="96" y="52"/>
                    <a:pt x="97" y="51"/>
                  </a:cubicBezTo>
                  <a:cubicBezTo>
                    <a:pt x="98" y="51"/>
                    <a:pt x="98" y="50"/>
                    <a:pt x="98" y="49"/>
                  </a:cubicBezTo>
                  <a:cubicBezTo>
                    <a:pt x="98" y="49"/>
                    <a:pt x="98" y="48"/>
                    <a:pt x="98" y="46"/>
                  </a:cubicBezTo>
                  <a:cubicBezTo>
                    <a:pt x="98" y="32"/>
                    <a:pt x="98" y="32"/>
                    <a:pt x="98" y="32"/>
                  </a:cubicBezTo>
                  <a:cubicBezTo>
                    <a:pt x="98" y="28"/>
                    <a:pt x="98" y="26"/>
                    <a:pt x="97" y="25"/>
                  </a:cubicBezTo>
                  <a:cubicBezTo>
                    <a:pt x="96" y="24"/>
                    <a:pt x="95" y="23"/>
                    <a:pt x="93" y="23"/>
                  </a:cubicBezTo>
                  <a:cubicBezTo>
                    <a:pt x="90" y="23"/>
                    <a:pt x="88" y="24"/>
                    <a:pt x="85" y="28"/>
                  </a:cubicBezTo>
                  <a:cubicBezTo>
                    <a:pt x="85" y="46"/>
                    <a:pt x="85" y="46"/>
                    <a:pt x="85" y="46"/>
                  </a:cubicBezTo>
                  <a:cubicBezTo>
                    <a:pt x="85" y="48"/>
                    <a:pt x="85" y="49"/>
                    <a:pt x="85" y="50"/>
                  </a:cubicBezTo>
                  <a:cubicBezTo>
                    <a:pt x="86" y="51"/>
                    <a:pt x="86" y="51"/>
                    <a:pt x="86" y="52"/>
                  </a:cubicBezTo>
                  <a:cubicBezTo>
                    <a:pt x="87" y="52"/>
                    <a:pt x="88" y="52"/>
                    <a:pt x="90" y="52"/>
                  </a:cubicBezTo>
                  <a:cubicBezTo>
                    <a:pt x="90" y="53"/>
                    <a:pt x="90" y="53"/>
                    <a:pt x="90" y="53"/>
                  </a:cubicBezTo>
                  <a:cubicBezTo>
                    <a:pt x="74" y="53"/>
                    <a:pt x="74" y="53"/>
                    <a:pt x="74" y="53"/>
                  </a:cubicBezTo>
                  <a:cubicBezTo>
                    <a:pt x="74" y="52"/>
                    <a:pt x="74" y="52"/>
                    <a:pt x="74" y="52"/>
                  </a:cubicBezTo>
                  <a:cubicBezTo>
                    <a:pt x="75" y="52"/>
                    <a:pt x="75" y="52"/>
                    <a:pt x="75" y="52"/>
                  </a:cubicBezTo>
                  <a:cubicBezTo>
                    <a:pt x="76" y="52"/>
                    <a:pt x="78" y="52"/>
                    <a:pt x="78" y="51"/>
                  </a:cubicBezTo>
                  <a:cubicBezTo>
                    <a:pt x="78" y="50"/>
                    <a:pt x="79" y="48"/>
                    <a:pt x="79" y="46"/>
                  </a:cubicBezTo>
                  <a:cubicBezTo>
                    <a:pt x="79" y="33"/>
                    <a:pt x="79" y="33"/>
                    <a:pt x="79" y="33"/>
                  </a:cubicBezTo>
                  <a:cubicBezTo>
                    <a:pt x="79" y="29"/>
                    <a:pt x="79" y="26"/>
                    <a:pt x="78" y="25"/>
                  </a:cubicBezTo>
                  <a:cubicBezTo>
                    <a:pt x="78" y="24"/>
                    <a:pt x="78" y="24"/>
                    <a:pt x="78" y="23"/>
                  </a:cubicBezTo>
                  <a:cubicBezTo>
                    <a:pt x="77" y="23"/>
                    <a:pt x="77" y="23"/>
                    <a:pt x="76" y="23"/>
                  </a:cubicBezTo>
                  <a:cubicBezTo>
                    <a:pt x="75" y="23"/>
                    <a:pt x="74" y="23"/>
                    <a:pt x="74" y="23"/>
                  </a:cubicBezTo>
                  <a:cubicBezTo>
                    <a:pt x="73" y="22"/>
                    <a:pt x="73" y="22"/>
                    <a:pt x="73" y="22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5" y="18"/>
                    <a:pt x="85" y="18"/>
                    <a:pt x="85" y="18"/>
                  </a:cubicBezTo>
                  <a:cubicBezTo>
                    <a:pt x="85" y="26"/>
                    <a:pt x="85" y="26"/>
                    <a:pt x="85" y="26"/>
                  </a:cubicBezTo>
                  <a:close/>
                  <a:moveTo>
                    <a:pt x="132" y="19"/>
                  </a:moveTo>
                  <a:cubicBezTo>
                    <a:pt x="136" y="19"/>
                    <a:pt x="140" y="21"/>
                    <a:pt x="144" y="25"/>
                  </a:cubicBezTo>
                  <a:cubicBezTo>
                    <a:pt x="146" y="28"/>
                    <a:pt x="148" y="32"/>
                    <a:pt x="148" y="36"/>
                  </a:cubicBezTo>
                  <a:cubicBezTo>
                    <a:pt x="148" y="40"/>
                    <a:pt x="147" y="42"/>
                    <a:pt x="146" y="46"/>
                  </a:cubicBezTo>
                  <a:cubicBezTo>
                    <a:pt x="144" y="49"/>
                    <a:pt x="142" y="51"/>
                    <a:pt x="140" y="53"/>
                  </a:cubicBezTo>
                  <a:cubicBezTo>
                    <a:pt x="137" y="54"/>
                    <a:pt x="134" y="55"/>
                    <a:pt x="131" y="55"/>
                  </a:cubicBezTo>
                  <a:cubicBezTo>
                    <a:pt x="126" y="55"/>
                    <a:pt x="122" y="53"/>
                    <a:pt x="120" y="49"/>
                  </a:cubicBezTo>
                  <a:cubicBezTo>
                    <a:pt x="117" y="46"/>
                    <a:pt x="116" y="42"/>
                    <a:pt x="116" y="38"/>
                  </a:cubicBezTo>
                  <a:cubicBezTo>
                    <a:pt x="116" y="34"/>
                    <a:pt x="117" y="31"/>
                    <a:pt x="118" y="28"/>
                  </a:cubicBezTo>
                  <a:cubicBezTo>
                    <a:pt x="120" y="26"/>
                    <a:pt x="122" y="23"/>
                    <a:pt x="124" y="22"/>
                  </a:cubicBezTo>
                  <a:cubicBezTo>
                    <a:pt x="126" y="20"/>
                    <a:pt x="129" y="19"/>
                    <a:pt x="132" y="19"/>
                  </a:cubicBezTo>
                  <a:close/>
                  <a:moveTo>
                    <a:pt x="130" y="21"/>
                  </a:moveTo>
                  <a:cubicBezTo>
                    <a:pt x="129" y="21"/>
                    <a:pt x="128" y="22"/>
                    <a:pt x="127" y="22"/>
                  </a:cubicBezTo>
                  <a:cubicBezTo>
                    <a:pt x="126" y="23"/>
                    <a:pt x="124" y="24"/>
                    <a:pt x="124" y="26"/>
                  </a:cubicBezTo>
                  <a:cubicBezTo>
                    <a:pt x="123" y="28"/>
                    <a:pt x="122" y="31"/>
                    <a:pt x="122" y="34"/>
                  </a:cubicBezTo>
                  <a:cubicBezTo>
                    <a:pt x="122" y="39"/>
                    <a:pt x="123" y="43"/>
                    <a:pt x="125" y="47"/>
                  </a:cubicBezTo>
                  <a:cubicBezTo>
                    <a:pt x="127" y="50"/>
                    <a:pt x="130" y="52"/>
                    <a:pt x="133" y="52"/>
                  </a:cubicBezTo>
                  <a:cubicBezTo>
                    <a:pt x="135" y="52"/>
                    <a:pt x="137" y="51"/>
                    <a:pt x="138" y="49"/>
                  </a:cubicBezTo>
                  <a:cubicBezTo>
                    <a:pt x="140" y="47"/>
                    <a:pt x="141" y="44"/>
                    <a:pt x="141" y="39"/>
                  </a:cubicBezTo>
                  <a:cubicBezTo>
                    <a:pt x="141" y="33"/>
                    <a:pt x="140" y="28"/>
                    <a:pt x="137" y="25"/>
                  </a:cubicBezTo>
                  <a:cubicBezTo>
                    <a:pt x="135" y="22"/>
                    <a:pt x="133" y="21"/>
                    <a:pt x="130" y="21"/>
                  </a:cubicBezTo>
                  <a:close/>
                  <a:moveTo>
                    <a:pt x="167" y="1"/>
                  </a:moveTo>
                  <a:cubicBezTo>
                    <a:pt x="167" y="46"/>
                    <a:pt x="167" y="46"/>
                    <a:pt x="167" y="46"/>
                  </a:cubicBezTo>
                  <a:cubicBezTo>
                    <a:pt x="167" y="48"/>
                    <a:pt x="167" y="50"/>
                    <a:pt x="168" y="50"/>
                  </a:cubicBezTo>
                  <a:cubicBezTo>
                    <a:pt x="168" y="51"/>
                    <a:pt x="168" y="52"/>
                    <a:pt x="169" y="52"/>
                  </a:cubicBezTo>
                  <a:cubicBezTo>
                    <a:pt x="170" y="52"/>
                    <a:pt x="170" y="52"/>
                    <a:pt x="172" y="52"/>
                  </a:cubicBezTo>
                  <a:cubicBezTo>
                    <a:pt x="172" y="54"/>
                    <a:pt x="172" y="54"/>
                    <a:pt x="172" y="54"/>
                  </a:cubicBezTo>
                  <a:cubicBezTo>
                    <a:pt x="156" y="54"/>
                    <a:pt x="156" y="54"/>
                    <a:pt x="156" y="54"/>
                  </a:cubicBezTo>
                  <a:cubicBezTo>
                    <a:pt x="156" y="52"/>
                    <a:pt x="156" y="52"/>
                    <a:pt x="156" y="52"/>
                  </a:cubicBezTo>
                  <a:cubicBezTo>
                    <a:pt x="158" y="52"/>
                    <a:pt x="159" y="52"/>
                    <a:pt x="160" y="52"/>
                  </a:cubicBezTo>
                  <a:cubicBezTo>
                    <a:pt x="160" y="52"/>
                    <a:pt x="160" y="51"/>
                    <a:pt x="161" y="50"/>
                  </a:cubicBezTo>
                  <a:cubicBezTo>
                    <a:pt x="161" y="50"/>
                    <a:pt x="161" y="48"/>
                    <a:pt x="161" y="46"/>
                  </a:cubicBezTo>
                  <a:cubicBezTo>
                    <a:pt x="161" y="15"/>
                    <a:pt x="161" y="15"/>
                    <a:pt x="161" y="15"/>
                  </a:cubicBezTo>
                  <a:cubicBezTo>
                    <a:pt x="161" y="11"/>
                    <a:pt x="161" y="9"/>
                    <a:pt x="161" y="8"/>
                  </a:cubicBezTo>
                  <a:cubicBezTo>
                    <a:pt x="161" y="7"/>
                    <a:pt x="160" y="6"/>
                    <a:pt x="160" y="6"/>
                  </a:cubicBezTo>
                  <a:cubicBezTo>
                    <a:pt x="160" y="6"/>
                    <a:pt x="159" y="6"/>
                    <a:pt x="158" y="6"/>
                  </a:cubicBezTo>
                  <a:cubicBezTo>
                    <a:pt x="158" y="6"/>
                    <a:pt x="157" y="6"/>
                    <a:pt x="156" y="6"/>
                  </a:cubicBezTo>
                  <a:cubicBezTo>
                    <a:pt x="155" y="5"/>
                    <a:pt x="155" y="5"/>
                    <a:pt x="155" y="5"/>
                  </a:cubicBezTo>
                  <a:cubicBezTo>
                    <a:pt x="165" y="1"/>
                    <a:pt x="165" y="1"/>
                    <a:pt x="165" y="1"/>
                  </a:cubicBezTo>
                  <a:cubicBezTo>
                    <a:pt x="167" y="1"/>
                    <a:pt x="167" y="1"/>
                    <a:pt x="167" y="1"/>
                  </a:cubicBezTo>
                  <a:cubicBezTo>
                    <a:pt x="167" y="1"/>
                    <a:pt x="167" y="1"/>
                    <a:pt x="167" y="1"/>
                  </a:cubicBezTo>
                  <a:close/>
                  <a:moveTo>
                    <a:pt x="196" y="19"/>
                  </a:moveTo>
                  <a:cubicBezTo>
                    <a:pt x="201" y="19"/>
                    <a:pt x="205" y="21"/>
                    <a:pt x="208" y="25"/>
                  </a:cubicBezTo>
                  <a:cubicBezTo>
                    <a:pt x="210" y="28"/>
                    <a:pt x="212" y="32"/>
                    <a:pt x="212" y="36"/>
                  </a:cubicBezTo>
                  <a:cubicBezTo>
                    <a:pt x="212" y="40"/>
                    <a:pt x="211" y="42"/>
                    <a:pt x="210" y="46"/>
                  </a:cubicBezTo>
                  <a:cubicBezTo>
                    <a:pt x="209" y="49"/>
                    <a:pt x="207" y="51"/>
                    <a:pt x="204" y="53"/>
                  </a:cubicBezTo>
                  <a:cubicBezTo>
                    <a:pt x="202" y="54"/>
                    <a:pt x="199" y="55"/>
                    <a:pt x="196" y="55"/>
                  </a:cubicBezTo>
                  <a:cubicBezTo>
                    <a:pt x="191" y="55"/>
                    <a:pt x="187" y="53"/>
                    <a:pt x="184" y="49"/>
                  </a:cubicBezTo>
                  <a:cubicBezTo>
                    <a:pt x="182" y="46"/>
                    <a:pt x="181" y="42"/>
                    <a:pt x="181" y="38"/>
                  </a:cubicBezTo>
                  <a:cubicBezTo>
                    <a:pt x="181" y="34"/>
                    <a:pt x="182" y="31"/>
                    <a:pt x="183" y="28"/>
                  </a:cubicBezTo>
                  <a:cubicBezTo>
                    <a:pt x="185" y="26"/>
                    <a:pt x="187" y="23"/>
                    <a:pt x="189" y="22"/>
                  </a:cubicBezTo>
                  <a:cubicBezTo>
                    <a:pt x="190" y="20"/>
                    <a:pt x="193" y="19"/>
                    <a:pt x="196" y="19"/>
                  </a:cubicBezTo>
                  <a:close/>
                  <a:moveTo>
                    <a:pt x="195" y="21"/>
                  </a:moveTo>
                  <a:cubicBezTo>
                    <a:pt x="194" y="21"/>
                    <a:pt x="192" y="22"/>
                    <a:pt x="191" y="22"/>
                  </a:cubicBezTo>
                  <a:cubicBezTo>
                    <a:pt x="190" y="23"/>
                    <a:pt x="188" y="24"/>
                    <a:pt x="188" y="26"/>
                  </a:cubicBezTo>
                  <a:cubicBezTo>
                    <a:pt x="187" y="28"/>
                    <a:pt x="186" y="31"/>
                    <a:pt x="186" y="34"/>
                  </a:cubicBezTo>
                  <a:cubicBezTo>
                    <a:pt x="186" y="39"/>
                    <a:pt x="187" y="43"/>
                    <a:pt x="189" y="47"/>
                  </a:cubicBezTo>
                  <a:cubicBezTo>
                    <a:pt x="191" y="50"/>
                    <a:pt x="194" y="52"/>
                    <a:pt x="197" y="52"/>
                  </a:cubicBezTo>
                  <a:cubicBezTo>
                    <a:pt x="199" y="52"/>
                    <a:pt x="201" y="51"/>
                    <a:pt x="202" y="49"/>
                  </a:cubicBezTo>
                  <a:cubicBezTo>
                    <a:pt x="204" y="47"/>
                    <a:pt x="205" y="44"/>
                    <a:pt x="205" y="39"/>
                  </a:cubicBezTo>
                  <a:cubicBezTo>
                    <a:pt x="205" y="33"/>
                    <a:pt x="204" y="28"/>
                    <a:pt x="201" y="25"/>
                  </a:cubicBezTo>
                  <a:cubicBezTo>
                    <a:pt x="200" y="22"/>
                    <a:pt x="197" y="21"/>
                    <a:pt x="195" y="21"/>
                  </a:cubicBezTo>
                  <a:close/>
                  <a:moveTo>
                    <a:pt x="229" y="41"/>
                  </a:moveTo>
                  <a:cubicBezTo>
                    <a:pt x="227" y="40"/>
                    <a:pt x="225" y="39"/>
                    <a:pt x="224" y="37"/>
                  </a:cubicBezTo>
                  <a:cubicBezTo>
                    <a:pt x="223" y="35"/>
                    <a:pt x="222" y="33"/>
                    <a:pt x="222" y="31"/>
                  </a:cubicBezTo>
                  <a:cubicBezTo>
                    <a:pt x="222" y="28"/>
                    <a:pt x="224" y="24"/>
                    <a:pt x="226" y="22"/>
                  </a:cubicBezTo>
                  <a:cubicBezTo>
                    <a:pt x="228" y="20"/>
                    <a:pt x="232" y="18"/>
                    <a:pt x="235" y="18"/>
                  </a:cubicBezTo>
                  <a:cubicBezTo>
                    <a:pt x="238" y="18"/>
                    <a:pt x="241" y="19"/>
                    <a:pt x="243" y="21"/>
                  </a:cubicBezTo>
                  <a:cubicBezTo>
                    <a:pt x="250" y="21"/>
                    <a:pt x="250" y="21"/>
                    <a:pt x="250" y="21"/>
                  </a:cubicBezTo>
                  <a:cubicBezTo>
                    <a:pt x="251" y="21"/>
                    <a:pt x="252" y="21"/>
                    <a:pt x="252" y="21"/>
                  </a:cubicBezTo>
                  <a:cubicBezTo>
                    <a:pt x="252" y="21"/>
                    <a:pt x="252" y="21"/>
                    <a:pt x="252" y="21"/>
                  </a:cubicBezTo>
                  <a:cubicBezTo>
                    <a:pt x="252" y="22"/>
                    <a:pt x="252" y="22"/>
                    <a:pt x="252" y="22"/>
                  </a:cubicBezTo>
                  <a:cubicBezTo>
                    <a:pt x="252" y="23"/>
                    <a:pt x="252" y="24"/>
                    <a:pt x="252" y="24"/>
                  </a:cubicBezTo>
                  <a:cubicBezTo>
                    <a:pt x="252" y="24"/>
                    <a:pt x="252" y="24"/>
                    <a:pt x="252" y="24"/>
                  </a:cubicBezTo>
                  <a:cubicBezTo>
                    <a:pt x="252" y="24"/>
                    <a:pt x="251" y="24"/>
                    <a:pt x="250" y="24"/>
                  </a:cubicBezTo>
                  <a:cubicBezTo>
                    <a:pt x="246" y="24"/>
                    <a:pt x="246" y="24"/>
                    <a:pt x="246" y="24"/>
                  </a:cubicBezTo>
                  <a:cubicBezTo>
                    <a:pt x="247" y="26"/>
                    <a:pt x="248" y="28"/>
                    <a:pt x="248" y="31"/>
                  </a:cubicBezTo>
                  <a:cubicBezTo>
                    <a:pt x="248" y="34"/>
                    <a:pt x="246" y="37"/>
                    <a:pt x="244" y="39"/>
                  </a:cubicBezTo>
                  <a:cubicBezTo>
                    <a:pt x="242" y="41"/>
                    <a:pt x="238" y="42"/>
                    <a:pt x="235" y="42"/>
                  </a:cubicBezTo>
                  <a:cubicBezTo>
                    <a:pt x="233" y="42"/>
                    <a:pt x="232" y="42"/>
                    <a:pt x="230" y="41"/>
                  </a:cubicBezTo>
                  <a:cubicBezTo>
                    <a:pt x="229" y="42"/>
                    <a:pt x="228" y="43"/>
                    <a:pt x="228" y="44"/>
                  </a:cubicBezTo>
                  <a:cubicBezTo>
                    <a:pt x="228" y="44"/>
                    <a:pt x="228" y="45"/>
                    <a:pt x="228" y="45"/>
                  </a:cubicBezTo>
                  <a:cubicBezTo>
                    <a:pt x="228" y="46"/>
                    <a:pt x="228" y="46"/>
                    <a:pt x="228" y="46"/>
                  </a:cubicBezTo>
                  <a:cubicBezTo>
                    <a:pt x="228" y="47"/>
                    <a:pt x="229" y="47"/>
                    <a:pt x="230" y="47"/>
                  </a:cubicBezTo>
                  <a:cubicBezTo>
                    <a:pt x="231" y="47"/>
                    <a:pt x="233" y="47"/>
                    <a:pt x="236" y="48"/>
                  </a:cubicBezTo>
                  <a:cubicBezTo>
                    <a:pt x="240" y="48"/>
                    <a:pt x="244" y="48"/>
                    <a:pt x="245" y="48"/>
                  </a:cubicBezTo>
                  <a:cubicBezTo>
                    <a:pt x="248" y="48"/>
                    <a:pt x="249" y="49"/>
                    <a:pt x="250" y="50"/>
                  </a:cubicBezTo>
                  <a:cubicBezTo>
                    <a:pt x="252" y="52"/>
                    <a:pt x="252" y="54"/>
                    <a:pt x="252" y="56"/>
                  </a:cubicBezTo>
                  <a:cubicBezTo>
                    <a:pt x="252" y="58"/>
                    <a:pt x="251" y="61"/>
                    <a:pt x="249" y="64"/>
                  </a:cubicBezTo>
                  <a:cubicBezTo>
                    <a:pt x="245" y="67"/>
                    <a:pt x="240" y="69"/>
                    <a:pt x="234" y="69"/>
                  </a:cubicBezTo>
                  <a:cubicBezTo>
                    <a:pt x="230" y="69"/>
                    <a:pt x="226" y="68"/>
                    <a:pt x="223" y="66"/>
                  </a:cubicBezTo>
                  <a:cubicBezTo>
                    <a:pt x="221" y="65"/>
                    <a:pt x="220" y="64"/>
                    <a:pt x="220" y="62"/>
                  </a:cubicBezTo>
                  <a:cubicBezTo>
                    <a:pt x="220" y="62"/>
                    <a:pt x="220" y="61"/>
                    <a:pt x="220" y="60"/>
                  </a:cubicBezTo>
                  <a:cubicBezTo>
                    <a:pt x="221" y="60"/>
                    <a:pt x="222" y="58"/>
                    <a:pt x="223" y="56"/>
                  </a:cubicBezTo>
                  <a:cubicBezTo>
                    <a:pt x="223" y="56"/>
                    <a:pt x="224" y="55"/>
                    <a:pt x="226" y="52"/>
                  </a:cubicBezTo>
                  <a:cubicBezTo>
                    <a:pt x="225" y="52"/>
                    <a:pt x="224" y="51"/>
                    <a:pt x="224" y="50"/>
                  </a:cubicBezTo>
                  <a:cubicBezTo>
                    <a:pt x="223" y="50"/>
                    <a:pt x="223" y="49"/>
                    <a:pt x="223" y="48"/>
                  </a:cubicBezTo>
                  <a:cubicBezTo>
                    <a:pt x="223" y="48"/>
                    <a:pt x="223" y="46"/>
                    <a:pt x="224" y="45"/>
                  </a:cubicBezTo>
                  <a:cubicBezTo>
                    <a:pt x="225" y="45"/>
                    <a:pt x="226" y="44"/>
                    <a:pt x="229" y="41"/>
                  </a:cubicBezTo>
                  <a:close/>
                  <a:moveTo>
                    <a:pt x="235" y="20"/>
                  </a:moveTo>
                  <a:cubicBezTo>
                    <a:pt x="233" y="20"/>
                    <a:pt x="232" y="21"/>
                    <a:pt x="230" y="22"/>
                  </a:cubicBezTo>
                  <a:cubicBezTo>
                    <a:pt x="229" y="24"/>
                    <a:pt x="229" y="26"/>
                    <a:pt x="229" y="29"/>
                  </a:cubicBezTo>
                  <a:cubicBezTo>
                    <a:pt x="229" y="33"/>
                    <a:pt x="230" y="36"/>
                    <a:pt x="231" y="38"/>
                  </a:cubicBezTo>
                  <a:cubicBezTo>
                    <a:pt x="232" y="40"/>
                    <a:pt x="234" y="41"/>
                    <a:pt x="236" y="41"/>
                  </a:cubicBezTo>
                  <a:cubicBezTo>
                    <a:pt x="238" y="41"/>
                    <a:pt x="239" y="40"/>
                    <a:pt x="240" y="39"/>
                  </a:cubicBezTo>
                  <a:cubicBezTo>
                    <a:pt x="242" y="37"/>
                    <a:pt x="242" y="35"/>
                    <a:pt x="242" y="32"/>
                  </a:cubicBezTo>
                  <a:cubicBezTo>
                    <a:pt x="242" y="28"/>
                    <a:pt x="241" y="25"/>
                    <a:pt x="240" y="23"/>
                  </a:cubicBezTo>
                  <a:cubicBezTo>
                    <a:pt x="238" y="21"/>
                    <a:pt x="237" y="20"/>
                    <a:pt x="235" y="20"/>
                  </a:cubicBezTo>
                  <a:close/>
                  <a:moveTo>
                    <a:pt x="228" y="54"/>
                  </a:moveTo>
                  <a:cubicBezTo>
                    <a:pt x="227" y="55"/>
                    <a:pt x="226" y="56"/>
                    <a:pt x="226" y="57"/>
                  </a:cubicBezTo>
                  <a:cubicBezTo>
                    <a:pt x="226" y="58"/>
                    <a:pt x="225" y="59"/>
                    <a:pt x="225" y="60"/>
                  </a:cubicBezTo>
                  <a:cubicBezTo>
                    <a:pt x="225" y="62"/>
                    <a:pt x="226" y="63"/>
                    <a:pt x="227" y="64"/>
                  </a:cubicBezTo>
                  <a:cubicBezTo>
                    <a:pt x="230" y="65"/>
                    <a:pt x="233" y="66"/>
                    <a:pt x="238" y="66"/>
                  </a:cubicBezTo>
                  <a:cubicBezTo>
                    <a:pt x="242" y="66"/>
                    <a:pt x="245" y="65"/>
                    <a:pt x="247" y="64"/>
                  </a:cubicBezTo>
                  <a:cubicBezTo>
                    <a:pt x="249" y="62"/>
                    <a:pt x="250" y="60"/>
                    <a:pt x="250" y="58"/>
                  </a:cubicBezTo>
                  <a:cubicBezTo>
                    <a:pt x="250" y="57"/>
                    <a:pt x="250" y="56"/>
                    <a:pt x="248" y="56"/>
                  </a:cubicBezTo>
                  <a:cubicBezTo>
                    <a:pt x="247" y="55"/>
                    <a:pt x="245" y="55"/>
                    <a:pt x="241" y="55"/>
                  </a:cubicBezTo>
                  <a:cubicBezTo>
                    <a:pt x="236" y="54"/>
                    <a:pt x="231" y="54"/>
                    <a:pt x="228" y="54"/>
                  </a:cubicBezTo>
                  <a:close/>
                  <a:moveTo>
                    <a:pt x="258" y="20"/>
                  </a:moveTo>
                  <a:cubicBezTo>
                    <a:pt x="274" y="20"/>
                    <a:pt x="274" y="20"/>
                    <a:pt x="274" y="20"/>
                  </a:cubicBezTo>
                  <a:cubicBezTo>
                    <a:pt x="274" y="21"/>
                    <a:pt x="274" y="21"/>
                    <a:pt x="274" y="21"/>
                  </a:cubicBezTo>
                  <a:cubicBezTo>
                    <a:pt x="273" y="21"/>
                    <a:pt x="273" y="21"/>
                    <a:pt x="273" y="21"/>
                  </a:cubicBezTo>
                  <a:cubicBezTo>
                    <a:pt x="272" y="21"/>
                    <a:pt x="271" y="21"/>
                    <a:pt x="270" y="22"/>
                  </a:cubicBezTo>
                  <a:cubicBezTo>
                    <a:pt x="270" y="22"/>
                    <a:pt x="270" y="23"/>
                    <a:pt x="270" y="23"/>
                  </a:cubicBezTo>
                  <a:cubicBezTo>
                    <a:pt x="270" y="24"/>
                    <a:pt x="270" y="26"/>
                    <a:pt x="271" y="27"/>
                  </a:cubicBezTo>
                  <a:cubicBezTo>
                    <a:pt x="279" y="44"/>
                    <a:pt x="279" y="44"/>
                    <a:pt x="279" y="44"/>
                  </a:cubicBezTo>
                  <a:cubicBezTo>
                    <a:pt x="286" y="26"/>
                    <a:pt x="286" y="26"/>
                    <a:pt x="286" y="26"/>
                  </a:cubicBezTo>
                  <a:cubicBezTo>
                    <a:pt x="286" y="24"/>
                    <a:pt x="287" y="24"/>
                    <a:pt x="287" y="22"/>
                  </a:cubicBezTo>
                  <a:cubicBezTo>
                    <a:pt x="287" y="22"/>
                    <a:pt x="287" y="22"/>
                    <a:pt x="286" y="21"/>
                  </a:cubicBezTo>
                  <a:cubicBezTo>
                    <a:pt x="286" y="21"/>
                    <a:pt x="286" y="21"/>
                    <a:pt x="286" y="20"/>
                  </a:cubicBezTo>
                  <a:cubicBezTo>
                    <a:pt x="285" y="20"/>
                    <a:pt x="284" y="20"/>
                    <a:pt x="284" y="20"/>
                  </a:cubicBezTo>
                  <a:cubicBezTo>
                    <a:pt x="284" y="19"/>
                    <a:pt x="284" y="19"/>
                    <a:pt x="284" y="19"/>
                  </a:cubicBezTo>
                  <a:cubicBezTo>
                    <a:pt x="294" y="19"/>
                    <a:pt x="294" y="19"/>
                    <a:pt x="294" y="19"/>
                  </a:cubicBezTo>
                  <a:cubicBezTo>
                    <a:pt x="294" y="20"/>
                    <a:pt x="294" y="20"/>
                    <a:pt x="294" y="20"/>
                  </a:cubicBezTo>
                  <a:cubicBezTo>
                    <a:pt x="294" y="20"/>
                    <a:pt x="293" y="20"/>
                    <a:pt x="292" y="20"/>
                  </a:cubicBezTo>
                  <a:cubicBezTo>
                    <a:pt x="292" y="21"/>
                    <a:pt x="292" y="21"/>
                    <a:pt x="291" y="22"/>
                  </a:cubicBezTo>
                  <a:cubicBezTo>
                    <a:pt x="290" y="22"/>
                    <a:pt x="290" y="23"/>
                    <a:pt x="290" y="25"/>
                  </a:cubicBezTo>
                  <a:cubicBezTo>
                    <a:pt x="276" y="59"/>
                    <a:pt x="276" y="59"/>
                    <a:pt x="276" y="59"/>
                  </a:cubicBezTo>
                  <a:cubicBezTo>
                    <a:pt x="275" y="62"/>
                    <a:pt x="274" y="64"/>
                    <a:pt x="271" y="66"/>
                  </a:cubicBezTo>
                  <a:cubicBezTo>
                    <a:pt x="269" y="68"/>
                    <a:pt x="267" y="69"/>
                    <a:pt x="265" y="69"/>
                  </a:cubicBezTo>
                  <a:cubicBezTo>
                    <a:pt x="264" y="69"/>
                    <a:pt x="263" y="68"/>
                    <a:pt x="262" y="68"/>
                  </a:cubicBezTo>
                  <a:cubicBezTo>
                    <a:pt x="261" y="67"/>
                    <a:pt x="260" y="66"/>
                    <a:pt x="260" y="65"/>
                  </a:cubicBezTo>
                  <a:cubicBezTo>
                    <a:pt x="260" y="64"/>
                    <a:pt x="261" y="63"/>
                    <a:pt x="261" y="62"/>
                  </a:cubicBezTo>
                  <a:cubicBezTo>
                    <a:pt x="262" y="62"/>
                    <a:pt x="263" y="62"/>
                    <a:pt x="264" y="62"/>
                  </a:cubicBezTo>
                  <a:cubicBezTo>
                    <a:pt x="265" y="62"/>
                    <a:pt x="266" y="62"/>
                    <a:pt x="267" y="62"/>
                  </a:cubicBezTo>
                  <a:cubicBezTo>
                    <a:pt x="268" y="63"/>
                    <a:pt x="269" y="63"/>
                    <a:pt x="269" y="63"/>
                  </a:cubicBezTo>
                  <a:cubicBezTo>
                    <a:pt x="270" y="63"/>
                    <a:pt x="270" y="62"/>
                    <a:pt x="271" y="62"/>
                  </a:cubicBezTo>
                  <a:cubicBezTo>
                    <a:pt x="272" y="61"/>
                    <a:pt x="273" y="59"/>
                    <a:pt x="274" y="57"/>
                  </a:cubicBezTo>
                  <a:cubicBezTo>
                    <a:pt x="276" y="51"/>
                    <a:pt x="276" y="51"/>
                    <a:pt x="276" y="51"/>
                  </a:cubicBezTo>
                  <a:cubicBezTo>
                    <a:pt x="264" y="26"/>
                    <a:pt x="264" y="26"/>
                    <a:pt x="264" y="26"/>
                  </a:cubicBezTo>
                  <a:cubicBezTo>
                    <a:pt x="264" y="25"/>
                    <a:pt x="264" y="24"/>
                    <a:pt x="263" y="23"/>
                  </a:cubicBezTo>
                  <a:cubicBezTo>
                    <a:pt x="262" y="22"/>
                    <a:pt x="262" y="21"/>
                    <a:pt x="261" y="21"/>
                  </a:cubicBezTo>
                  <a:cubicBezTo>
                    <a:pt x="261" y="21"/>
                    <a:pt x="260" y="20"/>
                    <a:pt x="258" y="20"/>
                  </a:cubicBezTo>
                  <a:cubicBezTo>
                    <a:pt x="258" y="20"/>
                    <a:pt x="258" y="20"/>
                    <a:pt x="258" y="20"/>
                  </a:cubicBezTo>
                  <a:close/>
                  <a:moveTo>
                    <a:pt x="331" y="19"/>
                  </a:moveTo>
                  <a:cubicBezTo>
                    <a:pt x="336" y="19"/>
                    <a:pt x="340" y="21"/>
                    <a:pt x="343" y="25"/>
                  </a:cubicBezTo>
                  <a:cubicBezTo>
                    <a:pt x="346" y="28"/>
                    <a:pt x="347" y="32"/>
                    <a:pt x="347" y="36"/>
                  </a:cubicBezTo>
                  <a:cubicBezTo>
                    <a:pt x="347" y="40"/>
                    <a:pt x="346" y="42"/>
                    <a:pt x="345" y="46"/>
                  </a:cubicBezTo>
                  <a:cubicBezTo>
                    <a:pt x="344" y="49"/>
                    <a:pt x="342" y="51"/>
                    <a:pt x="339" y="53"/>
                  </a:cubicBezTo>
                  <a:cubicBezTo>
                    <a:pt x="336" y="54"/>
                    <a:pt x="334" y="55"/>
                    <a:pt x="331" y="55"/>
                  </a:cubicBezTo>
                  <a:cubicBezTo>
                    <a:pt x="326" y="55"/>
                    <a:pt x="322" y="53"/>
                    <a:pt x="319" y="49"/>
                  </a:cubicBezTo>
                  <a:cubicBezTo>
                    <a:pt x="317" y="46"/>
                    <a:pt x="316" y="42"/>
                    <a:pt x="316" y="38"/>
                  </a:cubicBezTo>
                  <a:cubicBezTo>
                    <a:pt x="316" y="34"/>
                    <a:pt x="316" y="31"/>
                    <a:pt x="318" y="28"/>
                  </a:cubicBezTo>
                  <a:cubicBezTo>
                    <a:pt x="320" y="26"/>
                    <a:pt x="322" y="23"/>
                    <a:pt x="324" y="22"/>
                  </a:cubicBezTo>
                  <a:cubicBezTo>
                    <a:pt x="326" y="20"/>
                    <a:pt x="328" y="19"/>
                    <a:pt x="331" y="19"/>
                  </a:cubicBezTo>
                  <a:close/>
                  <a:moveTo>
                    <a:pt x="330" y="21"/>
                  </a:moveTo>
                  <a:cubicBezTo>
                    <a:pt x="329" y="21"/>
                    <a:pt x="328" y="22"/>
                    <a:pt x="326" y="22"/>
                  </a:cubicBezTo>
                  <a:cubicBezTo>
                    <a:pt x="325" y="23"/>
                    <a:pt x="324" y="24"/>
                    <a:pt x="323" y="26"/>
                  </a:cubicBezTo>
                  <a:cubicBezTo>
                    <a:pt x="322" y="28"/>
                    <a:pt x="322" y="31"/>
                    <a:pt x="322" y="34"/>
                  </a:cubicBezTo>
                  <a:cubicBezTo>
                    <a:pt x="322" y="39"/>
                    <a:pt x="323" y="43"/>
                    <a:pt x="325" y="47"/>
                  </a:cubicBezTo>
                  <a:cubicBezTo>
                    <a:pt x="327" y="50"/>
                    <a:pt x="329" y="52"/>
                    <a:pt x="332" y="52"/>
                  </a:cubicBezTo>
                  <a:cubicBezTo>
                    <a:pt x="335" y="52"/>
                    <a:pt x="337" y="51"/>
                    <a:pt x="338" y="49"/>
                  </a:cubicBezTo>
                  <a:cubicBezTo>
                    <a:pt x="340" y="47"/>
                    <a:pt x="340" y="44"/>
                    <a:pt x="340" y="39"/>
                  </a:cubicBezTo>
                  <a:cubicBezTo>
                    <a:pt x="340" y="33"/>
                    <a:pt x="339" y="28"/>
                    <a:pt x="337" y="25"/>
                  </a:cubicBezTo>
                  <a:cubicBezTo>
                    <a:pt x="335" y="22"/>
                    <a:pt x="332" y="21"/>
                    <a:pt x="330" y="21"/>
                  </a:cubicBezTo>
                  <a:close/>
                  <a:moveTo>
                    <a:pt x="368" y="22"/>
                  </a:moveTo>
                  <a:cubicBezTo>
                    <a:pt x="368" y="45"/>
                    <a:pt x="368" y="45"/>
                    <a:pt x="368" y="45"/>
                  </a:cubicBezTo>
                  <a:cubicBezTo>
                    <a:pt x="368" y="48"/>
                    <a:pt x="368" y="50"/>
                    <a:pt x="369" y="51"/>
                  </a:cubicBezTo>
                  <a:cubicBezTo>
                    <a:pt x="370" y="52"/>
                    <a:pt x="371" y="52"/>
                    <a:pt x="373" y="52"/>
                  </a:cubicBezTo>
                  <a:cubicBezTo>
                    <a:pt x="376" y="52"/>
                    <a:pt x="376" y="52"/>
                    <a:pt x="376" y="52"/>
                  </a:cubicBezTo>
                  <a:cubicBezTo>
                    <a:pt x="376" y="54"/>
                    <a:pt x="376" y="54"/>
                    <a:pt x="376" y="54"/>
                  </a:cubicBezTo>
                  <a:cubicBezTo>
                    <a:pt x="356" y="54"/>
                    <a:pt x="356" y="54"/>
                    <a:pt x="356" y="54"/>
                  </a:cubicBezTo>
                  <a:cubicBezTo>
                    <a:pt x="356" y="52"/>
                    <a:pt x="356" y="52"/>
                    <a:pt x="356" y="52"/>
                  </a:cubicBezTo>
                  <a:cubicBezTo>
                    <a:pt x="358" y="52"/>
                    <a:pt x="358" y="52"/>
                    <a:pt x="358" y="52"/>
                  </a:cubicBezTo>
                  <a:cubicBezTo>
                    <a:pt x="358" y="52"/>
                    <a:pt x="360" y="52"/>
                    <a:pt x="360" y="52"/>
                  </a:cubicBezTo>
                  <a:cubicBezTo>
                    <a:pt x="361" y="51"/>
                    <a:pt x="362" y="50"/>
                    <a:pt x="362" y="50"/>
                  </a:cubicBezTo>
                  <a:cubicBezTo>
                    <a:pt x="362" y="49"/>
                    <a:pt x="362" y="47"/>
                    <a:pt x="362" y="45"/>
                  </a:cubicBezTo>
                  <a:cubicBezTo>
                    <a:pt x="362" y="22"/>
                    <a:pt x="362" y="22"/>
                    <a:pt x="362" y="22"/>
                  </a:cubicBezTo>
                  <a:cubicBezTo>
                    <a:pt x="356" y="22"/>
                    <a:pt x="356" y="22"/>
                    <a:pt x="356" y="22"/>
                  </a:cubicBezTo>
                  <a:cubicBezTo>
                    <a:pt x="356" y="20"/>
                    <a:pt x="356" y="20"/>
                    <a:pt x="356" y="20"/>
                  </a:cubicBezTo>
                  <a:cubicBezTo>
                    <a:pt x="362" y="20"/>
                    <a:pt x="362" y="20"/>
                    <a:pt x="362" y="20"/>
                  </a:cubicBezTo>
                  <a:cubicBezTo>
                    <a:pt x="362" y="17"/>
                    <a:pt x="362" y="17"/>
                    <a:pt x="362" y="17"/>
                  </a:cubicBezTo>
                  <a:cubicBezTo>
                    <a:pt x="362" y="14"/>
                    <a:pt x="363" y="11"/>
                    <a:pt x="364" y="8"/>
                  </a:cubicBezTo>
                  <a:cubicBezTo>
                    <a:pt x="365" y="6"/>
                    <a:pt x="367" y="4"/>
                    <a:pt x="369" y="3"/>
                  </a:cubicBezTo>
                  <a:cubicBezTo>
                    <a:pt x="371" y="2"/>
                    <a:pt x="373" y="1"/>
                    <a:pt x="376" y="1"/>
                  </a:cubicBezTo>
                  <a:cubicBezTo>
                    <a:pt x="378" y="1"/>
                    <a:pt x="381" y="2"/>
                    <a:pt x="383" y="3"/>
                  </a:cubicBezTo>
                  <a:cubicBezTo>
                    <a:pt x="384" y="4"/>
                    <a:pt x="385" y="6"/>
                    <a:pt x="385" y="7"/>
                  </a:cubicBezTo>
                  <a:cubicBezTo>
                    <a:pt x="385" y="8"/>
                    <a:pt x="384" y="8"/>
                    <a:pt x="384" y="9"/>
                  </a:cubicBezTo>
                  <a:cubicBezTo>
                    <a:pt x="383" y="10"/>
                    <a:pt x="383" y="10"/>
                    <a:pt x="382" y="10"/>
                  </a:cubicBezTo>
                  <a:cubicBezTo>
                    <a:pt x="382" y="10"/>
                    <a:pt x="381" y="9"/>
                    <a:pt x="380" y="9"/>
                  </a:cubicBezTo>
                  <a:cubicBezTo>
                    <a:pt x="380" y="8"/>
                    <a:pt x="379" y="8"/>
                    <a:pt x="378" y="6"/>
                  </a:cubicBezTo>
                  <a:cubicBezTo>
                    <a:pt x="377" y="5"/>
                    <a:pt x="376" y="4"/>
                    <a:pt x="376" y="3"/>
                  </a:cubicBezTo>
                  <a:cubicBezTo>
                    <a:pt x="375" y="3"/>
                    <a:pt x="374" y="2"/>
                    <a:pt x="373" y="2"/>
                  </a:cubicBezTo>
                  <a:cubicBezTo>
                    <a:pt x="372" y="2"/>
                    <a:pt x="371" y="3"/>
                    <a:pt x="370" y="3"/>
                  </a:cubicBezTo>
                  <a:cubicBezTo>
                    <a:pt x="370" y="4"/>
                    <a:pt x="369" y="5"/>
                    <a:pt x="369" y="6"/>
                  </a:cubicBezTo>
                  <a:cubicBezTo>
                    <a:pt x="368" y="7"/>
                    <a:pt x="368" y="10"/>
                    <a:pt x="368" y="16"/>
                  </a:cubicBezTo>
                  <a:cubicBezTo>
                    <a:pt x="368" y="18"/>
                    <a:pt x="368" y="18"/>
                    <a:pt x="368" y="18"/>
                  </a:cubicBezTo>
                  <a:cubicBezTo>
                    <a:pt x="377" y="18"/>
                    <a:pt x="377" y="18"/>
                    <a:pt x="377" y="18"/>
                  </a:cubicBezTo>
                  <a:cubicBezTo>
                    <a:pt x="377" y="22"/>
                    <a:pt x="377" y="22"/>
                    <a:pt x="377" y="22"/>
                  </a:cubicBezTo>
                  <a:cubicBezTo>
                    <a:pt x="368" y="22"/>
                    <a:pt x="368" y="22"/>
                    <a:pt x="368" y="22"/>
                  </a:cubicBezTo>
                  <a:close/>
                  <a:moveTo>
                    <a:pt x="440" y="2"/>
                  </a:moveTo>
                  <a:cubicBezTo>
                    <a:pt x="441" y="20"/>
                    <a:pt x="441" y="20"/>
                    <a:pt x="441" y="20"/>
                  </a:cubicBezTo>
                  <a:cubicBezTo>
                    <a:pt x="440" y="20"/>
                    <a:pt x="440" y="20"/>
                    <a:pt x="440" y="20"/>
                  </a:cubicBezTo>
                  <a:cubicBezTo>
                    <a:pt x="438" y="14"/>
                    <a:pt x="436" y="11"/>
                    <a:pt x="433" y="8"/>
                  </a:cubicBezTo>
                  <a:cubicBezTo>
                    <a:pt x="430" y="6"/>
                    <a:pt x="427" y="5"/>
                    <a:pt x="423" y="5"/>
                  </a:cubicBezTo>
                  <a:cubicBezTo>
                    <a:pt x="420" y="5"/>
                    <a:pt x="417" y="6"/>
                    <a:pt x="414" y="8"/>
                  </a:cubicBezTo>
                  <a:cubicBezTo>
                    <a:pt x="412" y="9"/>
                    <a:pt x="410" y="12"/>
                    <a:pt x="408" y="16"/>
                  </a:cubicBezTo>
                  <a:cubicBezTo>
                    <a:pt x="407" y="19"/>
                    <a:pt x="406" y="24"/>
                    <a:pt x="406" y="30"/>
                  </a:cubicBezTo>
                  <a:cubicBezTo>
                    <a:pt x="406" y="34"/>
                    <a:pt x="407" y="38"/>
                    <a:pt x="408" y="42"/>
                  </a:cubicBezTo>
                  <a:cubicBezTo>
                    <a:pt x="409" y="45"/>
                    <a:pt x="412" y="48"/>
                    <a:pt x="414" y="49"/>
                  </a:cubicBezTo>
                  <a:cubicBezTo>
                    <a:pt x="417" y="51"/>
                    <a:pt x="420" y="52"/>
                    <a:pt x="424" y="52"/>
                  </a:cubicBezTo>
                  <a:cubicBezTo>
                    <a:pt x="427" y="52"/>
                    <a:pt x="430" y="51"/>
                    <a:pt x="432" y="50"/>
                  </a:cubicBezTo>
                  <a:cubicBezTo>
                    <a:pt x="435" y="49"/>
                    <a:pt x="438" y="46"/>
                    <a:pt x="440" y="42"/>
                  </a:cubicBezTo>
                  <a:cubicBezTo>
                    <a:pt x="442" y="42"/>
                    <a:pt x="442" y="42"/>
                    <a:pt x="442" y="42"/>
                  </a:cubicBezTo>
                  <a:cubicBezTo>
                    <a:pt x="439" y="47"/>
                    <a:pt x="436" y="50"/>
                    <a:pt x="433" y="52"/>
                  </a:cubicBezTo>
                  <a:cubicBezTo>
                    <a:pt x="430" y="54"/>
                    <a:pt x="426" y="56"/>
                    <a:pt x="422" y="56"/>
                  </a:cubicBezTo>
                  <a:cubicBezTo>
                    <a:pt x="414" y="56"/>
                    <a:pt x="407" y="52"/>
                    <a:pt x="403" y="46"/>
                  </a:cubicBezTo>
                  <a:cubicBezTo>
                    <a:pt x="400" y="42"/>
                    <a:pt x="398" y="36"/>
                    <a:pt x="398" y="30"/>
                  </a:cubicBezTo>
                  <a:cubicBezTo>
                    <a:pt x="398" y="25"/>
                    <a:pt x="399" y="20"/>
                    <a:pt x="401" y="16"/>
                  </a:cubicBezTo>
                  <a:cubicBezTo>
                    <a:pt x="403" y="12"/>
                    <a:pt x="406" y="8"/>
                    <a:pt x="410" y="6"/>
                  </a:cubicBezTo>
                  <a:cubicBezTo>
                    <a:pt x="414" y="4"/>
                    <a:pt x="418" y="3"/>
                    <a:pt x="422" y="3"/>
                  </a:cubicBezTo>
                  <a:cubicBezTo>
                    <a:pt x="426" y="3"/>
                    <a:pt x="429" y="4"/>
                    <a:pt x="433" y="6"/>
                  </a:cubicBezTo>
                  <a:cubicBezTo>
                    <a:pt x="434" y="6"/>
                    <a:pt x="434" y="6"/>
                    <a:pt x="435" y="6"/>
                  </a:cubicBezTo>
                  <a:cubicBezTo>
                    <a:pt x="436" y="6"/>
                    <a:pt x="436" y="6"/>
                    <a:pt x="436" y="6"/>
                  </a:cubicBezTo>
                  <a:cubicBezTo>
                    <a:pt x="437" y="5"/>
                    <a:pt x="438" y="4"/>
                    <a:pt x="438" y="3"/>
                  </a:cubicBezTo>
                  <a:cubicBezTo>
                    <a:pt x="440" y="2"/>
                    <a:pt x="440" y="2"/>
                    <a:pt x="440" y="2"/>
                  </a:cubicBezTo>
                  <a:close/>
                  <a:moveTo>
                    <a:pt x="460" y="1"/>
                  </a:moveTo>
                  <a:cubicBezTo>
                    <a:pt x="460" y="26"/>
                    <a:pt x="460" y="26"/>
                    <a:pt x="460" y="26"/>
                  </a:cubicBezTo>
                  <a:cubicBezTo>
                    <a:pt x="463" y="22"/>
                    <a:pt x="465" y="21"/>
                    <a:pt x="466" y="20"/>
                  </a:cubicBezTo>
                  <a:cubicBezTo>
                    <a:pt x="468" y="19"/>
                    <a:pt x="470" y="18"/>
                    <a:pt x="471" y="18"/>
                  </a:cubicBezTo>
                  <a:cubicBezTo>
                    <a:pt x="473" y="18"/>
                    <a:pt x="475" y="19"/>
                    <a:pt x="476" y="20"/>
                  </a:cubicBezTo>
                  <a:cubicBezTo>
                    <a:pt x="477" y="21"/>
                    <a:pt x="478" y="23"/>
                    <a:pt x="479" y="25"/>
                  </a:cubicBezTo>
                  <a:cubicBezTo>
                    <a:pt x="479" y="27"/>
                    <a:pt x="480" y="30"/>
                    <a:pt x="480" y="34"/>
                  </a:cubicBezTo>
                  <a:cubicBezTo>
                    <a:pt x="480" y="46"/>
                    <a:pt x="480" y="46"/>
                    <a:pt x="480" y="46"/>
                  </a:cubicBezTo>
                  <a:cubicBezTo>
                    <a:pt x="480" y="48"/>
                    <a:pt x="480" y="50"/>
                    <a:pt x="480" y="50"/>
                  </a:cubicBezTo>
                  <a:cubicBezTo>
                    <a:pt x="480" y="51"/>
                    <a:pt x="481" y="52"/>
                    <a:pt x="481" y="52"/>
                  </a:cubicBezTo>
                  <a:cubicBezTo>
                    <a:pt x="482" y="52"/>
                    <a:pt x="483" y="52"/>
                    <a:pt x="484" y="52"/>
                  </a:cubicBezTo>
                  <a:cubicBezTo>
                    <a:pt x="484" y="54"/>
                    <a:pt x="484" y="54"/>
                    <a:pt x="484" y="54"/>
                  </a:cubicBezTo>
                  <a:cubicBezTo>
                    <a:pt x="468" y="54"/>
                    <a:pt x="468" y="54"/>
                    <a:pt x="468" y="54"/>
                  </a:cubicBezTo>
                  <a:cubicBezTo>
                    <a:pt x="468" y="52"/>
                    <a:pt x="468" y="52"/>
                    <a:pt x="468" y="52"/>
                  </a:cubicBezTo>
                  <a:cubicBezTo>
                    <a:pt x="469" y="52"/>
                    <a:pt x="469" y="52"/>
                    <a:pt x="469" y="52"/>
                  </a:cubicBezTo>
                  <a:cubicBezTo>
                    <a:pt x="471" y="52"/>
                    <a:pt x="472" y="52"/>
                    <a:pt x="472" y="52"/>
                  </a:cubicBezTo>
                  <a:cubicBezTo>
                    <a:pt x="473" y="51"/>
                    <a:pt x="474" y="50"/>
                    <a:pt x="474" y="50"/>
                  </a:cubicBezTo>
                  <a:cubicBezTo>
                    <a:pt x="474" y="49"/>
                    <a:pt x="474" y="48"/>
                    <a:pt x="474" y="46"/>
                  </a:cubicBezTo>
                  <a:cubicBezTo>
                    <a:pt x="474" y="34"/>
                    <a:pt x="474" y="34"/>
                    <a:pt x="474" y="34"/>
                  </a:cubicBezTo>
                  <a:cubicBezTo>
                    <a:pt x="474" y="30"/>
                    <a:pt x="474" y="28"/>
                    <a:pt x="473" y="27"/>
                  </a:cubicBezTo>
                  <a:cubicBezTo>
                    <a:pt x="473" y="26"/>
                    <a:pt x="472" y="25"/>
                    <a:pt x="472" y="24"/>
                  </a:cubicBezTo>
                  <a:cubicBezTo>
                    <a:pt x="471" y="24"/>
                    <a:pt x="470" y="23"/>
                    <a:pt x="469" y="23"/>
                  </a:cubicBezTo>
                  <a:cubicBezTo>
                    <a:pt x="468" y="23"/>
                    <a:pt x="466" y="24"/>
                    <a:pt x="465" y="24"/>
                  </a:cubicBezTo>
                  <a:cubicBezTo>
                    <a:pt x="464" y="25"/>
                    <a:pt x="462" y="26"/>
                    <a:pt x="461" y="28"/>
                  </a:cubicBezTo>
                  <a:cubicBezTo>
                    <a:pt x="461" y="46"/>
                    <a:pt x="461" y="46"/>
                    <a:pt x="461" y="46"/>
                  </a:cubicBezTo>
                  <a:cubicBezTo>
                    <a:pt x="461" y="48"/>
                    <a:pt x="461" y="50"/>
                    <a:pt x="461" y="50"/>
                  </a:cubicBezTo>
                  <a:cubicBezTo>
                    <a:pt x="462" y="51"/>
                    <a:pt x="462" y="52"/>
                    <a:pt x="462" y="52"/>
                  </a:cubicBezTo>
                  <a:cubicBezTo>
                    <a:pt x="463" y="52"/>
                    <a:pt x="464" y="52"/>
                    <a:pt x="466" y="52"/>
                  </a:cubicBezTo>
                  <a:cubicBezTo>
                    <a:pt x="466" y="54"/>
                    <a:pt x="466" y="54"/>
                    <a:pt x="466" y="54"/>
                  </a:cubicBezTo>
                  <a:cubicBezTo>
                    <a:pt x="450" y="54"/>
                    <a:pt x="450" y="54"/>
                    <a:pt x="450" y="54"/>
                  </a:cubicBezTo>
                  <a:cubicBezTo>
                    <a:pt x="450" y="52"/>
                    <a:pt x="450" y="52"/>
                    <a:pt x="450" y="52"/>
                  </a:cubicBezTo>
                  <a:cubicBezTo>
                    <a:pt x="451" y="52"/>
                    <a:pt x="452" y="52"/>
                    <a:pt x="453" y="52"/>
                  </a:cubicBezTo>
                  <a:cubicBezTo>
                    <a:pt x="454" y="51"/>
                    <a:pt x="454" y="51"/>
                    <a:pt x="454" y="50"/>
                  </a:cubicBezTo>
                  <a:cubicBezTo>
                    <a:pt x="455" y="49"/>
                    <a:pt x="455" y="48"/>
                    <a:pt x="455" y="46"/>
                  </a:cubicBezTo>
                  <a:cubicBezTo>
                    <a:pt x="455" y="15"/>
                    <a:pt x="455" y="15"/>
                    <a:pt x="455" y="15"/>
                  </a:cubicBezTo>
                  <a:cubicBezTo>
                    <a:pt x="455" y="11"/>
                    <a:pt x="455" y="8"/>
                    <a:pt x="454" y="8"/>
                  </a:cubicBezTo>
                  <a:cubicBezTo>
                    <a:pt x="454" y="7"/>
                    <a:pt x="454" y="6"/>
                    <a:pt x="454" y="6"/>
                  </a:cubicBezTo>
                  <a:cubicBezTo>
                    <a:pt x="453" y="5"/>
                    <a:pt x="453" y="5"/>
                    <a:pt x="452" y="5"/>
                  </a:cubicBezTo>
                  <a:cubicBezTo>
                    <a:pt x="452" y="5"/>
                    <a:pt x="451" y="5"/>
                    <a:pt x="450" y="6"/>
                  </a:cubicBezTo>
                  <a:cubicBezTo>
                    <a:pt x="449" y="4"/>
                    <a:pt x="449" y="4"/>
                    <a:pt x="449" y="4"/>
                  </a:cubicBezTo>
                  <a:cubicBezTo>
                    <a:pt x="459" y="0"/>
                    <a:pt x="459" y="0"/>
                    <a:pt x="459" y="0"/>
                  </a:cubicBezTo>
                  <a:cubicBezTo>
                    <a:pt x="460" y="1"/>
                    <a:pt x="460" y="1"/>
                    <a:pt x="460" y="1"/>
                  </a:cubicBezTo>
                  <a:close/>
                  <a:moveTo>
                    <a:pt x="499" y="1"/>
                  </a:moveTo>
                  <a:cubicBezTo>
                    <a:pt x="500" y="1"/>
                    <a:pt x="501" y="1"/>
                    <a:pt x="501" y="2"/>
                  </a:cubicBezTo>
                  <a:cubicBezTo>
                    <a:pt x="502" y="3"/>
                    <a:pt x="502" y="4"/>
                    <a:pt x="502" y="5"/>
                  </a:cubicBezTo>
                  <a:cubicBezTo>
                    <a:pt x="502" y="6"/>
                    <a:pt x="502" y="7"/>
                    <a:pt x="501" y="8"/>
                  </a:cubicBezTo>
                  <a:cubicBezTo>
                    <a:pt x="500" y="8"/>
                    <a:pt x="500" y="9"/>
                    <a:pt x="499" y="9"/>
                  </a:cubicBezTo>
                  <a:cubicBezTo>
                    <a:pt x="498" y="9"/>
                    <a:pt x="497" y="8"/>
                    <a:pt x="496" y="8"/>
                  </a:cubicBezTo>
                  <a:cubicBezTo>
                    <a:pt x="496" y="7"/>
                    <a:pt x="495" y="6"/>
                    <a:pt x="495" y="5"/>
                  </a:cubicBezTo>
                  <a:cubicBezTo>
                    <a:pt x="495" y="4"/>
                    <a:pt x="496" y="3"/>
                    <a:pt x="496" y="2"/>
                  </a:cubicBezTo>
                  <a:cubicBezTo>
                    <a:pt x="497" y="1"/>
                    <a:pt x="498" y="1"/>
                    <a:pt x="499" y="1"/>
                  </a:cubicBezTo>
                  <a:close/>
                  <a:moveTo>
                    <a:pt x="502" y="19"/>
                  </a:moveTo>
                  <a:cubicBezTo>
                    <a:pt x="502" y="46"/>
                    <a:pt x="502" y="46"/>
                    <a:pt x="502" y="46"/>
                  </a:cubicBezTo>
                  <a:cubicBezTo>
                    <a:pt x="502" y="48"/>
                    <a:pt x="502" y="50"/>
                    <a:pt x="502" y="50"/>
                  </a:cubicBezTo>
                  <a:cubicBezTo>
                    <a:pt x="503" y="51"/>
                    <a:pt x="503" y="52"/>
                    <a:pt x="504" y="52"/>
                  </a:cubicBezTo>
                  <a:cubicBezTo>
                    <a:pt x="504" y="52"/>
                    <a:pt x="505" y="52"/>
                    <a:pt x="507" y="52"/>
                  </a:cubicBezTo>
                  <a:cubicBezTo>
                    <a:pt x="507" y="54"/>
                    <a:pt x="507" y="54"/>
                    <a:pt x="507" y="54"/>
                  </a:cubicBezTo>
                  <a:cubicBezTo>
                    <a:pt x="491" y="54"/>
                    <a:pt x="491" y="54"/>
                    <a:pt x="491" y="54"/>
                  </a:cubicBezTo>
                  <a:cubicBezTo>
                    <a:pt x="491" y="52"/>
                    <a:pt x="491" y="52"/>
                    <a:pt x="491" y="52"/>
                  </a:cubicBezTo>
                  <a:cubicBezTo>
                    <a:pt x="492" y="52"/>
                    <a:pt x="494" y="52"/>
                    <a:pt x="494" y="52"/>
                  </a:cubicBezTo>
                  <a:cubicBezTo>
                    <a:pt x="494" y="52"/>
                    <a:pt x="495" y="51"/>
                    <a:pt x="495" y="50"/>
                  </a:cubicBezTo>
                  <a:cubicBezTo>
                    <a:pt x="496" y="50"/>
                    <a:pt x="496" y="48"/>
                    <a:pt x="496" y="46"/>
                  </a:cubicBezTo>
                  <a:cubicBezTo>
                    <a:pt x="496" y="33"/>
                    <a:pt x="496" y="33"/>
                    <a:pt x="496" y="33"/>
                  </a:cubicBezTo>
                  <a:cubicBezTo>
                    <a:pt x="496" y="29"/>
                    <a:pt x="496" y="27"/>
                    <a:pt x="495" y="26"/>
                  </a:cubicBezTo>
                  <a:cubicBezTo>
                    <a:pt x="495" y="25"/>
                    <a:pt x="495" y="24"/>
                    <a:pt x="494" y="24"/>
                  </a:cubicBezTo>
                  <a:cubicBezTo>
                    <a:pt x="494" y="24"/>
                    <a:pt x="494" y="24"/>
                    <a:pt x="493" y="24"/>
                  </a:cubicBezTo>
                  <a:cubicBezTo>
                    <a:pt x="492" y="24"/>
                    <a:pt x="491" y="24"/>
                    <a:pt x="490" y="24"/>
                  </a:cubicBezTo>
                  <a:cubicBezTo>
                    <a:pt x="490" y="23"/>
                    <a:pt x="490" y="23"/>
                    <a:pt x="490" y="23"/>
                  </a:cubicBezTo>
                  <a:cubicBezTo>
                    <a:pt x="500" y="19"/>
                    <a:pt x="500" y="19"/>
                    <a:pt x="500" y="19"/>
                  </a:cubicBezTo>
                  <a:cubicBezTo>
                    <a:pt x="502" y="19"/>
                    <a:pt x="502" y="19"/>
                    <a:pt x="502" y="19"/>
                  </a:cubicBezTo>
                  <a:close/>
                  <a:moveTo>
                    <a:pt x="524" y="26"/>
                  </a:moveTo>
                  <a:cubicBezTo>
                    <a:pt x="528" y="21"/>
                    <a:pt x="532" y="19"/>
                    <a:pt x="535" y="19"/>
                  </a:cubicBezTo>
                  <a:cubicBezTo>
                    <a:pt x="536" y="19"/>
                    <a:pt x="538" y="19"/>
                    <a:pt x="540" y="20"/>
                  </a:cubicBezTo>
                  <a:cubicBezTo>
                    <a:pt x="541" y="21"/>
                    <a:pt x="542" y="22"/>
                    <a:pt x="543" y="24"/>
                  </a:cubicBezTo>
                  <a:cubicBezTo>
                    <a:pt x="543" y="26"/>
                    <a:pt x="544" y="28"/>
                    <a:pt x="544" y="31"/>
                  </a:cubicBezTo>
                  <a:cubicBezTo>
                    <a:pt x="544" y="46"/>
                    <a:pt x="544" y="46"/>
                    <a:pt x="544" y="46"/>
                  </a:cubicBezTo>
                  <a:cubicBezTo>
                    <a:pt x="544" y="48"/>
                    <a:pt x="544" y="49"/>
                    <a:pt x="544" y="50"/>
                  </a:cubicBezTo>
                  <a:cubicBezTo>
                    <a:pt x="544" y="51"/>
                    <a:pt x="545" y="51"/>
                    <a:pt x="545" y="52"/>
                  </a:cubicBezTo>
                  <a:cubicBezTo>
                    <a:pt x="546" y="52"/>
                    <a:pt x="547" y="52"/>
                    <a:pt x="548" y="52"/>
                  </a:cubicBezTo>
                  <a:cubicBezTo>
                    <a:pt x="548" y="53"/>
                    <a:pt x="548" y="53"/>
                    <a:pt x="548" y="53"/>
                  </a:cubicBezTo>
                  <a:cubicBezTo>
                    <a:pt x="532" y="53"/>
                    <a:pt x="532" y="53"/>
                    <a:pt x="532" y="53"/>
                  </a:cubicBezTo>
                  <a:cubicBezTo>
                    <a:pt x="532" y="52"/>
                    <a:pt x="532" y="52"/>
                    <a:pt x="532" y="52"/>
                  </a:cubicBezTo>
                  <a:cubicBezTo>
                    <a:pt x="533" y="52"/>
                    <a:pt x="533" y="52"/>
                    <a:pt x="533" y="52"/>
                  </a:cubicBezTo>
                  <a:cubicBezTo>
                    <a:pt x="535" y="52"/>
                    <a:pt x="536" y="52"/>
                    <a:pt x="536" y="51"/>
                  </a:cubicBezTo>
                  <a:cubicBezTo>
                    <a:pt x="537" y="51"/>
                    <a:pt x="538" y="50"/>
                    <a:pt x="538" y="49"/>
                  </a:cubicBezTo>
                  <a:cubicBezTo>
                    <a:pt x="538" y="49"/>
                    <a:pt x="538" y="48"/>
                    <a:pt x="538" y="46"/>
                  </a:cubicBezTo>
                  <a:cubicBezTo>
                    <a:pt x="538" y="32"/>
                    <a:pt x="538" y="32"/>
                    <a:pt x="538" y="32"/>
                  </a:cubicBezTo>
                  <a:cubicBezTo>
                    <a:pt x="538" y="28"/>
                    <a:pt x="537" y="26"/>
                    <a:pt x="536" y="25"/>
                  </a:cubicBezTo>
                  <a:cubicBezTo>
                    <a:pt x="536" y="24"/>
                    <a:pt x="534" y="23"/>
                    <a:pt x="532" y="23"/>
                  </a:cubicBezTo>
                  <a:cubicBezTo>
                    <a:pt x="530" y="23"/>
                    <a:pt x="527" y="24"/>
                    <a:pt x="524" y="28"/>
                  </a:cubicBezTo>
                  <a:cubicBezTo>
                    <a:pt x="524" y="46"/>
                    <a:pt x="524" y="46"/>
                    <a:pt x="524" y="46"/>
                  </a:cubicBezTo>
                  <a:cubicBezTo>
                    <a:pt x="524" y="48"/>
                    <a:pt x="524" y="49"/>
                    <a:pt x="524" y="50"/>
                  </a:cubicBezTo>
                  <a:cubicBezTo>
                    <a:pt x="525" y="51"/>
                    <a:pt x="525" y="51"/>
                    <a:pt x="526" y="52"/>
                  </a:cubicBezTo>
                  <a:cubicBezTo>
                    <a:pt x="526" y="52"/>
                    <a:pt x="527" y="52"/>
                    <a:pt x="529" y="52"/>
                  </a:cubicBezTo>
                  <a:cubicBezTo>
                    <a:pt x="529" y="53"/>
                    <a:pt x="529" y="53"/>
                    <a:pt x="529" y="53"/>
                  </a:cubicBezTo>
                  <a:cubicBezTo>
                    <a:pt x="513" y="53"/>
                    <a:pt x="513" y="53"/>
                    <a:pt x="513" y="53"/>
                  </a:cubicBezTo>
                  <a:cubicBezTo>
                    <a:pt x="513" y="52"/>
                    <a:pt x="513" y="52"/>
                    <a:pt x="513" y="52"/>
                  </a:cubicBezTo>
                  <a:cubicBezTo>
                    <a:pt x="514" y="52"/>
                    <a:pt x="514" y="52"/>
                    <a:pt x="514" y="52"/>
                  </a:cubicBezTo>
                  <a:cubicBezTo>
                    <a:pt x="516" y="52"/>
                    <a:pt x="517" y="52"/>
                    <a:pt x="517" y="51"/>
                  </a:cubicBezTo>
                  <a:cubicBezTo>
                    <a:pt x="518" y="50"/>
                    <a:pt x="518" y="48"/>
                    <a:pt x="518" y="46"/>
                  </a:cubicBezTo>
                  <a:cubicBezTo>
                    <a:pt x="518" y="33"/>
                    <a:pt x="518" y="33"/>
                    <a:pt x="518" y="33"/>
                  </a:cubicBezTo>
                  <a:cubicBezTo>
                    <a:pt x="518" y="29"/>
                    <a:pt x="518" y="26"/>
                    <a:pt x="518" y="25"/>
                  </a:cubicBezTo>
                  <a:cubicBezTo>
                    <a:pt x="518" y="24"/>
                    <a:pt x="517" y="24"/>
                    <a:pt x="517" y="23"/>
                  </a:cubicBezTo>
                  <a:cubicBezTo>
                    <a:pt x="516" y="23"/>
                    <a:pt x="516" y="23"/>
                    <a:pt x="515" y="23"/>
                  </a:cubicBezTo>
                  <a:cubicBezTo>
                    <a:pt x="514" y="23"/>
                    <a:pt x="514" y="23"/>
                    <a:pt x="513" y="23"/>
                  </a:cubicBezTo>
                  <a:cubicBezTo>
                    <a:pt x="512" y="22"/>
                    <a:pt x="512" y="22"/>
                    <a:pt x="512" y="22"/>
                  </a:cubicBezTo>
                  <a:cubicBezTo>
                    <a:pt x="522" y="18"/>
                    <a:pt x="522" y="18"/>
                    <a:pt x="522" y="18"/>
                  </a:cubicBezTo>
                  <a:cubicBezTo>
                    <a:pt x="524" y="18"/>
                    <a:pt x="524" y="18"/>
                    <a:pt x="524" y="18"/>
                  </a:cubicBezTo>
                  <a:cubicBezTo>
                    <a:pt x="524" y="26"/>
                    <a:pt x="524" y="26"/>
                    <a:pt x="524" y="26"/>
                  </a:cubicBezTo>
                  <a:close/>
                  <a:moveTo>
                    <a:pt x="573" y="49"/>
                  </a:moveTo>
                  <a:cubicBezTo>
                    <a:pt x="570" y="52"/>
                    <a:pt x="568" y="53"/>
                    <a:pt x="567" y="54"/>
                  </a:cubicBezTo>
                  <a:cubicBezTo>
                    <a:pt x="566" y="54"/>
                    <a:pt x="564" y="54"/>
                    <a:pt x="563" y="54"/>
                  </a:cubicBezTo>
                  <a:cubicBezTo>
                    <a:pt x="560" y="54"/>
                    <a:pt x="559" y="54"/>
                    <a:pt x="557" y="52"/>
                  </a:cubicBezTo>
                  <a:cubicBezTo>
                    <a:pt x="556" y="50"/>
                    <a:pt x="555" y="48"/>
                    <a:pt x="555" y="46"/>
                  </a:cubicBezTo>
                  <a:cubicBezTo>
                    <a:pt x="555" y="44"/>
                    <a:pt x="556" y="42"/>
                    <a:pt x="556" y="41"/>
                  </a:cubicBezTo>
                  <a:cubicBezTo>
                    <a:pt x="557" y="40"/>
                    <a:pt x="559" y="38"/>
                    <a:pt x="562" y="36"/>
                  </a:cubicBezTo>
                  <a:cubicBezTo>
                    <a:pt x="564" y="35"/>
                    <a:pt x="568" y="33"/>
                    <a:pt x="574" y="31"/>
                  </a:cubicBezTo>
                  <a:cubicBezTo>
                    <a:pt x="574" y="30"/>
                    <a:pt x="574" y="30"/>
                    <a:pt x="574" y="30"/>
                  </a:cubicBezTo>
                  <a:cubicBezTo>
                    <a:pt x="574" y="26"/>
                    <a:pt x="573" y="24"/>
                    <a:pt x="572" y="23"/>
                  </a:cubicBezTo>
                  <a:cubicBezTo>
                    <a:pt x="571" y="22"/>
                    <a:pt x="570" y="21"/>
                    <a:pt x="568" y="21"/>
                  </a:cubicBezTo>
                  <a:cubicBezTo>
                    <a:pt x="566" y="21"/>
                    <a:pt x="565" y="21"/>
                    <a:pt x="564" y="22"/>
                  </a:cubicBezTo>
                  <a:cubicBezTo>
                    <a:pt x="563" y="23"/>
                    <a:pt x="563" y="24"/>
                    <a:pt x="563" y="25"/>
                  </a:cubicBezTo>
                  <a:cubicBezTo>
                    <a:pt x="563" y="27"/>
                    <a:pt x="563" y="27"/>
                    <a:pt x="563" y="27"/>
                  </a:cubicBezTo>
                  <a:cubicBezTo>
                    <a:pt x="563" y="28"/>
                    <a:pt x="562" y="29"/>
                    <a:pt x="562" y="30"/>
                  </a:cubicBezTo>
                  <a:cubicBezTo>
                    <a:pt x="562" y="30"/>
                    <a:pt x="561" y="30"/>
                    <a:pt x="560" y="30"/>
                  </a:cubicBezTo>
                  <a:cubicBezTo>
                    <a:pt x="559" y="30"/>
                    <a:pt x="558" y="30"/>
                    <a:pt x="558" y="30"/>
                  </a:cubicBezTo>
                  <a:cubicBezTo>
                    <a:pt x="558" y="29"/>
                    <a:pt x="557" y="28"/>
                    <a:pt x="557" y="27"/>
                  </a:cubicBezTo>
                  <a:cubicBezTo>
                    <a:pt x="557" y="25"/>
                    <a:pt x="558" y="23"/>
                    <a:pt x="560" y="21"/>
                  </a:cubicBezTo>
                  <a:cubicBezTo>
                    <a:pt x="562" y="19"/>
                    <a:pt x="566" y="18"/>
                    <a:pt x="569" y="18"/>
                  </a:cubicBezTo>
                  <a:cubicBezTo>
                    <a:pt x="572" y="18"/>
                    <a:pt x="574" y="18"/>
                    <a:pt x="576" y="20"/>
                  </a:cubicBezTo>
                  <a:cubicBezTo>
                    <a:pt x="578" y="20"/>
                    <a:pt x="579" y="22"/>
                    <a:pt x="580" y="23"/>
                  </a:cubicBezTo>
                  <a:cubicBezTo>
                    <a:pt x="580" y="24"/>
                    <a:pt x="580" y="26"/>
                    <a:pt x="580" y="30"/>
                  </a:cubicBezTo>
                  <a:cubicBezTo>
                    <a:pt x="580" y="41"/>
                    <a:pt x="580" y="41"/>
                    <a:pt x="580" y="41"/>
                  </a:cubicBezTo>
                  <a:cubicBezTo>
                    <a:pt x="580" y="44"/>
                    <a:pt x="580" y="46"/>
                    <a:pt x="580" y="47"/>
                  </a:cubicBezTo>
                  <a:cubicBezTo>
                    <a:pt x="580" y="48"/>
                    <a:pt x="581" y="48"/>
                    <a:pt x="581" y="49"/>
                  </a:cubicBezTo>
                  <a:cubicBezTo>
                    <a:pt x="581" y="49"/>
                    <a:pt x="581" y="49"/>
                    <a:pt x="582" y="49"/>
                  </a:cubicBezTo>
                  <a:cubicBezTo>
                    <a:pt x="582" y="49"/>
                    <a:pt x="582" y="49"/>
                    <a:pt x="583" y="49"/>
                  </a:cubicBezTo>
                  <a:cubicBezTo>
                    <a:pt x="583" y="48"/>
                    <a:pt x="584" y="48"/>
                    <a:pt x="586" y="46"/>
                  </a:cubicBezTo>
                  <a:cubicBezTo>
                    <a:pt x="586" y="48"/>
                    <a:pt x="586" y="48"/>
                    <a:pt x="586" y="48"/>
                  </a:cubicBezTo>
                  <a:cubicBezTo>
                    <a:pt x="583" y="52"/>
                    <a:pt x="580" y="54"/>
                    <a:pt x="578" y="54"/>
                  </a:cubicBezTo>
                  <a:cubicBezTo>
                    <a:pt x="577" y="54"/>
                    <a:pt x="576" y="53"/>
                    <a:pt x="575" y="52"/>
                  </a:cubicBezTo>
                  <a:cubicBezTo>
                    <a:pt x="574" y="52"/>
                    <a:pt x="573" y="51"/>
                    <a:pt x="573" y="49"/>
                  </a:cubicBezTo>
                  <a:close/>
                  <a:moveTo>
                    <a:pt x="573" y="46"/>
                  </a:moveTo>
                  <a:cubicBezTo>
                    <a:pt x="573" y="34"/>
                    <a:pt x="573" y="34"/>
                    <a:pt x="573" y="34"/>
                  </a:cubicBezTo>
                  <a:cubicBezTo>
                    <a:pt x="570" y="35"/>
                    <a:pt x="567" y="36"/>
                    <a:pt x="566" y="37"/>
                  </a:cubicBezTo>
                  <a:cubicBezTo>
                    <a:pt x="564" y="38"/>
                    <a:pt x="563" y="39"/>
                    <a:pt x="562" y="40"/>
                  </a:cubicBezTo>
                  <a:cubicBezTo>
                    <a:pt x="562" y="42"/>
                    <a:pt x="561" y="43"/>
                    <a:pt x="561" y="44"/>
                  </a:cubicBezTo>
                  <a:cubicBezTo>
                    <a:pt x="561" y="46"/>
                    <a:pt x="562" y="48"/>
                    <a:pt x="563" y="49"/>
                  </a:cubicBezTo>
                  <a:cubicBezTo>
                    <a:pt x="564" y="50"/>
                    <a:pt x="565" y="50"/>
                    <a:pt x="566" y="50"/>
                  </a:cubicBezTo>
                  <a:cubicBezTo>
                    <a:pt x="568" y="50"/>
                    <a:pt x="570" y="49"/>
                    <a:pt x="573" y="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36"/>
            <p:cNvSpPr>
              <a:spLocks noEditPoints="1"/>
            </p:cNvSpPr>
            <p:nvPr userDrawn="1"/>
          </p:nvSpPr>
          <p:spPr bwMode="auto">
            <a:xfrm>
              <a:off x="9304417" y="4596096"/>
              <a:ext cx="2255842" cy="300036"/>
            </a:xfrm>
            <a:custGeom>
              <a:avLst/>
              <a:gdLst>
                <a:gd name="T0" fmla="*/ 1465 w 1513"/>
                <a:gd name="T1" fmla="*/ 107 h 200"/>
                <a:gd name="T2" fmla="*/ 1416 w 1513"/>
                <a:gd name="T3" fmla="*/ 130 h 200"/>
                <a:gd name="T4" fmla="*/ 1450 w 1513"/>
                <a:gd name="T5" fmla="*/ 47 h 200"/>
                <a:gd name="T6" fmla="*/ 1458 w 1513"/>
                <a:gd name="T7" fmla="*/ 70 h 200"/>
                <a:gd name="T8" fmla="*/ 1467 w 1513"/>
                <a:gd name="T9" fmla="*/ 146 h 200"/>
                <a:gd name="T10" fmla="*/ 1410 w 1513"/>
                <a:gd name="T11" fmla="*/ 171 h 200"/>
                <a:gd name="T12" fmla="*/ 1408 w 1513"/>
                <a:gd name="T13" fmla="*/ 153 h 200"/>
                <a:gd name="T14" fmla="*/ 1272 w 1513"/>
                <a:gd name="T15" fmla="*/ 125 h 200"/>
                <a:gd name="T16" fmla="*/ 1257 w 1513"/>
                <a:gd name="T17" fmla="*/ 79 h 200"/>
                <a:gd name="T18" fmla="*/ 1298 w 1513"/>
                <a:gd name="T19" fmla="*/ 59 h 200"/>
                <a:gd name="T20" fmla="*/ 1220 w 1513"/>
                <a:gd name="T21" fmla="*/ 139 h 200"/>
                <a:gd name="T22" fmla="*/ 1112 w 1513"/>
                <a:gd name="T23" fmla="*/ 16 h 200"/>
                <a:gd name="T24" fmla="*/ 1064 w 1513"/>
                <a:gd name="T25" fmla="*/ 107 h 200"/>
                <a:gd name="T26" fmla="*/ 1074 w 1513"/>
                <a:gd name="T27" fmla="*/ 95 h 200"/>
                <a:gd name="T28" fmla="*/ 1096 w 1513"/>
                <a:gd name="T29" fmla="*/ 49 h 200"/>
                <a:gd name="T30" fmla="*/ 1098 w 1513"/>
                <a:gd name="T31" fmla="*/ 84 h 200"/>
                <a:gd name="T32" fmla="*/ 1101 w 1513"/>
                <a:gd name="T33" fmla="*/ 154 h 200"/>
                <a:gd name="T34" fmla="*/ 1038 w 1513"/>
                <a:gd name="T35" fmla="*/ 172 h 200"/>
                <a:gd name="T36" fmla="*/ 862 w 1513"/>
                <a:gd name="T37" fmla="*/ 136 h 200"/>
                <a:gd name="T38" fmla="*/ 895 w 1513"/>
                <a:gd name="T39" fmla="*/ 103 h 200"/>
                <a:gd name="T40" fmla="*/ 856 w 1513"/>
                <a:gd name="T41" fmla="*/ 83 h 200"/>
                <a:gd name="T42" fmla="*/ 873 w 1513"/>
                <a:gd name="T43" fmla="*/ 80 h 200"/>
                <a:gd name="T44" fmla="*/ 905 w 1513"/>
                <a:gd name="T45" fmla="*/ 38 h 200"/>
                <a:gd name="T46" fmla="*/ 908 w 1513"/>
                <a:gd name="T47" fmla="*/ 83 h 200"/>
                <a:gd name="T48" fmla="*/ 874 w 1513"/>
                <a:gd name="T49" fmla="*/ 168 h 200"/>
                <a:gd name="T50" fmla="*/ 809 w 1513"/>
                <a:gd name="T51" fmla="*/ 149 h 200"/>
                <a:gd name="T52" fmla="*/ 704 w 1513"/>
                <a:gd name="T53" fmla="*/ 45 h 200"/>
                <a:gd name="T54" fmla="*/ 658 w 1513"/>
                <a:gd name="T55" fmla="*/ 45 h 200"/>
                <a:gd name="T56" fmla="*/ 694 w 1513"/>
                <a:gd name="T57" fmla="*/ 50 h 200"/>
                <a:gd name="T58" fmla="*/ 705 w 1513"/>
                <a:gd name="T59" fmla="*/ 55 h 200"/>
                <a:gd name="T60" fmla="*/ 697 w 1513"/>
                <a:gd name="T61" fmla="*/ 139 h 200"/>
                <a:gd name="T62" fmla="*/ 662 w 1513"/>
                <a:gd name="T63" fmla="*/ 179 h 200"/>
                <a:gd name="T64" fmla="*/ 686 w 1513"/>
                <a:gd name="T65" fmla="*/ 141 h 200"/>
                <a:gd name="T66" fmla="*/ 720 w 1513"/>
                <a:gd name="T67" fmla="*/ 90 h 200"/>
                <a:gd name="T68" fmla="*/ 540 w 1513"/>
                <a:gd name="T69" fmla="*/ 92 h 200"/>
                <a:gd name="T70" fmla="*/ 491 w 1513"/>
                <a:gd name="T71" fmla="*/ 115 h 200"/>
                <a:gd name="T72" fmla="*/ 466 w 1513"/>
                <a:gd name="T73" fmla="*/ 70 h 200"/>
                <a:gd name="T74" fmla="*/ 444 w 1513"/>
                <a:gd name="T75" fmla="*/ 90 h 200"/>
                <a:gd name="T76" fmla="*/ 426 w 1513"/>
                <a:gd name="T77" fmla="*/ 96 h 200"/>
                <a:gd name="T78" fmla="*/ 414 w 1513"/>
                <a:gd name="T79" fmla="*/ 90 h 200"/>
                <a:gd name="T80" fmla="*/ 502 w 1513"/>
                <a:gd name="T81" fmla="*/ 43 h 200"/>
                <a:gd name="T82" fmla="*/ 560 w 1513"/>
                <a:gd name="T83" fmla="*/ 85 h 200"/>
                <a:gd name="T84" fmla="*/ 520 w 1513"/>
                <a:gd name="T85" fmla="*/ 187 h 200"/>
                <a:gd name="T86" fmla="*/ 465 w 1513"/>
                <a:gd name="T87" fmla="*/ 119 h 200"/>
                <a:gd name="T88" fmla="*/ 442 w 1513"/>
                <a:gd name="T89" fmla="*/ 153 h 200"/>
                <a:gd name="T90" fmla="*/ 282 w 1513"/>
                <a:gd name="T91" fmla="*/ 98 h 200"/>
                <a:gd name="T92" fmla="*/ 259 w 1513"/>
                <a:gd name="T93" fmla="*/ 93 h 200"/>
                <a:gd name="T94" fmla="*/ 226 w 1513"/>
                <a:gd name="T95" fmla="*/ 158 h 200"/>
                <a:gd name="T96" fmla="*/ 307 w 1513"/>
                <a:gd name="T97" fmla="*/ 43 h 200"/>
                <a:gd name="T98" fmla="*/ 290 w 1513"/>
                <a:gd name="T99" fmla="*/ 120 h 200"/>
                <a:gd name="T100" fmla="*/ 234 w 1513"/>
                <a:gd name="T101" fmla="*/ 93 h 200"/>
                <a:gd name="T102" fmla="*/ 205 w 1513"/>
                <a:gd name="T103" fmla="*/ 107 h 200"/>
                <a:gd name="T104" fmla="*/ 226 w 1513"/>
                <a:gd name="T105" fmla="*/ 171 h 200"/>
                <a:gd name="T106" fmla="*/ 101 w 1513"/>
                <a:gd name="T107" fmla="*/ 63 h 200"/>
                <a:gd name="T108" fmla="*/ 32 w 1513"/>
                <a:gd name="T109" fmla="*/ 94 h 200"/>
                <a:gd name="T110" fmla="*/ 58 w 1513"/>
                <a:gd name="T111" fmla="*/ 7 h 200"/>
                <a:gd name="T112" fmla="*/ 104 w 1513"/>
                <a:gd name="T113" fmla="*/ 90 h 200"/>
                <a:gd name="T114" fmla="*/ 48 w 1513"/>
                <a:gd name="T115" fmla="*/ 152 h 200"/>
                <a:gd name="T116" fmla="*/ 3 w 1513"/>
                <a:gd name="T117" fmla="*/ 66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513" h="200">
                  <a:moveTo>
                    <a:pt x="1410" y="31"/>
                  </a:moveTo>
                  <a:cubicBezTo>
                    <a:pt x="1410" y="28"/>
                    <a:pt x="1410" y="26"/>
                    <a:pt x="1410" y="23"/>
                  </a:cubicBezTo>
                  <a:cubicBezTo>
                    <a:pt x="1418" y="21"/>
                    <a:pt x="1413" y="3"/>
                    <a:pt x="1421" y="0"/>
                  </a:cubicBezTo>
                  <a:cubicBezTo>
                    <a:pt x="1424" y="0"/>
                    <a:pt x="1424" y="0"/>
                    <a:pt x="1424" y="0"/>
                  </a:cubicBezTo>
                  <a:cubicBezTo>
                    <a:pt x="1425" y="3"/>
                    <a:pt x="1427" y="7"/>
                    <a:pt x="1428" y="11"/>
                  </a:cubicBezTo>
                  <a:cubicBezTo>
                    <a:pt x="1428" y="13"/>
                    <a:pt x="1428" y="15"/>
                    <a:pt x="1428" y="17"/>
                  </a:cubicBezTo>
                  <a:cubicBezTo>
                    <a:pt x="1431" y="30"/>
                    <a:pt x="1429" y="36"/>
                    <a:pt x="1427" y="47"/>
                  </a:cubicBezTo>
                  <a:cubicBezTo>
                    <a:pt x="1414" y="49"/>
                    <a:pt x="1415" y="38"/>
                    <a:pt x="1410" y="31"/>
                  </a:cubicBezTo>
                  <a:close/>
                  <a:moveTo>
                    <a:pt x="1442" y="122"/>
                  </a:moveTo>
                  <a:cubicBezTo>
                    <a:pt x="1442" y="107"/>
                    <a:pt x="1454" y="110"/>
                    <a:pt x="1465" y="107"/>
                  </a:cubicBezTo>
                  <a:cubicBezTo>
                    <a:pt x="1470" y="105"/>
                    <a:pt x="1478" y="101"/>
                    <a:pt x="1482" y="97"/>
                  </a:cubicBezTo>
                  <a:cubicBezTo>
                    <a:pt x="1484" y="95"/>
                    <a:pt x="1484" y="93"/>
                    <a:pt x="1486" y="91"/>
                  </a:cubicBezTo>
                  <a:cubicBezTo>
                    <a:pt x="1485" y="90"/>
                    <a:pt x="1485" y="88"/>
                    <a:pt x="1484" y="87"/>
                  </a:cubicBezTo>
                  <a:cubicBezTo>
                    <a:pt x="1482" y="86"/>
                    <a:pt x="1479" y="83"/>
                    <a:pt x="1477" y="83"/>
                  </a:cubicBezTo>
                  <a:cubicBezTo>
                    <a:pt x="1474" y="81"/>
                    <a:pt x="1470" y="82"/>
                    <a:pt x="1468" y="81"/>
                  </a:cubicBezTo>
                  <a:cubicBezTo>
                    <a:pt x="1452" y="83"/>
                    <a:pt x="1429" y="95"/>
                    <a:pt x="1424" y="105"/>
                  </a:cubicBezTo>
                  <a:cubicBezTo>
                    <a:pt x="1424" y="108"/>
                    <a:pt x="1424" y="111"/>
                    <a:pt x="1424" y="113"/>
                  </a:cubicBezTo>
                  <a:cubicBezTo>
                    <a:pt x="1426" y="115"/>
                    <a:pt x="1428" y="117"/>
                    <a:pt x="1430" y="119"/>
                  </a:cubicBezTo>
                  <a:cubicBezTo>
                    <a:pt x="1430" y="126"/>
                    <a:pt x="1430" y="134"/>
                    <a:pt x="1422" y="135"/>
                  </a:cubicBezTo>
                  <a:cubicBezTo>
                    <a:pt x="1420" y="133"/>
                    <a:pt x="1418" y="132"/>
                    <a:pt x="1416" y="130"/>
                  </a:cubicBezTo>
                  <a:cubicBezTo>
                    <a:pt x="1414" y="132"/>
                    <a:pt x="1413" y="133"/>
                    <a:pt x="1409" y="132"/>
                  </a:cubicBezTo>
                  <a:cubicBezTo>
                    <a:pt x="1407" y="128"/>
                    <a:pt x="1397" y="105"/>
                    <a:pt x="1398" y="102"/>
                  </a:cubicBezTo>
                  <a:cubicBezTo>
                    <a:pt x="1399" y="99"/>
                    <a:pt x="1405" y="97"/>
                    <a:pt x="1408" y="96"/>
                  </a:cubicBezTo>
                  <a:cubicBezTo>
                    <a:pt x="1414" y="93"/>
                    <a:pt x="1418" y="86"/>
                    <a:pt x="1423" y="82"/>
                  </a:cubicBezTo>
                  <a:cubicBezTo>
                    <a:pt x="1426" y="80"/>
                    <a:pt x="1430" y="80"/>
                    <a:pt x="1433" y="79"/>
                  </a:cubicBezTo>
                  <a:cubicBezTo>
                    <a:pt x="1441" y="75"/>
                    <a:pt x="1447" y="65"/>
                    <a:pt x="1454" y="59"/>
                  </a:cubicBezTo>
                  <a:cubicBezTo>
                    <a:pt x="1462" y="51"/>
                    <a:pt x="1472" y="50"/>
                    <a:pt x="1478" y="41"/>
                  </a:cubicBezTo>
                  <a:cubicBezTo>
                    <a:pt x="1478" y="41"/>
                    <a:pt x="1478" y="41"/>
                    <a:pt x="1478" y="40"/>
                  </a:cubicBezTo>
                  <a:cubicBezTo>
                    <a:pt x="1477" y="40"/>
                    <a:pt x="1477" y="40"/>
                    <a:pt x="1477" y="40"/>
                  </a:cubicBezTo>
                  <a:cubicBezTo>
                    <a:pt x="1472" y="45"/>
                    <a:pt x="1459" y="54"/>
                    <a:pt x="1450" y="47"/>
                  </a:cubicBezTo>
                  <a:cubicBezTo>
                    <a:pt x="1446" y="45"/>
                    <a:pt x="1447" y="40"/>
                    <a:pt x="1444" y="37"/>
                  </a:cubicBezTo>
                  <a:cubicBezTo>
                    <a:pt x="1443" y="35"/>
                    <a:pt x="1440" y="34"/>
                    <a:pt x="1440" y="31"/>
                  </a:cubicBezTo>
                  <a:cubicBezTo>
                    <a:pt x="1440" y="29"/>
                    <a:pt x="1441" y="28"/>
                    <a:pt x="1441" y="27"/>
                  </a:cubicBezTo>
                  <a:cubicBezTo>
                    <a:pt x="1447" y="27"/>
                    <a:pt x="1459" y="35"/>
                    <a:pt x="1462" y="38"/>
                  </a:cubicBezTo>
                  <a:cubicBezTo>
                    <a:pt x="1471" y="35"/>
                    <a:pt x="1480" y="33"/>
                    <a:pt x="1488" y="28"/>
                  </a:cubicBezTo>
                  <a:cubicBezTo>
                    <a:pt x="1491" y="26"/>
                    <a:pt x="1496" y="30"/>
                    <a:pt x="1498" y="29"/>
                  </a:cubicBezTo>
                  <a:cubicBezTo>
                    <a:pt x="1502" y="32"/>
                    <a:pt x="1508" y="48"/>
                    <a:pt x="1500" y="52"/>
                  </a:cubicBezTo>
                  <a:cubicBezTo>
                    <a:pt x="1496" y="53"/>
                    <a:pt x="1490" y="53"/>
                    <a:pt x="1486" y="54"/>
                  </a:cubicBezTo>
                  <a:cubicBezTo>
                    <a:pt x="1476" y="56"/>
                    <a:pt x="1464" y="63"/>
                    <a:pt x="1457" y="69"/>
                  </a:cubicBezTo>
                  <a:cubicBezTo>
                    <a:pt x="1457" y="69"/>
                    <a:pt x="1458" y="69"/>
                    <a:pt x="1458" y="70"/>
                  </a:cubicBezTo>
                  <a:cubicBezTo>
                    <a:pt x="1458" y="70"/>
                    <a:pt x="1458" y="70"/>
                    <a:pt x="1458" y="70"/>
                  </a:cubicBezTo>
                  <a:cubicBezTo>
                    <a:pt x="1462" y="71"/>
                    <a:pt x="1469" y="68"/>
                    <a:pt x="1474" y="71"/>
                  </a:cubicBezTo>
                  <a:cubicBezTo>
                    <a:pt x="1485" y="76"/>
                    <a:pt x="1500" y="81"/>
                    <a:pt x="1500" y="99"/>
                  </a:cubicBezTo>
                  <a:cubicBezTo>
                    <a:pt x="1497" y="100"/>
                    <a:pt x="1496" y="102"/>
                    <a:pt x="1494" y="103"/>
                  </a:cubicBezTo>
                  <a:cubicBezTo>
                    <a:pt x="1488" y="105"/>
                    <a:pt x="1482" y="105"/>
                    <a:pt x="1477" y="108"/>
                  </a:cubicBezTo>
                  <a:cubicBezTo>
                    <a:pt x="1477" y="109"/>
                    <a:pt x="1477" y="109"/>
                    <a:pt x="1477" y="110"/>
                  </a:cubicBezTo>
                  <a:cubicBezTo>
                    <a:pt x="1478" y="112"/>
                    <a:pt x="1479" y="113"/>
                    <a:pt x="1479" y="118"/>
                  </a:cubicBezTo>
                  <a:cubicBezTo>
                    <a:pt x="1477" y="119"/>
                    <a:pt x="1478" y="122"/>
                    <a:pt x="1476" y="123"/>
                  </a:cubicBezTo>
                  <a:cubicBezTo>
                    <a:pt x="1472" y="130"/>
                    <a:pt x="1465" y="135"/>
                    <a:pt x="1463" y="142"/>
                  </a:cubicBezTo>
                  <a:cubicBezTo>
                    <a:pt x="1464" y="143"/>
                    <a:pt x="1466" y="145"/>
                    <a:pt x="1467" y="146"/>
                  </a:cubicBezTo>
                  <a:cubicBezTo>
                    <a:pt x="1476" y="149"/>
                    <a:pt x="1513" y="129"/>
                    <a:pt x="1508" y="151"/>
                  </a:cubicBezTo>
                  <a:cubicBezTo>
                    <a:pt x="1507" y="154"/>
                    <a:pt x="1505" y="156"/>
                    <a:pt x="1504" y="158"/>
                  </a:cubicBezTo>
                  <a:cubicBezTo>
                    <a:pt x="1500" y="158"/>
                    <a:pt x="1498" y="157"/>
                    <a:pt x="1495" y="157"/>
                  </a:cubicBezTo>
                  <a:cubicBezTo>
                    <a:pt x="1490" y="155"/>
                    <a:pt x="1472" y="161"/>
                    <a:pt x="1469" y="163"/>
                  </a:cubicBezTo>
                  <a:cubicBezTo>
                    <a:pt x="1470" y="169"/>
                    <a:pt x="1471" y="175"/>
                    <a:pt x="1471" y="182"/>
                  </a:cubicBezTo>
                  <a:cubicBezTo>
                    <a:pt x="1469" y="183"/>
                    <a:pt x="1469" y="185"/>
                    <a:pt x="1468" y="186"/>
                  </a:cubicBezTo>
                  <a:cubicBezTo>
                    <a:pt x="1465" y="188"/>
                    <a:pt x="1462" y="187"/>
                    <a:pt x="1458" y="189"/>
                  </a:cubicBezTo>
                  <a:cubicBezTo>
                    <a:pt x="1456" y="190"/>
                    <a:pt x="1453" y="193"/>
                    <a:pt x="1450" y="193"/>
                  </a:cubicBezTo>
                  <a:cubicBezTo>
                    <a:pt x="1432" y="200"/>
                    <a:pt x="1414" y="183"/>
                    <a:pt x="1410" y="171"/>
                  </a:cubicBezTo>
                  <a:cubicBezTo>
                    <a:pt x="1410" y="171"/>
                    <a:pt x="1410" y="171"/>
                    <a:pt x="1410" y="171"/>
                  </a:cubicBezTo>
                  <a:cubicBezTo>
                    <a:pt x="1416" y="171"/>
                    <a:pt x="1423" y="177"/>
                    <a:pt x="1428" y="179"/>
                  </a:cubicBezTo>
                  <a:cubicBezTo>
                    <a:pt x="1430" y="179"/>
                    <a:pt x="1433" y="179"/>
                    <a:pt x="1435" y="179"/>
                  </a:cubicBezTo>
                  <a:cubicBezTo>
                    <a:pt x="1449" y="179"/>
                    <a:pt x="1457" y="174"/>
                    <a:pt x="1463" y="165"/>
                  </a:cubicBezTo>
                  <a:cubicBezTo>
                    <a:pt x="1463" y="164"/>
                    <a:pt x="1463" y="163"/>
                    <a:pt x="1463" y="162"/>
                  </a:cubicBezTo>
                  <a:cubicBezTo>
                    <a:pt x="1462" y="162"/>
                    <a:pt x="1461" y="161"/>
                    <a:pt x="1460" y="161"/>
                  </a:cubicBezTo>
                  <a:cubicBezTo>
                    <a:pt x="1453" y="158"/>
                    <a:pt x="1440" y="165"/>
                    <a:pt x="1434" y="166"/>
                  </a:cubicBezTo>
                  <a:cubicBezTo>
                    <a:pt x="1428" y="167"/>
                    <a:pt x="1413" y="167"/>
                    <a:pt x="1408" y="164"/>
                  </a:cubicBezTo>
                  <a:cubicBezTo>
                    <a:pt x="1406" y="163"/>
                    <a:pt x="1405" y="161"/>
                    <a:pt x="1404" y="160"/>
                  </a:cubicBezTo>
                  <a:cubicBezTo>
                    <a:pt x="1404" y="159"/>
                    <a:pt x="1404" y="157"/>
                    <a:pt x="1404" y="156"/>
                  </a:cubicBezTo>
                  <a:cubicBezTo>
                    <a:pt x="1406" y="155"/>
                    <a:pt x="1407" y="154"/>
                    <a:pt x="1408" y="153"/>
                  </a:cubicBezTo>
                  <a:cubicBezTo>
                    <a:pt x="1418" y="153"/>
                    <a:pt x="1426" y="153"/>
                    <a:pt x="1436" y="153"/>
                  </a:cubicBezTo>
                  <a:cubicBezTo>
                    <a:pt x="1438" y="152"/>
                    <a:pt x="1442" y="149"/>
                    <a:pt x="1444" y="149"/>
                  </a:cubicBezTo>
                  <a:cubicBezTo>
                    <a:pt x="1448" y="147"/>
                    <a:pt x="1452" y="148"/>
                    <a:pt x="1455" y="147"/>
                  </a:cubicBezTo>
                  <a:cubicBezTo>
                    <a:pt x="1456" y="146"/>
                    <a:pt x="1456" y="146"/>
                    <a:pt x="1457" y="145"/>
                  </a:cubicBezTo>
                  <a:cubicBezTo>
                    <a:pt x="1456" y="143"/>
                    <a:pt x="1454" y="139"/>
                    <a:pt x="1456" y="136"/>
                  </a:cubicBezTo>
                  <a:cubicBezTo>
                    <a:pt x="1458" y="129"/>
                    <a:pt x="1460" y="125"/>
                    <a:pt x="1464" y="118"/>
                  </a:cubicBezTo>
                  <a:cubicBezTo>
                    <a:pt x="1463" y="117"/>
                    <a:pt x="1462" y="117"/>
                    <a:pt x="1461" y="117"/>
                  </a:cubicBezTo>
                  <a:cubicBezTo>
                    <a:pt x="1455" y="118"/>
                    <a:pt x="1451" y="121"/>
                    <a:pt x="1442" y="122"/>
                  </a:cubicBezTo>
                  <a:close/>
                  <a:moveTo>
                    <a:pt x="1272" y="127"/>
                  </a:moveTo>
                  <a:cubicBezTo>
                    <a:pt x="1272" y="125"/>
                    <a:pt x="1271" y="126"/>
                    <a:pt x="1272" y="125"/>
                  </a:cubicBezTo>
                  <a:cubicBezTo>
                    <a:pt x="1274" y="119"/>
                    <a:pt x="1285" y="115"/>
                    <a:pt x="1292" y="119"/>
                  </a:cubicBezTo>
                  <a:cubicBezTo>
                    <a:pt x="1301" y="125"/>
                    <a:pt x="1318" y="137"/>
                    <a:pt x="1316" y="154"/>
                  </a:cubicBezTo>
                  <a:cubicBezTo>
                    <a:pt x="1310" y="157"/>
                    <a:pt x="1309" y="164"/>
                    <a:pt x="1298" y="164"/>
                  </a:cubicBezTo>
                  <a:cubicBezTo>
                    <a:pt x="1298" y="161"/>
                    <a:pt x="1294" y="159"/>
                    <a:pt x="1293" y="157"/>
                  </a:cubicBezTo>
                  <a:cubicBezTo>
                    <a:pt x="1292" y="155"/>
                    <a:pt x="1292" y="152"/>
                    <a:pt x="1291" y="149"/>
                  </a:cubicBezTo>
                  <a:cubicBezTo>
                    <a:pt x="1288" y="143"/>
                    <a:pt x="1279" y="128"/>
                    <a:pt x="1272" y="127"/>
                  </a:cubicBezTo>
                  <a:close/>
                  <a:moveTo>
                    <a:pt x="1216" y="87"/>
                  </a:moveTo>
                  <a:cubicBezTo>
                    <a:pt x="1216" y="86"/>
                    <a:pt x="1217" y="85"/>
                    <a:pt x="1217" y="84"/>
                  </a:cubicBezTo>
                  <a:cubicBezTo>
                    <a:pt x="1222" y="85"/>
                    <a:pt x="1227" y="86"/>
                    <a:pt x="1232" y="87"/>
                  </a:cubicBezTo>
                  <a:cubicBezTo>
                    <a:pt x="1237" y="89"/>
                    <a:pt x="1256" y="82"/>
                    <a:pt x="1257" y="79"/>
                  </a:cubicBezTo>
                  <a:cubicBezTo>
                    <a:pt x="1260" y="74"/>
                    <a:pt x="1260" y="41"/>
                    <a:pt x="1257" y="36"/>
                  </a:cubicBezTo>
                  <a:cubicBezTo>
                    <a:pt x="1255" y="31"/>
                    <a:pt x="1252" y="30"/>
                    <a:pt x="1252" y="23"/>
                  </a:cubicBezTo>
                  <a:cubicBezTo>
                    <a:pt x="1256" y="21"/>
                    <a:pt x="1256" y="20"/>
                    <a:pt x="1264" y="20"/>
                  </a:cubicBezTo>
                  <a:cubicBezTo>
                    <a:pt x="1272" y="26"/>
                    <a:pt x="1273" y="39"/>
                    <a:pt x="1273" y="54"/>
                  </a:cubicBezTo>
                  <a:cubicBezTo>
                    <a:pt x="1273" y="59"/>
                    <a:pt x="1271" y="74"/>
                    <a:pt x="1272" y="74"/>
                  </a:cubicBezTo>
                  <a:cubicBezTo>
                    <a:pt x="1276" y="75"/>
                    <a:pt x="1290" y="70"/>
                    <a:pt x="1293" y="68"/>
                  </a:cubicBezTo>
                  <a:cubicBezTo>
                    <a:pt x="1293" y="63"/>
                    <a:pt x="1292" y="61"/>
                    <a:pt x="1288" y="58"/>
                  </a:cubicBezTo>
                  <a:cubicBezTo>
                    <a:pt x="1288" y="57"/>
                    <a:pt x="1288" y="55"/>
                    <a:pt x="1288" y="53"/>
                  </a:cubicBezTo>
                  <a:cubicBezTo>
                    <a:pt x="1289" y="53"/>
                    <a:pt x="1290" y="54"/>
                    <a:pt x="1290" y="54"/>
                  </a:cubicBezTo>
                  <a:cubicBezTo>
                    <a:pt x="1293" y="55"/>
                    <a:pt x="1295" y="59"/>
                    <a:pt x="1298" y="59"/>
                  </a:cubicBezTo>
                  <a:cubicBezTo>
                    <a:pt x="1306" y="62"/>
                    <a:pt x="1314" y="60"/>
                    <a:pt x="1321" y="63"/>
                  </a:cubicBezTo>
                  <a:cubicBezTo>
                    <a:pt x="1322" y="64"/>
                    <a:pt x="1322" y="63"/>
                    <a:pt x="1322" y="65"/>
                  </a:cubicBezTo>
                  <a:cubicBezTo>
                    <a:pt x="1322" y="67"/>
                    <a:pt x="1322" y="69"/>
                    <a:pt x="1322" y="71"/>
                  </a:cubicBezTo>
                  <a:cubicBezTo>
                    <a:pt x="1321" y="71"/>
                    <a:pt x="1320" y="74"/>
                    <a:pt x="1319" y="75"/>
                  </a:cubicBezTo>
                  <a:cubicBezTo>
                    <a:pt x="1317" y="76"/>
                    <a:pt x="1310" y="75"/>
                    <a:pt x="1308" y="76"/>
                  </a:cubicBezTo>
                  <a:cubicBezTo>
                    <a:pt x="1301" y="79"/>
                    <a:pt x="1273" y="90"/>
                    <a:pt x="1268" y="95"/>
                  </a:cubicBezTo>
                  <a:cubicBezTo>
                    <a:pt x="1264" y="99"/>
                    <a:pt x="1266" y="105"/>
                    <a:pt x="1264" y="110"/>
                  </a:cubicBezTo>
                  <a:cubicBezTo>
                    <a:pt x="1260" y="123"/>
                    <a:pt x="1250" y="153"/>
                    <a:pt x="1232" y="145"/>
                  </a:cubicBezTo>
                  <a:cubicBezTo>
                    <a:pt x="1230" y="145"/>
                    <a:pt x="1229" y="145"/>
                    <a:pt x="1228" y="145"/>
                  </a:cubicBezTo>
                  <a:cubicBezTo>
                    <a:pt x="1225" y="143"/>
                    <a:pt x="1223" y="141"/>
                    <a:pt x="1220" y="139"/>
                  </a:cubicBezTo>
                  <a:cubicBezTo>
                    <a:pt x="1220" y="138"/>
                    <a:pt x="1220" y="137"/>
                    <a:pt x="1220" y="135"/>
                  </a:cubicBezTo>
                  <a:cubicBezTo>
                    <a:pt x="1222" y="135"/>
                    <a:pt x="1225" y="131"/>
                    <a:pt x="1227" y="130"/>
                  </a:cubicBezTo>
                  <a:cubicBezTo>
                    <a:pt x="1232" y="128"/>
                    <a:pt x="1236" y="129"/>
                    <a:pt x="1240" y="127"/>
                  </a:cubicBezTo>
                  <a:cubicBezTo>
                    <a:pt x="1246" y="125"/>
                    <a:pt x="1256" y="107"/>
                    <a:pt x="1254" y="101"/>
                  </a:cubicBezTo>
                  <a:cubicBezTo>
                    <a:pt x="1246" y="100"/>
                    <a:pt x="1236" y="101"/>
                    <a:pt x="1228" y="101"/>
                  </a:cubicBezTo>
                  <a:cubicBezTo>
                    <a:pt x="1225" y="98"/>
                    <a:pt x="1222" y="96"/>
                    <a:pt x="1219" y="93"/>
                  </a:cubicBezTo>
                  <a:cubicBezTo>
                    <a:pt x="1217" y="91"/>
                    <a:pt x="1217" y="88"/>
                    <a:pt x="1216" y="87"/>
                  </a:cubicBezTo>
                  <a:close/>
                  <a:moveTo>
                    <a:pt x="1110" y="21"/>
                  </a:moveTo>
                  <a:cubicBezTo>
                    <a:pt x="1110" y="20"/>
                    <a:pt x="1110" y="19"/>
                    <a:pt x="1110" y="17"/>
                  </a:cubicBezTo>
                  <a:cubicBezTo>
                    <a:pt x="1110" y="17"/>
                    <a:pt x="1111" y="16"/>
                    <a:pt x="1112" y="16"/>
                  </a:cubicBezTo>
                  <a:cubicBezTo>
                    <a:pt x="1124" y="17"/>
                    <a:pt x="1148" y="19"/>
                    <a:pt x="1147" y="35"/>
                  </a:cubicBezTo>
                  <a:cubicBezTo>
                    <a:pt x="1142" y="43"/>
                    <a:pt x="1140" y="49"/>
                    <a:pt x="1128" y="45"/>
                  </a:cubicBezTo>
                  <a:cubicBezTo>
                    <a:pt x="1127" y="43"/>
                    <a:pt x="1126" y="41"/>
                    <a:pt x="1124" y="39"/>
                  </a:cubicBezTo>
                  <a:cubicBezTo>
                    <a:pt x="1123" y="38"/>
                    <a:pt x="1121" y="38"/>
                    <a:pt x="1119" y="37"/>
                  </a:cubicBezTo>
                  <a:cubicBezTo>
                    <a:pt x="1119" y="31"/>
                    <a:pt x="1113" y="23"/>
                    <a:pt x="1110" y="21"/>
                  </a:cubicBezTo>
                  <a:close/>
                  <a:moveTo>
                    <a:pt x="1055" y="126"/>
                  </a:moveTo>
                  <a:cubicBezTo>
                    <a:pt x="1058" y="127"/>
                    <a:pt x="1062" y="127"/>
                    <a:pt x="1064" y="125"/>
                  </a:cubicBezTo>
                  <a:cubicBezTo>
                    <a:pt x="1066" y="124"/>
                    <a:pt x="1068" y="125"/>
                    <a:pt x="1070" y="123"/>
                  </a:cubicBezTo>
                  <a:cubicBezTo>
                    <a:pt x="1074" y="119"/>
                    <a:pt x="1070" y="109"/>
                    <a:pt x="1066" y="107"/>
                  </a:cubicBezTo>
                  <a:cubicBezTo>
                    <a:pt x="1066" y="107"/>
                    <a:pt x="1064" y="107"/>
                    <a:pt x="1064" y="107"/>
                  </a:cubicBezTo>
                  <a:cubicBezTo>
                    <a:pt x="1056" y="125"/>
                    <a:pt x="1056" y="125"/>
                    <a:pt x="1056" y="125"/>
                  </a:cubicBezTo>
                  <a:cubicBezTo>
                    <a:pt x="1056" y="125"/>
                    <a:pt x="1056" y="126"/>
                    <a:pt x="1055" y="126"/>
                  </a:cubicBezTo>
                  <a:close/>
                  <a:moveTo>
                    <a:pt x="1021" y="158"/>
                  </a:moveTo>
                  <a:cubicBezTo>
                    <a:pt x="1021" y="153"/>
                    <a:pt x="1024" y="148"/>
                    <a:pt x="1024" y="143"/>
                  </a:cubicBezTo>
                  <a:cubicBezTo>
                    <a:pt x="1025" y="140"/>
                    <a:pt x="1023" y="136"/>
                    <a:pt x="1024" y="133"/>
                  </a:cubicBezTo>
                  <a:cubicBezTo>
                    <a:pt x="1031" y="132"/>
                    <a:pt x="1042" y="114"/>
                    <a:pt x="1048" y="108"/>
                  </a:cubicBezTo>
                  <a:cubicBezTo>
                    <a:pt x="1051" y="106"/>
                    <a:pt x="1056" y="103"/>
                    <a:pt x="1059" y="102"/>
                  </a:cubicBezTo>
                  <a:cubicBezTo>
                    <a:pt x="1060" y="102"/>
                    <a:pt x="1062" y="102"/>
                    <a:pt x="1063" y="103"/>
                  </a:cubicBezTo>
                  <a:cubicBezTo>
                    <a:pt x="1068" y="104"/>
                    <a:pt x="1072" y="102"/>
                    <a:pt x="1075" y="101"/>
                  </a:cubicBezTo>
                  <a:cubicBezTo>
                    <a:pt x="1075" y="99"/>
                    <a:pt x="1075" y="97"/>
                    <a:pt x="1074" y="95"/>
                  </a:cubicBezTo>
                  <a:cubicBezTo>
                    <a:pt x="1074" y="95"/>
                    <a:pt x="1072" y="92"/>
                    <a:pt x="1072" y="93"/>
                  </a:cubicBezTo>
                  <a:cubicBezTo>
                    <a:pt x="1069" y="93"/>
                    <a:pt x="1067" y="96"/>
                    <a:pt x="1065" y="97"/>
                  </a:cubicBezTo>
                  <a:cubicBezTo>
                    <a:pt x="1064" y="97"/>
                    <a:pt x="1062" y="97"/>
                    <a:pt x="1060" y="97"/>
                  </a:cubicBezTo>
                  <a:cubicBezTo>
                    <a:pt x="1051" y="97"/>
                    <a:pt x="1045" y="88"/>
                    <a:pt x="1047" y="79"/>
                  </a:cubicBezTo>
                  <a:cubicBezTo>
                    <a:pt x="1056" y="81"/>
                    <a:pt x="1069" y="81"/>
                    <a:pt x="1076" y="76"/>
                  </a:cubicBezTo>
                  <a:cubicBezTo>
                    <a:pt x="1078" y="64"/>
                    <a:pt x="1079" y="47"/>
                    <a:pt x="1083" y="37"/>
                  </a:cubicBezTo>
                  <a:cubicBezTo>
                    <a:pt x="1085" y="34"/>
                    <a:pt x="1081" y="25"/>
                    <a:pt x="1084" y="18"/>
                  </a:cubicBezTo>
                  <a:cubicBezTo>
                    <a:pt x="1085" y="18"/>
                    <a:pt x="1087" y="18"/>
                    <a:pt x="1089" y="18"/>
                  </a:cubicBezTo>
                  <a:cubicBezTo>
                    <a:pt x="1090" y="19"/>
                    <a:pt x="1091" y="21"/>
                    <a:pt x="1092" y="22"/>
                  </a:cubicBezTo>
                  <a:cubicBezTo>
                    <a:pt x="1092" y="24"/>
                    <a:pt x="1097" y="47"/>
                    <a:pt x="1096" y="49"/>
                  </a:cubicBezTo>
                  <a:cubicBezTo>
                    <a:pt x="1095" y="53"/>
                    <a:pt x="1090" y="67"/>
                    <a:pt x="1092" y="70"/>
                  </a:cubicBezTo>
                  <a:cubicBezTo>
                    <a:pt x="1092" y="71"/>
                    <a:pt x="1092" y="71"/>
                    <a:pt x="1093" y="71"/>
                  </a:cubicBezTo>
                  <a:cubicBezTo>
                    <a:pt x="1099" y="71"/>
                    <a:pt x="1107" y="67"/>
                    <a:pt x="1109" y="62"/>
                  </a:cubicBezTo>
                  <a:cubicBezTo>
                    <a:pt x="1110" y="58"/>
                    <a:pt x="1107" y="56"/>
                    <a:pt x="1108" y="54"/>
                  </a:cubicBezTo>
                  <a:cubicBezTo>
                    <a:pt x="1108" y="54"/>
                    <a:pt x="1109" y="54"/>
                    <a:pt x="1109" y="54"/>
                  </a:cubicBezTo>
                  <a:cubicBezTo>
                    <a:pt x="1113" y="56"/>
                    <a:pt x="1126" y="58"/>
                    <a:pt x="1132" y="59"/>
                  </a:cubicBezTo>
                  <a:cubicBezTo>
                    <a:pt x="1132" y="61"/>
                    <a:pt x="1132" y="63"/>
                    <a:pt x="1132" y="65"/>
                  </a:cubicBezTo>
                  <a:cubicBezTo>
                    <a:pt x="1131" y="65"/>
                    <a:pt x="1130" y="66"/>
                    <a:pt x="1130" y="66"/>
                  </a:cubicBezTo>
                  <a:cubicBezTo>
                    <a:pt x="1129" y="66"/>
                    <a:pt x="1129" y="65"/>
                    <a:pt x="1129" y="65"/>
                  </a:cubicBezTo>
                  <a:cubicBezTo>
                    <a:pt x="1120" y="68"/>
                    <a:pt x="1100" y="77"/>
                    <a:pt x="1098" y="84"/>
                  </a:cubicBezTo>
                  <a:cubicBezTo>
                    <a:pt x="1096" y="84"/>
                    <a:pt x="1093" y="83"/>
                    <a:pt x="1092" y="85"/>
                  </a:cubicBezTo>
                  <a:cubicBezTo>
                    <a:pt x="1085" y="89"/>
                    <a:pt x="1090" y="98"/>
                    <a:pt x="1088" y="106"/>
                  </a:cubicBezTo>
                  <a:cubicBezTo>
                    <a:pt x="1087" y="109"/>
                    <a:pt x="1086" y="112"/>
                    <a:pt x="1087" y="115"/>
                  </a:cubicBezTo>
                  <a:cubicBezTo>
                    <a:pt x="1088" y="115"/>
                    <a:pt x="1089" y="116"/>
                    <a:pt x="1090" y="116"/>
                  </a:cubicBezTo>
                  <a:cubicBezTo>
                    <a:pt x="1095" y="108"/>
                    <a:pt x="1106" y="105"/>
                    <a:pt x="1114" y="111"/>
                  </a:cubicBezTo>
                  <a:cubicBezTo>
                    <a:pt x="1122" y="117"/>
                    <a:pt x="1116" y="123"/>
                    <a:pt x="1119" y="131"/>
                  </a:cubicBezTo>
                  <a:cubicBezTo>
                    <a:pt x="1120" y="136"/>
                    <a:pt x="1126" y="139"/>
                    <a:pt x="1128" y="145"/>
                  </a:cubicBezTo>
                  <a:cubicBezTo>
                    <a:pt x="1128" y="145"/>
                    <a:pt x="1128" y="147"/>
                    <a:pt x="1129" y="146"/>
                  </a:cubicBezTo>
                  <a:cubicBezTo>
                    <a:pt x="1134" y="161"/>
                    <a:pt x="1113" y="161"/>
                    <a:pt x="1105" y="160"/>
                  </a:cubicBezTo>
                  <a:cubicBezTo>
                    <a:pt x="1104" y="158"/>
                    <a:pt x="1102" y="156"/>
                    <a:pt x="1101" y="154"/>
                  </a:cubicBezTo>
                  <a:cubicBezTo>
                    <a:pt x="1098" y="145"/>
                    <a:pt x="1098" y="133"/>
                    <a:pt x="1090" y="130"/>
                  </a:cubicBezTo>
                  <a:cubicBezTo>
                    <a:pt x="1076" y="139"/>
                    <a:pt x="1092" y="160"/>
                    <a:pt x="1085" y="177"/>
                  </a:cubicBezTo>
                  <a:cubicBezTo>
                    <a:pt x="1085" y="177"/>
                    <a:pt x="1085" y="177"/>
                    <a:pt x="1085" y="177"/>
                  </a:cubicBezTo>
                  <a:cubicBezTo>
                    <a:pt x="1083" y="175"/>
                    <a:pt x="1080" y="175"/>
                    <a:pt x="1079" y="173"/>
                  </a:cubicBezTo>
                  <a:cubicBezTo>
                    <a:pt x="1075" y="170"/>
                    <a:pt x="1072" y="163"/>
                    <a:pt x="1070" y="156"/>
                  </a:cubicBezTo>
                  <a:cubicBezTo>
                    <a:pt x="1068" y="149"/>
                    <a:pt x="1074" y="143"/>
                    <a:pt x="1072" y="139"/>
                  </a:cubicBezTo>
                  <a:cubicBezTo>
                    <a:pt x="1071" y="139"/>
                    <a:pt x="1071" y="138"/>
                    <a:pt x="1070" y="137"/>
                  </a:cubicBezTo>
                  <a:cubicBezTo>
                    <a:pt x="1065" y="137"/>
                    <a:pt x="1056" y="139"/>
                    <a:pt x="1054" y="144"/>
                  </a:cubicBezTo>
                  <a:cubicBezTo>
                    <a:pt x="1053" y="147"/>
                    <a:pt x="1054" y="149"/>
                    <a:pt x="1053" y="151"/>
                  </a:cubicBezTo>
                  <a:cubicBezTo>
                    <a:pt x="1050" y="156"/>
                    <a:pt x="1042" y="170"/>
                    <a:pt x="1038" y="172"/>
                  </a:cubicBezTo>
                  <a:cubicBezTo>
                    <a:pt x="1034" y="173"/>
                    <a:pt x="1030" y="171"/>
                    <a:pt x="1027" y="169"/>
                  </a:cubicBezTo>
                  <a:cubicBezTo>
                    <a:pt x="1028" y="163"/>
                    <a:pt x="1024" y="158"/>
                    <a:pt x="1021" y="158"/>
                  </a:cubicBezTo>
                  <a:close/>
                  <a:moveTo>
                    <a:pt x="913" y="65"/>
                  </a:moveTo>
                  <a:cubicBezTo>
                    <a:pt x="914" y="65"/>
                    <a:pt x="913" y="65"/>
                    <a:pt x="915" y="65"/>
                  </a:cubicBezTo>
                  <a:cubicBezTo>
                    <a:pt x="919" y="64"/>
                    <a:pt x="929" y="61"/>
                    <a:pt x="931" y="58"/>
                  </a:cubicBezTo>
                  <a:cubicBezTo>
                    <a:pt x="931" y="57"/>
                    <a:pt x="931" y="55"/>
                    <a:pt x="931" y="54"/>
                  </a:cubicBezTo>
                  <a:cubicBezTo>
                    <a:pt x="929" y="49"/>
                    <a:pt x="924" y="45"/>
                    <a:pt x="920" y="43"/>
                  </a:cubicBezTo>
                  <a:cubicBezTo>
                    <a:pt x="920" y="43"/>
                    <a:pt x="920" y="43"/>
                    <a:pt x="919" y="43"/>
                  </a:cubicBezTo>
                  <a:cubicBezTo>
                    <a:pt x="917" y="47"/>
                    <a:pt x="913" y="58"/>
                    <a:pt x="913" y="65"/>
                  </a:cubicBezTo>
                  <a:close/>
                  <a:moveTo>
                    <a:pt x="862" y="136"/>
                  </a:moveTo>
                  <a:cubicBezTo>
                    <a:pt x="863" y="139"/>
                    <a:pt x="864" y="143"/>
                    <a:pt x="865" y="147"/>
                  </a:cubicBezTo>
                  <a:cubicBezTo>
                    <a:pt x="870" y="155"/>
                    <a:pt x="887" y="161"/>
                    <a:pt x="898" y="154"/>
                  </a:cubicBezTo>
                  <a:cubicBezTo>
                    <a:pt x="900" y="149"/>
                    <a:pt x="886" y="129"/>
                    <a:pt x="882" y="126"/>
                  </a:cubicBezTo>
                  <a:cubicBezTo>
                    <a:pt x="886" y="126"/>
                    <a:pt x="890" y="126"/>
                    <a:pt x="894" y="126"/>
                  </a:cubicBezTo>
                  <a:cubicBezTo>
                    <a:pt x="896" y="127"/>
                    <a:pt x="913" y="133"/>
                    <a:pt x="914" y="132"/>
                  </a:cubicBezTo>
                  <a:cubicBezTo>
                    <a:pt x="918" y="129"/>
                    <a:pt x="918" y="106"/>
                    <a:pt x="916" y="105"/>
                  </a:cubicBezTo>
                  <a:cubicBezTo>
                    <a:pt x="914" y="104"/>
                    <a:pt x="913" y="104"/>
                    <a:pt x="912" y="104"/>
                  </a:cubicBezTo>
                  <a:cubicBezTo>
                    <a:pt x="910" y="107"/>
                    <a:pt x="907" y="113"/>
                    <a:pt x="904" y="116"/>
                  </a:cubicBezTo>
                  <a:cubicBezTo>
                    <a:pt x="903" y="116"/>
                    <a:pt x="902" y="116"/>
                    <a:pt x="902" y="116"/>
                  </a:cubicBezTo>
                  <a:cubicBezTo>
                    <a:pt x="900" y="112"/>
                    <a:pt x="897" y="108"/>
                    <a:pt x="895" y="103"/>
                  </a:cubicBezTo>
                  <a:cubicBezTo>
                    <a:pt x="893" y="99"/>
                    <a:pt x="896" y="91"/>
                    <a:pt x="894" y="87"/>
                  </a:cubicBezTo>
                  <a:cubicBezTo>
                    <a:pt x="881" y="85"/>
                    <a:pt x="881" y="95"/>
                    <a:pt x="876" y="101"/>
                  </a:cubicBezTo>
                  <a:cubicBezTo>
                    <a:pt x="869" y="111"/>
                    <a:pt x="862" y="119"/>
                    <a:pt x="862" y="136"/>
                  </a:cubicBezTo>
                  <a:close/>
                  <a:moveTo>
                    <a:pt x="801" y="141"/>
                  </a:moveTo>
                  <a:cubicBezTo>
                    <a:pt x="801" y="139"/>
                    <a:pt x="801" y="137"/>
                    <a:pt x="801" y="134"/>
                  </a:cubicBezTo>
                  <a:cubicBezTo>
                    <a:pt x="804" y="132"/>
                    <a:pt x="806" y="128"/>
                    <a:pt x="810" y="126"/>
                  </a:cubicBezTo>
                  <a:cubicBezTo>
                    <a:pt x="808" y="123"/>
                    <a:pt x="808" y="120"/>
                    <a:pt x="808" y="116"/>
                  </a:cubicBezTo>
                  <a:cubicBezTo>
                    <a:pt x="811" y="116"/>
                    <a:pt x="820" y="118"/>
                    <a:pt x="825" y="116"/>
                  </a:cubicBezTo>
                  <a:cubicBezTo>
                    <a:pt x="830" y="115"/>
                    <a:pt x="851" y="107"/>
                    <a:pt x="854" y="104"/>
                  </a:cubicBezTo>
                  <a:cubicBezTo>
                    <a:pt x="856" y="100"/>
                    <a:pt x="854" y="87"/>
                    <a:pt x="856" y="83"/>
                  </a:cubicBezTo>
                  <a:cubicBezTo>
                    <a:pt x="857" y="81"/>
                    <a:pt x="863" y="72"/>
                    <a:pt x="861" y="69"/>
                  </a:cubicBezTo>
                  <a:cubicBezTo>
                    <a:pt x="856" y="62"/>
                    <a:pt x="835" y="75"/>
                    <a:pt x="835" y="59"/>
                  </a:cubicBezTo>
                  <a:cubicBezTo>
                    <a:pt x="836" y="59"/>
                    <a:pt x="836" y="59"/>
                    <a:pt x="837" y="58"/>
                  </a:cubicBezTo>
                  <a:cubicBezTo>
                    <a:pt x="840" y="58"/>
                    <a:pt x="843" y="59"/>
                    <a:pt x="845" y="60"/>
                  </a:cubicBezTo>
                  <a:cubicBezTo>
                    <a:pt x="850" y="57"/>
                    <a:pt x="865" y="52"/>
                    <a:pt x="868" y="47"/>
                  </a:cubicBezTo>
                  <a:cubicBezTo>
                    <a:pt x="873" y="39"/>
                    <a:pt x="871" y="30"/>
                    <a:pt x="878" y="23"/>
                  </a:cubicBezTo>
                  <a:cubicBezTo>
                    <a:pt x="884" y="23"/>
                    <a:pt x="888" y="24"/>
                    <a:pt x="893" y="26"/>
                  </a:cubicBezTo>
                  <a:cubicBezTo>
                    <a:pt x="890" y="36"/>
                    <a:pt x="882" y="41"/>
                    <a:pt x="878" y="49"/>
                  </a:cubicBezTo>
                  <a:cubicBezTo>
                    <a:pt x="875" y="56"/>
                    <a:pt x="874" y="68"/>
                    <a:pt x="873" y="74"/>
                  </a:cubicBezTo>
                  <a:cubicBezTo>
                    <a:pt x="873" y="76"/>
                    <a:pt x="873" y="78"/>
                    <a:pt x="873" y="80"/>
                  </a:cubicBezTo>
                  <a:cubicBezTo>
                    <a:pt x="872" y="80"/>
                    <a:pt x="870" y="88"/>
                    <a:pt x="870" y="90"/>
                  </a:cubicBezTo>
                  <a:cubicBezTo>
                    <a:pt x="871" y="90"/>
                    <a:pt x="871" y="91"/>
                    <a:pt x="871" y="91"/>
                  </a:cubicBezTo>
                  <a:cubicBezTo>
                    <a:pt x="872" y="91"/>
                    <a:pt x="872" y="90"/>
                    <a:pt x="873" y="90"/>
                  </a:cubicBezTo>
                  <a:cubicBezTo>
                    <a:pt x="873" y="90"/>
                    <a:pt x="873" y="90"/>
                    <a:pt x="874" y="90"/>
                  </a:cubicBezTo>
                  <a:cubicBezTo>
                    <a:pt x="875" y="89"/>
                    <a:pt x="877" y="87"/>
                    <a:pt x="877" y="85"/>
                  </a:cubicBezTo>
                  <a:cubicBezTo>
                    <a:pt x="877" y="84"/>
                    <a:pt x="877" y="83"/>
                    <a:pt x="877" y="82"/>
                  </a:cubicBezTo>
                  <a:cubicBezTo>
                    <a:pt x="878" y="80"/>
                    <a:pt x="880" y="79"/>
                    <a:pt x="881" y="77"/>
                  </a:cubicBezTo>
                  <a:cubicBezTo>
                    <a:pt x="887" y="77"/>
                    <a:pt x="895" y="75"/>
                    <a:pt x="897" y="72"/>
                  </a:cubicBezTo>
                  <a:cubicBezTo>
                    <a:pt x="899" y="67"/>
                    <a:pt x="897" y="58"/>
                    <a:pt x="899" y="55"/>
                  </a:cubicBezTo>
                  <a:cubicBezTo>
                    <a:pt x="901" y="51"/>
                    <a:pt x="904" y="42"/>
                    <a:pt x="905" y="38"/>
                  </a:cubicBezTo>
                  <a:cubicBezTo>
                    <a:pt x="907" y="29"/>
                    <a:pt x="898" y="22"/>
                    <a:pt x="903" y="17"/>
                  </a:cubicBezTo>
                  <a:cubicBezTo>
                    <a:pt x="907" y="13"/>
                    <a:pt x="915" y="19"/>
                    <a:pt x="917" y="21"/>
                  </a:cubicBezTo>
                  <a:cubicBezTo>
                    <a:pt x="921" y="25"/>
                    <a:pt x="916" y="31"/>
                    <a:pt x="918" y="36"/>
                  </a:cubicBezTo>
                  <a:cubicBezTo>
                    <a:pt x="920" y="41"/>
                    <a:pt x="930" y="45"/>
                    <a:pt x="934" y="47"/>
                  </a:cubicBezTo>
                  <a:cubicBezTo>
                    <a:pt x="938" y="48"/>
                    <a:pt x="943" y="48"/>
                    <a:pt x="948" y="49"/>
                  </a:cubicBezTo>
                  <a:cubicBezTo>
                    <a:pt x="948" y="49"/>
                    <a:pt x="949" y="50"/>
                    <a:pt x="949" y="50"/>
                  </a:cubicBezTo>
                  <a:cubicBezTo>
                    <a:pt x="949" y="51"/>
                    <a:pt x="948" y="53"/>
                    <a:pt x="948" y="54"/>
                  </a:cubicBezTo>
                  <a:cubicBezTo>
                    <a:pt x="945" y="60"/>
                    <a:pt x="935" y="64"/>
                    <a:pt x="930" y="67"/>
                  </a:cubicBezTo>
                  <a:cubicBezTo>
                    <a:pt x="926" y="70"/>
                    <a:pt x="924" y="75"/>
                    <a:pt x="921" y="77"/>
                  </a:cubicBezTo>
                  <a:cubicBezTo>
                    <a:pt x="916" y="80"/>
                    <a:pt x="910" y="79"/>
                    <a:pt x="908" y="83"/>
                  </a:cubicBezTo>
                  <a:cubicBezTo>
                    <a:pt x="908" y="85"/>
                    <a:pt x="907" y="85"/>
                    <a:pt x="907" y="87"/>
                  </a:cubicBezTo>
                  <a:cubicBezTo>
                    <a:pt x="905" y="86"/>
                    <a:pt x="906" y="90"/>
                    <a:pt x="906" y="91"/>
                  </a:cubicBezTo>
                  <a:cubicBezTo>
                    <a:pt x="910" y="93"/>
                    <a:pt x="924" y="95"/>
                    <a:pt x="926" y="99"/>
                  </a:cubicBezTo>
                  <a:cubicBezTo>
                    <a:pt x="930" y="105"/>
                    <a:pt x="930" y="119"/>
                    <a:pt x="928" y="129"/>
                  </a:cubicBezTo>
                  <a:cubicBezTo>
                    <a:pt x="927" y="131"/>
                    <a:pt x="926" y="134"/>
                    <a:pt x="927" y="138"/>
                  </a:cubicBezTo>
                  <a:cubicBezTo>
                    <a:pt x="944" y="144"/>
                    <a:pt x="968" y="157"/>
                    <a:pt x="946" y="175"/>
                  </a:cubicBezTo>
                  <a:cubicBezTo>
                    <a:pt x="930" y="175"/>
                    <a:pt x="930" y="166"/>
                    <a:pt x="917" y="161"/>
                  </a:cubicBezTo>
                  <a:cubicBezTo>
                    <a:pt x="915" y="161"/>
                    <a:pt x="906" y="165"/>
                    <a:pt x="905" y="165"/>
                  </a:cubicBezTo>
                  <a:cubicBezTo>
                    <a:pt x="903" y="165"/>
                    <a:pt x="901" y="165"/>
                    <a:pt x="899" y="165"/>
                  </a:cubicBezTo>
                  <a:cubicBezTo>
                    <a:pt x="892" y="168"/>
                    <a:pt x="882" y="170"/>
                    <a:pt x="874" y="168"/>
                  </a:cubicBezTo>
                  <a:cubicBezTo>
                    <a:pt x="872" y="163"/>
                    <a:pt x="867" y="157"/>
                    <a:pt x="863" y="153"/>
                  </a:cubicBezTo>
                  <a:cubicBezTo>
                    <a:pt x="863" y="153"/>
                    <a:pt x="863" y="153"/>
                    <a:pt x="863" y="153"/>
                  </a:cubicBezTo>
                  <a:cubicBezTo>
                    <a:pt x="862" y="154"/>
                    <a:pt x="862" y="154"/>
                    <a:pt x="862" y="154"/>
                  </a:cubicBezTo>
                  <a:cubicBezTo>
                    <a:pt x="862" y="162"/>
                    <a:pt x="869" y="172"/>
                    <a:pt x="864" y="179"/>
                  </a:cubicBezTo>
                  <a:cubicBezTo>
                    <a:pt x="863" y="179"/>
                    <a:pt x="861" y="179"/>
                    <a:pt x="859" y="178"/>
                  </a:cubicBezTo>
                  <a:cubicBezTo>
                    <a:pt x="855" y="176"/>
                    <a:pt x="854" y="171"/>
                    <a:pt x="851" y="167"/>
                  </a:cubicBezTo>
                  <a:cubicBezTo>
                    <a:pt x="850" y="165"/>
                    <a:pt x="850" y="163"/>
                    <a:pt x="849" y="161"/>
                  </a:cubicBezTo>
                  <a:cubicBezTo>
                    <a:pt x="846" y="159"/>
                    <a:pt x="844" y="156"/>
                    <a:pt x="841" y="153"/>
                  </a:cubicBezTo>
                  <a:cubicBezTo>
                    <a:pt x="839" y="151"/>
                    <a:pt x="840" y="146"/>
                    <a:pt x="837" y="144"/>
                  </a:cubicBezTo>
                  <a:cubicBezTo>
                    <a:pt x="834" y="141"/>
                    <a:pt x="817" y="153"/>
                    <a:pt x="809" y="149"/>
                  </a:cubicBezTo>
                  <a:cubicBezTo>
                    <a:pt x="806" y="147"/>
                    <a:pt x="803" y="144"/>
                    <a:pt x="801" y="141"/>
                  </a:cubicBezTo>
                  <a:close/>
                  <a:moveTo>
                    <a:pt x="704" y="44"/>
                  </a:moveTo>
                  <a:cubicBezTo>
                    <a:pt x="705" y="43"/>
                    <a:pt x="706" y="43"/>
                    <a:pt x="707" y="42"/>
                  </a:cubicBezTo>
                  <a:cubicBezTo>
                    <a:pt x="707" y="41"/>
                    <a:pt x="707" y="41"/>
                    <a:pt x="706" y="40"/>
                  </a:cubicBezTo>
                  <a:cubicBezTo>
                    <a:pt x="706" y="40"/>
                    <a:pt x="706" y="40"/>
                    <a:pt x="706" y="40"/>
                  </a:cubicBezTo>
                  <a:cubicBezTo>
                    <a:pt x="706" y="40"/>
                    <a:pt x="706" y="40"/>
                    <a:pt x="705" y="40"/>
                  </a:cubicBezTo>
                  <a:cubicBezTo>
                    <a:pt x="705" y="41"/>
                    <a:pt x="705" y="43"/>
                    <a:pt x="704" y="44"/>
                  </a:cubicBezTo>
                  <a:close/>
                  <a:moveTo>
                    <a:pt x="702" y="45"/>
                  </a:moveTo>
                  <a:cubicBezTo>
                    <a:pt x="702" y="46"/>
                    <a:pt x="703" y="46"/>
                    <a:pt x="703" y="46"/>
                  </a:cubicBezTo>
                  <a:cubicBezTo>
                    <a:pt x="704" y="46"/>
                    <a:pt x="704" y="46"/>
                    <a:pt x="704" y="45"/>
                  </a:cubicBezTo>
                  <a:cubicBezTo>
                    <a:pt x="704" y="45"/>
                    <a:pt x="704" y="45"/>
                    <a:pt x="704" y="45"/>
                  </a:cubicBezTo>
                  <a:cubicBezTo>
                    <a:pt x="704" y="45"/>
                    <a:pt x="704" y="44"/>
                    <a:pt x="704" y="44"/>
                  </a:cubicBezTo>
                  <a:cubicBezTo>
                    <a:pt x="704" y="44"/>
                    <a:pt x="703" y="43"/>
                    <a:pt x="703" y="43"/>
                  </a:cubicBezTo>
                  <a:cubicBezTo>
                    <a:pt x="703" y="43"/>
                    <a:pt x="703" y="44"/>
                    <a:pt x="702" y="44"/>
                  </a:cubicBezTo>
                  <a:cubicBezTo>
                    <a:pt x="702" y="45"/>
                    <a:pt x="702" y="45"/>
                    <a:pt x="702" y="45"/>
                  </a:cubicBezTo>
                  <a:close/>
                  <a:moveTo>
                    <a:pt x="637" y="47"/>
                  </a:moveTo>
                  <a:cubicBezTo>
                    <a:pt x="637" y="41"/>
                    <a:pt x="637" y="35"/>
                    <a:pt x="639" y="30"/>
                  </a:cubicBezTo>
                  <a:cubicBezTo>
                    <a:pt x="639" y="27"/>
                    <a:pt x="639" y="25"/>
                    <a:pt x="638" y="23"/>
                  </a:cubicBezTo>
                  <a:cubicBezTo>
                    <a:pt x="640" y="23"/>
                    <a:pt x="647" y="21"/>
                    <a:pt x="647" y="21"/>
                  </a:cubicBezTo>
                  <a:cubicBezTo>
                    <a:pt x="652" y="29"/>
                    <a:pt x="651" y="39"/>
                    <a:pt x="658" y="45"/>
                  </a:cubicBezTo>
                  <a:cubicBezTo>
                    <a:pt x="658" y="48"/>
                    <a:pt x="658" y="51"/>
                    <a:pt x="658" y="55"/>
                  </a:cubicBezTo>
                  <a:cubicBezTo>
                    <a:pt x="656" y="55"/>
                    <a:pt x="654" y="58"/>
                    <a:pt x="653" y="59"/>
                  </a:cubicBezTo>
                  <a:cubicBezTo>
                    <a:pt x="643" y="59"/>
                    <a:pt x="640" y="53"/>
                    <a:pt x="637" y="47"/>
                  </a:cubicBezTo>
                  <a:close/>
                  <a:moveTo>
                    <a:pt x="621" y="118"/>
                  </a:moveTo>
                  <a:cubicBezTo>
                    <a:pt x="621" y="113"/>
                    <a:pt x="621" y="109"/>
                    <a:pt x="621" y="105"/>
                  </a:cubicBezTo>
                  <a:cubicBezTo>
                    <a:pt x="628" y="104"/>
                    <a:pt x="632" y="97"/>
                    <a:pt x="636" y="92"/>
                  </a:cubicBezTo>
                  <a:cubicBezTo>
                    <a:pt x="640" y="85"/>
                    <a:pt x="652" y="76"/>
                    <a:pt x="660" y="71"/>
                  </a:cubicBezTo>
                  <a:cubicBezTo>
                    <a:pt x="663" y="70"/>
                    <a:pt x="678" y="62"/>
                    <a:pt x="677" y="61"/>
                  </a:cubicBezTo>
                  <a:cubicBezTo>
                    <a:pt x="680" y="60"/>
                    <a:pt x="693" y="54"/>
                    <a:pt x="694" y="51"/>
                  </a:cubicBezTo>
                  <a:cubicBezTo>
                    <a:pt x="694" y="50"/>
                    <a:pt x="694" y="50"/>
                    <a:pt x="694" y="50"/>
                  </a:cubicBezTo>
                  <a:cubicBezTo>
                    <a:pt x="692" y="49"/>
                    <a:pt x="681" y="45"/>
                    <a:pt x="680" y="44"/>
                  </a:cubicBezTo>
                  <a:cubicBezTo>
                    <a:pt x="678" y="43"/>
                    <a:pt x="676" y="39"/>
                    <a:pt x="675" y="39"/>
                  </a:cubicBezTo>
                  <a:cubicBezTo>
                    <a:pt x="675" y="38"/>
                    <a:pt x="675" y="37"/>
                    <a:pt x="675" y="37"/>
                  </a:cubicBezTo>
                  <a:cubicBezTo>
                    <a:pt x="684" y="39"/>
                    <a:pt x="702" y="36"/>
                    <a:pt x="707" y="33"/>
                  </a:cubicBezTo>
                  <a:cubicBezTo>
                    <a:pt x="709" y="31"/>
                    <a:pt x="712" y="28"/>
                    <a:pt x="716" y="27"/>
                  </a:cubicBezTo>
                  <a:cubicBezTo>
                    <a:pt x="721" y="26"/>
                    <a:pt x="736" y="34"/>
                    <a:pt x="739" y="36"/>
                  </a:cubicBezTo>
                  <a:cubicBezTo>
                    <a:pt x="739" y="38"/>
                    <a:pt x="738" y="39"/>
                    <a:pt x="738" y="41"/>
                  </a:cubicBezTo>
                  <a:cubicBezTo>
                    <a:pt x="736" y="42"/>
                    <a:pt x="734" y="44"/>
                    <a:pt x="732" y="45"/>
                  </a:cubicBezTo>
                  <a:cubicBezTo>
                    <a:pt x="731" y="45"/>
                    <a:pt x="730" y="45"/>
                    <a:pt x="730" y="45"/>
                  </a:cubicBezTo>
                  <a:cubicBezTo>
                    <a:pt x="724" y="47"/>
                    <a:pt x="709" y="51"/>
                    <a:pt x="705" y="55"/>
                  </a:cubicBezTo>
                  <a:cubicBezTo>
                    <a:pt x="706" y="56"/>
                    <a:pt x="706" y="57"/>
                    <a:pt x="706" y="58"/>
                  </a:cubicBezTo>
                  <a:cubicBezTo>
                    <a:pt x="708" y="59"/>
                    <a:pt x="710" y="60"/>
                    <a:pt x="712" y="61"/>
                  </a:cubicBezTo>
                  <a:cubicBezTo>
                    <a:pt x="713" y="61"/>
                    <a:pt x="715" y="61"/>
                    <a:pt x="717" y="61"/>
                  </a:cubicBezTo>
                  <a:cubicBezTo>
                    <a:pt x="724" y="65"/>
                    <a:pt x="744" y="92"/>
                    <a:pt x="730" y="103"/>
                  </a:cubicBezTo>
                  <a:cubicBezTo>
                    <a:pt x="728" y="104"/>
                    <a:pt x="716" y="108"/>
                    <a:pt x="717" y="108"/>
                  </a:cubicBezTo>
                  <a:cubicBezTo>
                    <a:pt x="711" y="111"/>
                    <a:pt x="705" y="106"/>
                    <a:pt x="702" y="111"/>
                  </a:cubicBezTo>
                  <a:cubicBezTo>
                    <a:pt x="702" y="114"/>
                    <a:pt x="702" y="117"/>
                    <a:pt x="702" y="120"/>
                  </a:cubicBezTo>
                  <a:cubicBezTo>
                    <a:pt x="699" y="125"/>
                    <a:pt x="694" y="130"/>
                    <a:pt x="690" y="134"/>
                  </a:cubicBezTo>
                  <a:cubicBezTo>
                    <a:pt x="690" y="136"/>
                    <a:pt x="690" y="137"/>
                    <a:pt x="691" y="137"/>
                  </a:cubicBezTo>
                  <a:cubicBezTo>
                    <a:pt x="692" y="139"/>
                    <a:pt x="695" y="139"/>
                    <a:pt x="697" y="139"/>
                  </a:cubicBezTo>
                  <a:cubicBezTo>
                    <a:pt x="698" y="138"/>
                    <a:pt x="699" y="137"/>
                    <a:pt x="700" y="134"/>
                  </a:cubicBezTo>
                  <a:cubicBezTo>
                    <a:pt x="711" y="134"/>
                    <a:pt x="716" y="138"/>
                    <a:pt x="726" y="140"/>
                  </a:cubicBezTo>
                  <a:cubicBezTo>
                    <a:pt x="727" y="143"/>
                    <a:pt x="730" y="149"/>
                    <a:pt x="729" y="151"/>
                  </a:cubicBezTo>
                  <a:cubicBezTo>
                    <a:pt x="728" y="152"/>
                    <a:pt x="727" y="154"/>
                    <a:pt x="725" y="155"/>
                  </a:cubicBezTo>
                  <a:cubicBezTo>
                    <a:pt x="716" y="158"/>
                    <a:pt x="712" y="149"/>
                    <a:pt x="705" y="150"/>
                  </a:cubicBezTo>
                  <a:cubicBezTo>
                    <a:pt x="704" y="149"/>
                    <a:pt x="700" y="153"/>
                    <a:pt x="699" y="155"/>
                  </a:cubicBezTo>
                  <a:cubicBezTo>
                    <a:pt x="698" y="157"/>
                    <a:pt x="700" y="159"/>
                    <a:pt x="700" y="160"/>
                  </a:cubicBezTo>
                  <a:cubicBezTo>
                    <a:pt x="700" y="162"/>
                    <a:pt x="700" y="164"/>
                    <a:pt x="700" y="166"/>
                  </a:cubicBezTo>
                  <a:cubicBezTo>
                    <a:pt x="702" y="174"/>
                    <a:pt x="698" y="180"/>
                    <a:pt x="692" y="183"/>
                  </a:cubicBezTo>
                  <a:cubicBezTo>
                    <a:pt x="685" y="187"/>
                    <a:pt x="666" y="181"/>
                    <a:pt x="662" y="179"/>
                  </a:cubicBezTo>
                  <a:cubicBezTo>
                    <a:pt x="662" y="177"/>
                    <a:pt x="653" y="173"/>
                    <a:pt x="651" y="173"/>
                  </a:cubicBezTo>
                  <a:cubicBezTo>
                    <a:pt x="651" y="172"/>
                    <a:pt x="652" y="172"/>
                    <a:pt x="652" y="172"/>
                  </a:cubicBezTo>
                  <a:cubicBezTo>
                    <a:pt x="660" y="170"/>
                    <a:pt x="676" y="168"/>
                    <a:pt x="683" y="163"/>
                  </a:cubicBezTo>
                  <a:cubicBezTo>
                    <a:pt x="685" y="162"/>
                    <a:pt x="692" y="157"/>
                    <a:pt x="689" y="155"/>
                  </a:cubicBezTo>
                  <a:cubicBezTo>
                    <a:pt x="685" y="154"/>
                    <a:pt x="675" y="155"/>
                    <a:pt x="672" y="157"/>
                  </a:cubicBezTo>
                  <a:cubicBezTo>
                    <a:pt x="668" y="159"/>
                    <a:pt x="653" y="154"/>
                    <a:pt x="652" y="153"/>
                  </a:cubicBezTo>
                  <a:cubicBezTo>
                    <a:pt x="650" y="152"/>
                    <a:pt x="650" y="151"/>
                    <a:pt x="649" y="149"/>
                  </a:cubicBezTo>
                  <a:cubicBezTo>
                    <a:pt x="649" y="148"/>
                    <a:pt x="649" y="148"/>
                    <a:pt x="650" y="147"/>
                  </a:cubicBezTo>
                  <a:cubicBezTo>
                    <a:pt x="660" y="147"/>
                    <a:pt x="674" y="146"/>
                    <a:pt x="684" y="144"/>
                  </a:cubicBezTo>
                  <a:cubicBezTo>
                    <a:pt x="685" y="143"/>
                    <a:pt x="685" y="142"/>
                    <a:pt x="686" y="141"/>
                  </a:cubicBezTo>
                  <a:cubicBezTo>
                    <a:pt x="686" y="141"/>
                    <a:pt x="686" y="141"/>
                    <a:pt x="686" y="140"/>
                  </a:cubicBezTo>
                  <a:cubicBezTo>
                    <a:pt x="684" y="139"/>
                    <a:pt x="684" y="138"/>
                    <a:pt x="682" y="137"/>
                  </a:cubicBezTo>
                  <a:cubicBezTo>
                    <a:pt x="682" y="133"/>
                    <a:pt x="681" y="129"/>
                    <a:pt x="683" y="125"/>
                  </a:cubicBezTo>
                  <a:cubicBezTo>
                    <a:pt x="685" y="122"/>
                    <a:pt x="691" y="115"/>
                    <a:pt x="690" y="111"/>
                  </a:cubicBezTo>
                  <a:cubicBezTo>
                    <a:pt x="690" y="109"/>
                    <a:pt x="689" y="109"/>
                    <a:pt x="688" y="109"/>
                  </a:cubicBezTo>
                  <a:cubicBezTo>
                    <a:pt x="680" y="105"/>
                    <a:pt x="670" y="123"/>
                    <a:pt x="665" y="118"/>
                  </a:cubicBezTo>
                  <a:cubicBezTo>
                    <a:pt x="666" y="112"/>
                    <a:pt x="667" y="106"/>
                    <a:pt x="670" y="102"/>
                  </a:cubicBezTo>
                  <a:cubicBezTo>
                    <a:pt x="675" y="96"/>
                    <a:pt x="690" y="97"/>
                    <a:pt x="695" y="102"/>
                  </a:cubicBezTo>
                  <a:cubicBezTo>
                    <a:pt x="701" y="102"/>
                    <a:pt x="703" y="100"/>
                    <a:pt x="707" y="98"/>
                  </a:cubicBezTo>
                  <a:cubicBezTo>
                    <a:pt x="711" y="95"/>
                    <a:pt x="717" y="94"/>
                    <a:pt x="720" y="90"/>
                  </a:cubicBezTo>
                  <a:cubicBezTo>
                    <a:pt x="720" y="89"/>
                    <a:pt x="720" y="88"/>
                    <a:pt x="720" y="89"/>
                  </a:cubicBezTo>
                  <a:cubicBezTo>
                    <a:pt x="726" y="78"/>
                    <a:pt x="710" y="68"/>
                    <a:pt x="705" y="66"/>
                  </a:cubicBezTo>
                  <a:cubicBezTo>
                    <a:pt x="694" y="63"/>
                    <a:pt x="681" y="76"/>
                    <a:pt x="678" y="81"/>
                  </a:cubicBezTo>
                  <a:cubicBezTo>
                    <a:pt x="670" y="91"/>
                    <a:pt x="657" y="97"/>
                    <a:pt x="649" y="107"/>
                  </a:cubicBezTo>
                  <a:cubicBezTo>
                    <a:pt x="645" y="112"/>
                    <a:pt x="646" y="118"/>
                    <a:pt x="644" y="123"/>
                  </a:cubicBezTo>
                  <a:cubicBezTo>
                    <a:pt x="643" y="127"/>
                    <a:pt x="640" y="131"/>
                    <a:pt x="639" y="133"/>
                  </a:cubicBezTo>
                  <a:cubicBezTo>
                    <a:pt x="632" y="134"/>
                    <a:pt x="625" y="130"/>
                    <a:pt x="623" y="125"/>
                  </a:cubicBezTo>
                  <a:cubicBezTo>
                    <a:pt x="621" y="123"/>
                    <a:pt x="623" y="120"/>
                    <a:pt x="621" y="118"/>
                  </a:cubicBezTo>
                  <a:close/>
                  <a:moveTo>
                    <a:pt x="537" y="94"/>
                  </a:moveTo>
                  <a:cubicBezTo>
                    <a:pt x="538" y="94"/>
                    <a:pt x="540" y="93"/>
                    <a:pt x="540" y="92"/>
                  </a:cubicBezTo>
                  <a:cubicBezTo>
                    <a:pt x="541" y="91"/>
                    <a:pt x="540" y="90"/>
                    <a:pt x="540" y="89"/>
                  </a:cubicBezTo>
                  <a:cubicBezTo>
                    <a:pt x="539" y="90"/>
                    <a:pt x="539" y="90"/>
                    <a:pt x="539" y="90"/>
                  </a:cubicBezTo>
                  <a:cubicBezTo>
                    <a:pt x="538" y="91"/>
                    <a:pt x="538" y="93"/>
                    <a:pt x="537" y="94"/>
                  </a:cubicBezTo>
                  <a:close/>
                  <a:moveTo>
                    <a:pt x="503" y="79"/>
                  </a:moveTo>
                  <a:cubicBezTo>
                    <a:pt x="504" y="80"/>
                    <a:pt x="505" y="81"/>
                    <a:pt x="507" y="79"/>
                  </a:cubicBezTo>
                  <a:cubicBezTo>
                    <a:pt x="507" y="77"/>
                    <a:pt x="508" y="77"/>
                    <a:pt x="508" y="75"/>
                  </a:cubicBezTo>
                  <a:cubicBezTo>
                    <a:pt x="508" y="75"/>
                    <a:pt x="507" y="75"/>
                    <a:pt x="507" y="74"/>
                  </a:cubicBezTo>
                  <a:cubicBezTo>
                    <a:pt x="506" y="75"/>
                    <a:pt x="505" y="75"/>
                    <a:pt x="504" y="75"/>
                  </a:cubicBezTo>
                  <a:cubicBezTo>
                    <a:pt x="504" y="77"/>
                    <a:pt x="504" y="77"/>
                    <a:pt x="503" y="79"/>
                  </a:cubicBezTo>
                  <a:close/>
                  <a:moveTo>
                    <a:pt x="491" y="115"/>
                  </a:moveTo>
                  <a:cubicBezTo>
                    <a:pt x="496" y="117"/>
                    <a:pt x="504" y="111"/>
                    <a:pt x="507" y="108"/>
                  </a:cubicBezTo>
                  <a:cubicBezTo>
                    <a:pt x="506" y="107"/>
                    <a:pt x="506" y="105"/>
                    <a:pt x="506" y="104"/>
                  </a:cubicBezTo>
                  <a:cubicBezTo>
                    <a:pt x="505" y="104"/>
                    <a:pt x="505" y="103"/>
                    <a:pt x="504" y="103"/>
                  </a:cubicBezTo>
                  <a:cubicBezTo>
                    <a:pt x="501" y="105"/>
                    <a:pt x="494" y="109"/>
                    <a:pt x="491" y="113"/>
                  </a:cubicBezTo>
                  <a:cubicBezTo>
                    <a:pt x="491" y="113"/>
                    <a:pt x="491" y="114"/>
                    <a:pt x="491" y="115"/>
                  </a:cubicBezTo>
                  <a:close/>
                  <a:moveTo>
                    <a:pt x="460" y="78"/>
                  </a:moveTo>
                  <a:cubicBezTo>
                    <a:pt x="461" y="79"/>
                    <a:pt x="462" y="79"/>
                    <a:pt x="463" y="79"/>
                  </a:cubicBezTo>
                  <a:cubicBezTo>
                    <a:pt x="466" y="77"/>
                    <a:pt x="468" y="75"/>
                    <a:pt x="470" y="73"/>
                  </a:cubicBezTo>
                  <a:cubicBezTo>
                    <a:pt x="470" y="71"/>
                    <a:pt x="470" y="71"/>
                    <a:pt x="470" y="69"/>
                  </a:cubicBezTo>
                  <a:cubicBezTo>
                    <a:pt x="468" y="69"/>
                    <a:pt x="467" y="70"/>
                    <a:pt x="466" y="70"/>
                  </a:cubicBezTo>
                  <a:cubicBezTo>
                    <a:pt x="464" y="71"/>
                    <a:pt x="461" y="74"/>
                    <a:pt x="460" y="78"/>
                  </a:cubicBezTo>
                  <a:close/>
                  <a:moveTo>
                    <a:pt x="453" y="106"/>
                  </a:moveTo>
                  <a:cubicBezTo>
                    <a:pt x="454" y="106"/>
                    <a:pt x="454" y="106"/>
                    <a:pt x="455" y="106"/>
                  </a:cubicBezTo>
                  <a:cubicBezTo>
                    <a:pt x="457" y="103"/>
                    <a:pt x="473" y="90"/>
                    <a:pt x="469" y="87"/>
                  </a:cubicBezTo>
                  <a:cubicBezTo>
                    <a:pt x="458" y="82"/>
                    <a:pt x="453" y="96"/>
                    <a:pt x="453" y="106"/>
                  </a:cubicBezTo>
                  <a:close/>
                  <a:moveTo>
                    <a:pt x="438" y="93"/>
                  </a:moveTo>
                  <a:cubicBezTo>
                    <a:pt x="439" y="93"/>
                    <a:pt x="440" y="94"/>
                    <a:pt x="440" y="95"/>
                  </a:cubicBezTo>
                  <a:cubicBezTo>
                    <a:pt x="442" y="95"/>
                    <a:pt x="443" y="95"/>
                    <a:pt x="444" y="95"/>
                  </a:cubicBezTo>
                  <a:cubicBezTo>
                    <a:pt x="445" y="94"/>
                    <a:pt x="446" y="93"/>
                    <a:pt x="446" y="92"/>
                  </a:cubicBezTo>
                  <a:cubicBezTo>
                    <a:pt x="445" y="91"/>
                    <a:pt x="444" y="91"/>
                    <a:pt x="444" y="90"/>
                  </a:cubicBezTo>
                  <a:cubicBezTo>
                    <a:pt x="444" y="91"/>
                    <a:pt x="439" y="91"/>
                    <a:pt x="438" y="92"/>
                  </a:cubicBezTo>
                  <a:cubicBezTo>
                    <a:pt x="438" y="92"/>
                    <a:pt x="438" y="92"/>
                    <a:pt x="438" y="93"/>
                  </a:cubicBezTo>
                  <a:close/>
                  <a:moveTo>
                    <a:pt x="425" y="130"/>
                  </a:moveTo>
                  <a:cubicBezTo>
                    <a:pt x="429" y="129"/>
                    <a:pt x="448" y="117"/>
                    <a:pt x="439" y="112"/>
                  </a:cubicBezTo>
                  <a:cubicBezTo>
                    <a:pt x="438" y="112"/>
                    <a:pt x="438" y="112"/>
                    <a:pt x="437" y="112"/>
                  </a:cubicBezTo>
                  <a:cubicBezTo>
                    <a:pt x="435" y="119"/>
                    <a:pt x="428" y="123"/>
                    <a:pt x="425" y="130"/>
                  </a:cubicBezTo>
                  <a:close/>
                  <a:moveTo>
                    <a:pt x="398" y="150"/>
                  </a:moveTo>
                  <a:cubicBezTo>
                    <a:pt x="398" y="144"/>
                    <a:pt x="399" y="138"/>
                    <a:pt x="399" y="133"/>
                  </a:cubicBezTo>
                  <a:cubicBezTo>
                    <a:pt x="403" y="131"/>
                    <a:pt x="426" y="102"/>
                    <a:pt x="429" y="97"/>
                  </a:cubicBezTo>
                  <a:cubicBezTo>
                    <a:pt x="428" y="96"/>
                    <a:pt x="428" y="96"/>
                    <a:pt x="426" y="96"/>
                  </a:cubicBezTo>
                  <a:cubicBezTo>
                    <a:pt x="424" y="97"/>
                    <a:pt x="405" y="104"/>
                    <a:pt x="401" y="101"/>
                  </a:cubicBezTo>
                  <a:cubicBezTo>
                    <a:pt x="400" y="100"/>
                    <a:pt x="400" y="100"/>
                    <a:pt x="400" y="100"/>
                  </a:cubicBezTo>
                  <a:cubicBezTo>
                    <a:pt x="400" y="86"/>
                    <a:pt x="411" y="79"/>
                    <a:pt x="418" y="74"/>
                  </a:cubicBezTo>
                  <a:cubicBezTo>
                    <a:pt x="424" y="70"/>
                    <a:pt x="428" y="65"/>
                    <a:pt x="432" y="60"/>
                  </a:cubicBezTo>
                  <a:cubicBezTo>
                    <a:pt x="437" y="54"/>
                    <a:pt x="450" y="45"/>
                    <a:pt x="453" y="38"/>
                  </a:cubicBezTo>
                  <a:cubicBezTo>
                    <a:pt x="454" y="34"/>
                    <a:pt x="454" y="29"/>
                    <a:pt x="454" y="25"/>
                  </a:cubicBezTo>
                  <a:cubicBezTo>
                    <a:pt x="462" y="22"/>
                    <a:pt x="468" y="24"/>
                    <a:pt x="473" y="28"/>
                  </a:cubicBezTo>
                  <a:cubicBezTo>
                    <a:pt x="468" y="46"/>
                    <a:pt x="437" y="68"/>
                    <a:pt x="423" y="81"/>
                  </a:cubicBezTo>
                  <a:cubicBezTo>
                    <a:pt x="420" y="84"/>
                    <a:pt x="416" y="86"/>
                    <a:pt x="413" y="89"/>
                  </a:cubicBezTo>
                  <a:cubicBezTo>
                    <a:pt x="413" y="90"/>
                    <a:pt x="413" y="90"/>
                    <a:pt x="414" y="90"/>
                  </a:cubicBezTo>
                  <a:cubicBezTo>
                    <a:pt x="419" y="90"/>
                    <a:pt x="426" y="88"/>
                    <a:pt x="430" y="86"/>
                  </a:cubicBezTo>
                  <a:cubicBezTo>
                    <a:pt x="436" y="85"/>
                    <a:pt x="441" y="85"/>
                    <a:pt x="447" y="84"/>
                  </a:cubicBezTo>
                  <a:cubicBezTo>
                    <a:pt x="451" y="81"/>
                    <a:pt x="451" y="77"/>
                    <a:pt x="453" y="73"/>
                  </a:cubicBezTo>
                  <a:cubicBezTo>
                    <a:pt x="457" y="67"/>
                    <a:pt x="460" y="60"/>
                    <a:pt x="466" y="55"/>
                  </a:cubicBezTo>
                  <a:cubicBezTo>
                    <a:pt x="469" y="55"/>
                    <a:pt x="472" y="55"/>
                    <a:pt x="474" y="55"/>
                  </a:cubicBezTo>
                  <a:cubicBezTo>
                    <a:pt x="475" y="57"/>
                    <a:pt x="477" y="58"/>
                    <a:pt x="478" y="59"/>
                  </a:cubicBezTo>
                  <a:cubicBezTo>
                    <a:pt x="481" y="63"/>
                    <a:pt x="483" y="67"/>
                    <a:pt x="485" y="71"/>
                  </a:cubicBezTo>
                  <a:cubicBezTo>
                    <a:pt x="488" y="69"/>
                    <a:pt x="495" y="62"/>
                    <a:pt x="492" y="57"/>
                  </a:cubicBezTo>
                  <a:cubicBezTo>
                    <a:pt x="491" y="54"/>
                    <a:pt x="488" y="53"/>
                    <a:pt x="490" y="49"/>
                  </a:cubicBezTo>
                  <a:cubicBezTo>
                    <a:pt x="490" y="46"/>
                    <a:pt x="498" y="42"/>
                    <a:pt x="502" y="43"/>
                  </a:cubicBezTo>
                  <a:cubicBezTo>
                    <a:pt x="502" y="47"/>
                    <a:pt x="506" y="51"/>
                    <a:pt x="508" y="53"/>
                  </a:cubicBezTo>
                  <a:cubicBezTo>
                    <a:pt x="515" y="55"/>
                    <a:pt x="513" y="47"/>
                    <a:pt x="514" y="43"/>
                  </a:cubicBezTo>
                  <a:cubicBezTo>
                    <a:pt x="517" y="34"/>
                    <a:pt x="512" y="13"/>
                    <a:pt x="524" y="13"/>
                  </a:cubicBezTo>
                  <a:cubicBezTo>
                    <a:pt x="525" y="15"/>
                    <a:pt x="530" y="19"/>
                    <a:pt x="532" y="21"/>
                  </a:cubicBezTo>
                  <a:cubicBezTo>
                    <a:pt x="532" y="21"/>
                    <a:pt x="532" y="21"/>
                    <a:pt x="533" y="21"/>
                  </a:cubicBezTo>
                  <a:cubicBezTo>
                    <a:pt x="535" y="25"/>
                    <a:pt x="536" y="27"/>
                    <a:pt x="539" y="30"/>
                  </a:cubicBezTo>
                  <a:cubicBezTo>
                    <a:pt x="541" y="34"/>
                    <a:pt x="544" y="42"/>
                    <a:pt x="545" y="47"/>
                  </a:cubicBezTo>
                  <a:cubicBezTo>
                    <a:pt x="546" y="51"/>
                    <a:pt x="542" y="54"/>
                    <a:pt x="543" y="59"/>
                  </a:cubicBezTo>
                  <a:cubicBezTo>
                    <a:pt x="546" y="65"/>
                    <a:pt x="553" y="69"/>
                    <a:pt x="556" y="75"/>
                  </a:cubicBezTo>
                  <a:cubicBezTo>
                    <a:pt x="558" y="79"/>
                    <a:pt x="558" y="83"/>
                    <a:pt x="560" y="85"/>
                  </a:cubicBezTo>
                  <a:cubicBezTo>
                    <a:pt x="564" y="89"/>
                    <a:pt x="570" y="91"/>
                    <a:pt x="574" y="95"/>
                  </a:cubicBezTo>
                  <a:cubicBezTo>
                    <a:pt x="574" y="97"/>
                    <a:pt x="574" y="98"/>
                    <a:pt x="574" y="99"/>
                  </a:cubicBezTo>
                  <a:cubicBezTo>
                    <a:pt x="572" y="100"/>
                    <a:pt x="570" y="102"/>
                    <a:pt x="568" y="103"/>
                  </a:cubicBezTo>
                  <a:cubicBezTo>
                    <a:pt x="565" y="105"/>
                    <a:pt x="561" y="104"/>
                    <a:pt x="559" y="105"/>
                  </a:cubicBezTo>
                  <a:cubicBezTo>
                    <a:pt x="552" y="106"/>
                    <a:pt x="543" y="109"/>
                    <a:pt x="539" y="114"/>
                  </a:cubicBezTo>
                  <a:cubicBezTo>
                    <a:pt x="536" y="117"/>
                    <a:pt x="536" y="135"/>
                    <a:pt x="535" y="141"/>
                  </a:cubicBezTo>
                  <a:cubicBezTo>
                    <a:pt x="535" y="143"/>
                    <a:pt x="534" y="145"/>
                    <a:pt x="534" y="148"/>
                  </a:cubicBezTo>
                  <a:cubicBezTo>
                    <a:pt x="532" y="152"/>
                    <a:pt x="531" y="158"/>
                    <a:pt x="530" y="163"/>
                  </a:cubicBezTo>
                  <a:cubicBezTo>
                    <a:pt x="530" y="164"/>
                    <a:pt x="530" y="165"/>
                    <a:pt x="530" y="166"/>
                  </a:cubicBezTo>
                  <a:cubicBezTo>
                    <a:pt x="526" y="174"/>
                    <a:pt x="524" y="181"/>
                    <a:pt x="520" y="187"/>
                  </a:cubicBezTo>
                  <a:cubicBezTo>
                    <a:pt x="520" y="190"/>
                    <a:pt x="520" y="193"/>
                    <a:pt x="520" y="195"/>
                  </a:cubicBezTo>
                  <a:cubicBezTo>
                    <a:pt x="519" y="195"/>
                    <a:pt x="519" y="195"/>
                    <a:pt x="519" y="195"/>
                  </a:cubicBezTo>
                  <a:cubicBezTo>
                    <a:pt x="518" y="193"/>
                    <a:pt x="515" y="191"/>
                    <a:pt x="514" y="189"/>
                  </a:cubicBezTo>
                  <a:cubicBezTo>
                    <a:pt x="511" y="185"/>
                    <a:pt x="511" y="181"/>
                    <a:pt x="509" y="177"/>
                  </a:cubicBezTo>
                  <a:cubicBezTo>
                    <a:pt x="509" y="175"/>
                    <a:pt x="509" y="173"/>
                    <a:pt x="509" y="171"/>
                  </a:cubicBezTo>
                  <a:cubicBezTo>
                    <a:pt x="507" y="163"/>
                    <a:pt x="509" y="147"/>
                    <a:pt x="508" y="135"/>
                  </a:cubicBezTo>
                  <a:cubicBezTo>
                    <a:pt x="507" y="135"/>
                    <a:pt x="506" y="135"/>
                    <a:pt x="507" y="134"/>
                  </a:cubicBezTo>
                  <a:cubicBezTo>
                    <a:pt x="497" y="136"/>
                    <a:pt x="489" y="139"/>
                    <a:pt x="481" y="142"/>
                  </a:cubicBezTo>
                  <a:cubicBezTo>
                    <a:pt x="476" y="142"/>
                    <a:pt x="472" y="143"/>
                    <a:pt x="467" y="143"/>
                  </a:cubicBezTo>
                  <a:cubicBezTo>
                    <a:pt x="462" y="138"/>
                    <a:pt x="463" y="125"/>
                    <a:pt x="465" y="119"/>
                  </a:cubicBezTo>
                  <a:cubicBezTo>
                    <a:pt x="470" y="117"/>
                    <a:pt x="476" y="112"/>
                    <a:pt x="478" y="108"/>
                  </a:cubicBezTo>
                  <a:cubicBezTo>
                    <a:pt x="478" y="107"/>
                    <a:pt x="478" y="105"/>
                    <a:pt x="478" y="104"/>
                  </a:cubicBezTo>
                  <a:cubicBezTo>
                    <a:pt x="484" y="97"/>
                    <a:pt x="492" y="90"/>
                    <a:pt x="488" y="77"/>
                  </a:cubicBezTo>
                  <a:cubicBezTo>
                    <a:pt x="488" y="77"/>
                    <a:pt x="488" y="77"/>
                    <a:pt x="487" y="77"/>
                  </a:cubicBezTo>
                  <a:cubicBezTo>
                    <a:pt x="473" y="87"/>
                    <a:pt x="476" y="96"/>
                    <a:pt x="467" y="109"/>
                  </a:cubicBezTo>
                  <a:cubicBezTo>
                    <a:pt x="461" y="117"/>
                    <a:pt x="456" y="117"/>
                    <a:pt x="452" y="129"/>
                  </a:cubicBezTo>
                  <a:cubicBezTo>
                    <a:pt x="448" y="140"/>
                    <a:pt x="457" y="156"/>
                    <a:pt x="457" y="165"/>
                  </a:cubicBezTo>
                  <a:cubicBezTo>
                    <a:pt x="455" y="165"/>
                    <a:pt x="455" y="167"/>
                    <a:pt x="454" y="167"/>
                  </a:cubicBezTo>
                  <a:cubicBezTo>
                    <a:pt x="452" y="167"/>
                    <a:pt x="452" y="167"/>
                    <a:pt x="450" y="167"/>
                  </a:cubicBezTo>
                  <a:cubicBezTo>
                    <a:pt x="447" y="163"/>
                    <a:pt x="444" y="159"/>
                    <a:pt x="442" y="153"/>
                  </a:cubicBezTo>
                  <a:cubicBezTo>
                    <a:pt x="440" y="149"/>
                    <a:pt x="441" y="145"/>
                    <a:pt x="439" y="141"/>
                  </a:cubicBezTo>
                  <a:cubicBezTo>
                    <a:pt x="438" y="141"/>
                    <a:pt x="438" y="141"/>
                    <a:pt x="437" y="141"/>
                  </a:cubicBezTo>
                  <a:cubicBezTo>
                    <a:pt x="431" y="151"/>
                    <a:pt x="418" y="157"/>
                    <a:pt x="402" y="157"/>
                  </a:cubicBezTo>
                  <a:cubicBezTo>
                    <a:pt x="402" y="156"/>
                    <a:pt x="400" y="155"/>
                    <a:pt x="400" y="155"/>
                  </a:cubicBezTo>
                  <a:cubicBezTo>
                    <a:pt x="398" y="153"/>
                    <a:pt x="398" y="151"/>
                    <a:pt x="398" y="150"/>
                  </a:cubicBezTo>
                  <a:close/>
                  <a:moveTo>
                    <a:pt x="278" y="104"/>
                  </a:moveTo>
                  <a:cubicBezTo>
                    <a:pt x="279" y="106"/>
                    <a:pt x="280" y="109"/>
                    <a:pt x="281" y="111"/>
                  </a:cubicBezTo>
                  <a:cubicBezTo>
                    <a:pt x="282" y="111"/>
                    <a:pt x="282" y="111"/>
                    <a:pt x="282" y="111"/>
                  </a:cubicBezTo>
                  <a:cubicBezTo>
                    <a:pt x="283" y="108"/>
                    <a:pt x="286" y="101"/>
                    <a:pt x="283" y="99"/>
                  </a:cubicBezTo>
                  <a:cubicBezTo>
                    <a:pt x="283" y="99"/>
                    <a:pt x="282" y="99"/>
                    <a:pt x="282" y="98"/>
                  </a:cubicBezTo>
                  <a:cubicBezTo>
                    <a:pt x="281" y="98"/>
                    <a:pt x="280" y="98"/>
                    <a:pt x="279" y="99"/>
                  </a:cubicBezTo>
                  <a:cubicBezTo>
                    <a:pt x="279" y="102"/>
                    <a:pt x="278" y="101"/>
                    <a:pt x="278" y="104"/>
                  </a:cubicBezTo>
                  <a:close/>
                  <a:moveTo>
                    <a:pt x="257" y="97"/>
                  </a:moveTo>
                  <a:cubicBezTo>
                    <a:pt x="257" y="97"/>
                    <a:pt x="257" y="98"/>
                    <a:pt x="257" y="99"/>
                  </a:cubicBezTo>
                  <a:cubicBezTo>
                    <a:pt x="258" y="99"/>
                    <a:pt x="258" y="99"/>
                    <a:pt x="258" y="99"/>
                  </a:cubicBezTo>
                  <a:cubicBezTo>
                    <a:pt x="258" y="99"/>
                    <a:pt x="259" y="99"/>
                    <a:pt x="259" y="99"/>
                  </a:cubicBezTo>
                  <a:cubicBezTo>
                    <a:pt x="260" y="98"/>
                    <a:pt x="260" y="97"/>
                    <a:pt x="261" y="97"/>
                  </a:cubicBezTo>
                  <a:cubicBezTo>
                    <a:pt x="261" y="95"/>
                    <a:pt x="261" y="95"/>
                    <a:pt x="260" y="93"/>
                  </a:cubicBezTo>
                  <a:cubicBezTo>
                    <a:pt x="260" y="93"/>
                    <a:pt x="260" y="93"/>
                    <a:pt x="260" y="93"/>
                  </a:cubicBezTo>
                  <a:cubicBezTo>
                    <a:pt x="259" y="93"/>
                    <a:pt x="259" y="93"/>
                    <a:pt x="259" y="93"/>
                  </a:cubicBezTo>
                  <a:cubicBezTo>
                    <a:pt x="258" y="94"/>
                    <a:pt x="258" y="95"/>
                    <a:pt x="257" y="97"/>
                  </a:cubicBezTo>
                  <a:close/>
                  <a:moveTo>
                    <a:pt x="236" y="104"/>
                  </a:moveTo>
                  <a:cubicBezTo>
                    <a:pt x="236" y="105"/>
                    <a:pt x="237" y="105"/>
                    <a:pt x="238" y="105"/>
                  </a:cubicBezTo>
                  <a:cubicBezTo>
                    <a:pt x="241" y="104"/>
                    <a:pt x="242" y="102"/>
                    <a:pt x="245" y="100"/>
                  </a:cubicBezTo>
                  <a:cubicBezTo>
                    <a:pt x="245" y="99"/>
                    <a:pt x="245" y="98"/>
                    <a:pt x="245" y="97"/>
                  </a:cubicBezTo>
                  <a:cubicBezTo>
                    <a:pt x="244" y="97"/>
                    <a:pt x="244" y="97"/>
                    <a:pt x="244" y="97"/>
                  </a:cubicBezTo>
                  <a:cubicBezTo>
                    <a:pt x="244" y="97"/>
                    <a:pt x="243" y="97"/>
                    <a:pt x="242" y="97"/>
                  </a:cubicBezTo>
                  <a:cubicBezTo>
                    <a:pt x="240" y="99"/>
                    <a:pt x="238" y="101"/>
                    <a:pt x="236" y="104"/>
                  </a:cubicBezTo>
                  <a:close/>
                  <a:moveTo>
                    <a:pt x="216" y="151"/>
                  </a:moveTo>
                  <a:cubicBezTo>
                    <a:pt x="217" y="152"/>
                    <a:pt x="225" y="157"/>
                    <a:pt x="226" y="158"/>
                  </a:cubicBezTo>
                  <a:cubicBezTo>
                    <a:pt x="230" y="159"/>
                    <a:pt x="253" y="155"/>
                    <a:pt x="254" y="154"/>
                  </a:cubicBezTo>
                  <a:cubicBezTo>
                    <a:pt x="254" y="153"/>
                    <a:pt x="253" y="151"/>
                    <a:pt x="252" y="149"/>
                  </a:cubicBezTo>
                  <a:cubicBezTo>
                    <a:pt x="253" y="149"/>
                    <a:pt x="253" y="149"/>
                    <a:pt x="253" y="149"/>
                  </a:cubicBezTo>
                  <a:cubicBezTo>
                    <a:pt x="259" y="147"/>
                    <a:pt x="266" y="162"/>
                    <a:pt x="274" y="147"/>
                  </a:cubicBezTo>
                  <a:cubicBezTo>
                    <a:pt x="280" y="149"/>
                    <a:pt x="289" y="157"/>
                    <a:pt x="296" y="153"/>
                  </a:cubicBezTo>
                  <a:cubicBezTo>
                    <a:pt x="309" y="147"/>
                    <a:pt x="312" y="126"/>
                    <a:pt x="312" y="104"/>
                  </a:cubicBezTo>
                  <a:cubicBezTo>
                    <a:pt x="312" y="97"/>
                    <a:pt x="313" y="86"/>
                    <a:pt x="310" y="81"/>
                  </a:cubicBezTo>
                  <a:cubicBezTo>
                    <a:pt x="310" y="78"/>
                    <a:pt x="310" y="75"/>
                    <a:pt x="310" y="73"/>
                  </a:cubicBezTo>
                  <a:cubicBezTo>
                    <a:pt x="310" y="67"/>
                    <a:pt x="310" y="56"/>
                    <a:pt x="308" y="51"/>
                  </a:cubicBezTo>
                  <a:cubicBezTo>
                    <a:pt x="308" y="49"/>
                    <a:pt x="307" y="45"/>
                    <a:pt x="307" y="43"/>
                  </a:cubicBezTo>
                  <a:cubicBezTo>
                    <a:pt x="305" y="35"/>
                    <a:pt x="304" y="27"/>
                    <a:pt x="301" y="21"/>
                  </a:cubicBezTo>
                  <a:cubicBezTo>
                    <a:pt x="270" y="17"/>
                    <a:pt x="248" y="27"/>
                    <a:pt x="235" y="46"/>
                  </a:cubicBezTo>
                  <a:cubicBezTo>
                    <a:pt x="232" y="50"/>
                    <a:pt x="222" y="63"/>
                    <a:pt x="225" y="70"/>
                  </a:cubicBezTo>
                  <a:cubicBezTo>
                    <a:pt x="233" y="70"/>
                    <a:pt x="243" y="58"/>
                    <a:pt x="249" y="54"/>
                  </a:cubicBezTo>
                  <a:cubicBezTo>
                    <a:pt x="250" y="54"/>
                    <a:pt x="254" y="53"/>
                    <a:pt x="254" y="53"/>
                  </a:cubicBezTo>
                  <a:cubicBezTo>
                    <a:pt x="280" y="51"/>
                    <a:pt x="264" y="71"/>
                    <a:pt x="264" y="83"/>
                  </a:cubicBezTo>
                  <a:cubicBezTo>
                    <a:pt x="268" y="85"/>
                    <a:pt x="278" y="95"/>
                    <a:pt x="284" y="92"/>
                  </a:cubicBezTo>
                  <a:cubicBezTo>
                    <a:pt x="284" y="91"/>
                    <a:pt x="285" y="90"/>
                    <a:pt x="286" y="90"/>
                  </a:cubicBezTo>
                  <a:cubicBezTo>
                    <a:pt x="293" y="90"/>
                    <a:pt x="311" y="103"/>
                    <a:pt x="302" y="112"/>
                  </a:cubicBezTo>
                  <a:cubicBezTo>
                    <a:pt x="299" y="115"/>
                    <a:pt x="294" y="117"/>
                    <a:pt x="290" y="120"/>
                  </a:cubicBezTo>
                  <a:cubicBezTo>
                    <a:pt x="285" y="123"/>
                    <a:pt x="280" y="129"/>
                    <a:pt x="274" y="133"/>
                  </a:cubicBezTo>
                  <a:cubicBezTo>
                    <a:pt x="274" y="133"/>
                    <a:pt x="272" y="133"/>
                    <a:pt x="273" y="134"/>
                  </a:cubicBezTo>
                  <a:cubicBezTo>
                    <a:pt x="268" y="137"/>
                    <a:pt x="260" y="139"/>
                    <a:pt x="254" y="143"/>
                  </a:cubicBezTo>
                  <a:cubicBezTo>
                    <a:pt x="251" y="145"/>
                    <a:pt x="243" y="143"/>
                    <a:pt x="240" y="143"/>
                  </a:cubicBezTo>
                  <a:cubicBezTo>
                    <a:pt x="238" y="140"/>
                    <a:pt x="232" y="133"/>
                    <a:pt x="236" y="127"/>
                  </a:cubicBezTo>
                  <a:cubicBezTo>
                    <a:pt x="237" y="124"/>
                    <a:pt x="242" y="120"/>
                    <a:pt x="244" y="119"/>
                  </a:cubicBezTo>
                  <a:cubicBezTo>
                    <a:pt x="244" y="116"/>
                    <a:pt x="243" y="116"/>
                    <a:pt x="241" y="116"/>
                  </a:cubicBezTo>
                  <a:cubicBezTo>
                    <a:pt x="238" y="121"/>
                    <a:pt x="227" y="110"/>
                    <a:pt x="226" y="108"/>
                  </a:cubicBezTo>
                  <a:cubicBezTo>
                    <a:pt x="226" y="105"/>
                    <a:pt x="226" y="102"/>
                    <a:pt x="226" y="99"/>
                  </a:cubicBezTo>
                  <a:cubicBezTo>
                    <a:pt x="229" y="98"/>
                    <a:pt x="231" y="95"/>
                    <a:pt x="234" y="93"/>
                  </a:cubicBezTo>
                  <a:cubicBezTo>
                    <a:pt x="242" y="89"/>
                    <a:pt x="256" y="87"/>
                    <a:pt x="252" y="74"/>
                  </a:cubicBezTo>
                  <a:cubicBezTo>
                    <a:pt x="252" y="74"/>
                    <a:pt x="251" y="74"/>
                    <a:pt x="250" y="74"/>
                  </a:cubicBezTo>
                  <a:cubicBezTo>
                    <a:pt x="246" y="78"/>
                    <a:pt x="227" y="77"/>
                    <a:pt x="223" y="83"/>
                  </a:cubicBezTo>
                  <a:cubicBezTo>
                    <a:pt x="220" y="86"/>
                    <a:pt x="223" y="93"/>
                    <a:pt x="221" y="97"/>
                  </a:cubicBezTo>
                  <a:cubicBezTo>
                    <a:pt x="219" y="97"/>
                    <a:pt x="220" y="103"/>
                    <a:pt x="218" y="105"/>
                  </a:cubicBezTo>
                  <a:cubicBezTo>
                    <a:pt x="214" y="114"/>
                    <a:pt x="219" y="132"/>
                    <a:pt x="217" y="141"/>
                  </a:cubicBezTo>
                  <a:cubicBezTo>
                    <a:pt x="217" y="144"/>
                    <a:pt x="216" y="149"/>
                    <a:pt x="216" y="151"/>
                  </a:cubicBezTo>
                  <a:close/>
                  <a:moveTo>
                    <a:pt x="197" y="154"/>
                  </a:moveTo>
                  <a:cubicBezTo>
                    <a:pt x="197" y="141"/>
                    <a:pt x="202" y="127"/>
                    <a:pt x="205" y="115"/>
                  </a:cubicBezTo>
                  <a:cubicBezTo>
                    <a:pt x="205" y="113"/>
                    <a:pt x="205" y="110"/>
                    <a:pt x="205" y="107"/>
                  </a:cubicBezTo>
                  <a:cubicBezTo>
                    <a:pt x="205" y="93"/>
                    <a:pt x="199" y="79"/>
                    <a:pt x="201" y="66"/>
                  </a:cubicBezTo>
                  <a:cubicBezTo>
                    <a:pt x="205" y="39"/>
                    <a:pt x="229" y="25"/>
                    <a:pt x="252" y="17"/>
                  </a:cubicBezTo>
                  <a:cubicBezTo>
                    <a:pt x="261" y="15"/>
                    <a:pt x="289" y="6"/>
                    <a:pt x="300" y="13"/>
                  </a:cubicBezTo>
                  <a:cubicBezTo>
                    <a:pt x="302" y="13"/>
                    <a:pt x="306" y="13"/>
                    <a:pt x="308" y="15"/>
                  </a:cubicBezTo>
                  <a:cubicBezTo>
                    <a:pt x="330" y="29"/>
                    <a:pt x="324" y="79"/>
                    <a:pt x="325" y="113"/>
                  </a:cubicBezTo>
                  <a:cubicBezTo>
                    <a:pt x="325" y="129"/>
                    <a:pt x="328" y="154"/>
                    <a:pt x="320" y="163"/>
                  </a:cubicBezTo>
                  <a:cubicBezTo>
                    <a:pt x="318" y="166"/>
                    <a:pt x="294" y="183"/>
                    <a:pt x="287" y="179"/>
                  </a:cubicBezTo>
                  <a:cubicBezTo>
                    <a:pt x="280" y="175"/>
                    <a:pt x="274" y="165"/>
                    <a:pt x="264" y="164"/>
                  </a:cubicBezTo>
                  <a:cubicBezTo>
                    <a:pt x="261" y="163"/>
                    <a:pt x="257" y="167"/>
                    <a:pt x="254" y="168"/>
                  </a:cubicBezTo>
                  <a:cubicBezTo>
                    <a:pt x="252" y="169"/>
                    <a:pt x="230" y="173"/>
                    <a:pt x="226" y="171"/>
                  </a:cubicBezTo>
                  <a:cubicBezTo>
                    <a:pt x="221" y="170"/>
                    <a:pt x="220" y="167"/>
                    <a:pt x="216" y="164"/>
                  </a:cubicBezTo>
                  <a:cubicBezTo>
                    <a:pt x="216" y="164"/>
                    <a:pt x="216" y="164"/>
                    <a:pt x="216" y="164"/>
                  </a:cubicBezTo>
                  <a:cubicBezTo>
                    <a:pt x="213" y="166"/>
                    <a:pt x="211" y="170"/>
                    <a:pt x="206" y="170"/>
                  </a:cubicBezTo>
                  <a:cubicBezTo>
                    <a:pt x="204" y="168"/>
                    <a:pt x="202" y="166"/>
                    <a:pt x="201" y="164"/>
                  </a:cubicBezTo>
                  <a:cubicBezTo>
                    <a:pt x="199" y="161"/>
                    <a:pt x="199" y="158"/>
                    <a:pt x="197" y="154"/>
                  </a:cubicBezTo>
                  <a:close/>
                  <a:moveTo>
                    <a:pt x="83" y="79"/>
                  </a:moveTo>
                  <a:cubicBezTo>
                    <a:pt x="84" y="83"/>
                    <a:pt x="84" y="85"/>
                    <a:pt x="85" y="87"/>
                  </a:cubicBezTo>
                  <a:cubicBezTo>
                    <a:pt x="92" y="84"/>
                    <a:pt x="115" y="69"/>
                    <a:pt x="116" y="62"/>
                  </a:cubicBezTo>
                  <a:cubicBezTo>
                    <a:pt x="116" y="62"/>
                    <a:pt x="116" y="62"/>
                    <a:pt x="115" y="62"/>
                  </a:cubicBezTo>
                  <a:cubicBezTo>
                    <a:pt x="111" y="60"/>
                    <a:pt x="105" y="62"/>
                    <a:pt x="101" y="63"/>
                  </a:cubicBezTo>
                  <a:cubicBezTo>
                    <a:pt x="98" y="63"/>
                    <a:pt x="96" y="63"/>
                    <a:pt x="93" y="63"/>
                  </a:cubicBezTo>
                  <a:cubicBezTo>
                    <a:pt x="84" y="65"/>
                    <a:pt x="82" y="70"/>
                    <a:pt x="83" y="79"/>
                  </a:cubicBezTo>
                  <a:close/>
                  <a:moveTo>
                    <a:pt x="32" y="97"/>
                  </a:moveTo>
                  <a:cubicBezTo>
                    <a:pt x="36" y="101"/>
                    <a:pt x="36" y="104"/>
                    <a:pt x="36" y="112"/>
                  </a:cubicBezTo>
                  <a:cubicBezTo>
                    <a:pt x="38" y="113"/>
                    <a:pt x="38" y="113"/>
                    <a:pt x="38" y="114"/>
                  </a:cubicBezTo>
                  <a:cubicBezTo>
                    <a:pt x="41" y="114"/>
                    <a:pt x="44" y="114"/>
                    <a:pt x="46" y="113"/>
                  </a:cubicBezTo>
                  <a:cubicBezTo>
                    <a:pt x="47" y="111"/>
                    <a:pt x="50" y="108"/>
                    <a:pt x="50" y="106"/>
                  </a:cubicBezTo>
                  <a:cubicBezTo>
                    <a:pt x="52" y="100"/>
                    <a:pt x="53" y="86"/>
                    <a:pt x="49" y="83"/>
                  </a:cubicBezTo>
                  <a:cubicBezTo>
                    <a:pt x="49" y="83"/>
                    <a:pt x="49" y="82"/>
                    <a:pt x="48" y="82"/>
                  </a:cubicBezTo>
                  <a:cubicBezTo>
                    <a:pt x="42" y="82"/>
                    <a:pt x="34" y="89"/>
                    <a:pt x="32" y="94"/>
                  </a:cubicBezTo>
                  <a:cubicBezTo>
                    <a:pt x="32" y="95"/>
                    <a:pt x="32" y="96"/>
                    <a:pt x="32" y="97"/>
                  </a:cubicBezTo>
                  <a:close/>
                  <a:moveTo>
                    <a:pt x="3" y="66"/>
                  </a:moveTo>
                  <a:cubicBezTo>
                    <a:pt x="9" y="66"/>
                    <a:pt x="12" y="70"/>
                    <a:pt x="14" y="73"/>
                  </a:cubicBezTo>
                  <a:cubicBezTo>
                    <a:pt x="16" y="73"/>
                    <a:pt x="18" y="73"/>
                    <a:pt x="19" y="73"/>
                  </a:cubicBezTo>
                  <a:cubicBezTo>
                    <a:pt x="22" y="71"/>
                    <a:pt x="24" y="69"/>
                    <a:pt x="26" y="67"/>
                  </a:cubicBezTo>
                  <a:cubicBezTo>
                    <a:pt x="31" y="64"/>
                    <a:pt x="38" y="63"/>
                    <a:pt x="44" y="60"/>
                  </a:cubicBezTo>
                  <a:cubicBezTo>
                    <a:pt x="48" y="57"/>
                    <a:pt x="51" y="59"/>
                    <a:pt x="54" y="55"/>
                  </a:cubicBezTo>
                  <a:cubicBezTo>
                    <a:pt x="57" y="47"/>
                    <a:pt x="51" y="40"/>
                    <a:pt x="54" y="31"/>
                  </a:cubicBezTo>
                  <a:cubicBezTo>
                    <a:pt x="55" y="26"/>
                    <a:pt x="56" y="23"/>
                    <a:pt x="57" y="17"/>
                  </a:cubicBezTo>
                  <a:cubicBezTo>
                    <a:pt x="57" y="17"/>
                    <a:pt x="56" y="5"/>
                    <a:pt x="58" y="7"/>
                  </a:cubicBezTo>
                  <a:cubicBezTo>
                    <a:pt x="58" y="6"/>
                    <a:pt x="58" y="6"/>
                    <a:pt x="59" y="6"/>
                  </a:cubicBezTo>
                  <a:cubicBezTo>
                    <a:pt x="69" y="5"/>
                    <a:pt x="83" y="21"/>
                    <a:pt x="92" y="27"/>
                  </a:cubicBezTo>
                  <a:cubicBezTo>
                    <a:pt x="92" y="35"/>
                    <a:pt x="89" y="43"/>
                    <a:pt x="90" y="51"/>
                  </a:cubicBezTo>
                  <a:cubicBezTo>
                    <a:pt x="100" y="55"/>
                    <a:pt x="115" y="50"/>
                    <a:pt x="126" y="48"/>
                  </a:cubicBezTo>
                  <a:cubicBezTo>
                    <a:pt x="130" y="48"/>
                    <a:pt x="134" y="48"/>
                    <a:pt x="138" y="49"/>
                  </a:cubicBezTo>
                  <a:cubicBezTo>
                    <a:pt x="140" y="50"/>
                    <a:pt x="142" y="53"/>
                    <a:pt x="144" y="53"/>
                  </a:cubicBezTo>
                  <a:cubicBezTo>
                    <a:pt x="144" y="53"/>
                    <a:pt x="144" y="55"/>
                    <a:pt x="144" y="55"/>
                  </a:cubicBezTo>
                  <a:cubicBezTo>
                    <a:pt x="140" y="59"/>
                    <a:pt x="136" y="64"/>
                    <a:pt x="133" y="68"/>
                  </a:cubicBezTo>
                  <a:cubicBezTo>
                    <a:pt x="130" y="71"/>
                    <a:pt x="120" y="76"/>
                    <a:pt x="114" y="79"/>
                  </a:cubicBezTo>
                  <a:cubicBezTo>
                    <a:pt x="110" y="82"/>
                    <a:pt x="104" y="83"/>
                    <a:pt x="104" y="90"/>
                  </a:cubicBezTo>
                  <a:cubicBezTo>
                    <a:pt x="105" y="91"/>
                    <a:pt x="106" y="91"/>
                    <a:pt x="106" y="92"/>
                  </a:cubicBezTo>
                  <a:cubicBezTo>
                    <a:pt x="114" y="95"/>
                    <a:pt x="125" y="91"/>
                    <a:pt x="128" y="99"/>
                  </a:cubicBezTo>
                  <a:cubicBezTo>
                    <a:pt x="129" y="101"/>
                    <a:pt x="130" y="103"/>
                    <a:pt x="129" y="105"/>
                  </a:cubicBezTo>
                  <a:cubicBezTo>
                    <a:pt x="124" y="112"/>
                    <a:pt x="112" y="106"/>
                    <a:pt x="105" y="111"/>
                  </a:cubicBezTo>
                  <a:cubicBezTo>
                    <a:pt x="99" y="115"/>
                    <a:pt x="94" y="120"/>
                    <a:pt x="89" y="124"/>
                  </a:cubicBezTo>
                  <a:cubicBezTo>
                    <a:pt x="84" y="127"/>
                    <a:pt x="79" y="125"/>
                    <a:pt x="76" y="130"/>
                  </a:cubicBezTo>
                  <a:cubicBezTo>
                    <a:pt x="72" y="136"/>
                    <a:pt x="76" y="147"/>
                    <a:pt x="74" y="153"/>
                  </a:cubicBezTo>
                  <a:cubicBezTo>
                    <a:pt x="74" y="155"/>
                    <a:pt x="73" y="156"/>
                    <a:pt x="73" y="157"/>
                  </a:cubicBezTo>
                  <a:cubicBezTo>
                    <a:pt x="64" y="159"/>
                    <a:pt x="66" y="177"/>
                    <a:pt x="59" y="183"/>
                  </a:cubicBezTo>
                  <a:cubicBezTo>
                    <a:pt x="57" y="172"/>
                    <a:pt x="50" y="162"/>
                    <a:pt x="48" y="152"/>
                  </a:cubicBezTo>
                  <a:cubicBezTo>
                    <a:pt x="48" y="147"/>
                    <a:pt x="50" y="142"/>
                    <a:pt x="46" y="139"/>
                  </a:cubicBezTo>
                  <a:cubicBezTo>
                    <a:pt x="44" y="138"/>
                    <a:pt x="40" y="139"/>
                    <a:pt x="38" y="138"/>
                  </a:cubicBezTo>
                  <a:cubicBezTo>
                    <a:pt x="36" y="132"/>
                    <a:pt x="34" y="123"/>
                    <a:pt x="26" y="121"/>
                  </a:cubicBezTo>
                  <a:cubicBezTo>
                    <a:pt x="23" y="120"/>
                    <a:pt x="22" y="122"/>
                    <a:pt x="17" y="122"/>
                  </a:cubicBezTo>
                  <a:cubicBezTo>
                    <a:pt x="16" y="120"/>
                    <a:pt x="15" y="116"/>
                    <a:pt x="14" y="114"/>
                  </a:cubicBezTo>
                  <a:cubicBezTo>
                    <a:pt x="12" y="111"/>
                    <a:pt x="7" y="110"/>
                    <a:pt x="5" y="107"/>
                  </a:cubicBezTo>
                  <a:cubicBezTo>
                    <a:pt x="5" y="107"/>
                    <a:pt x="5" y="107"/>
                    <a:pt x="5" y="107"/>
                  </a:cubicBezTo>
                  <a:cubicBezTo>
                    <a:pt x="3" y="102"/>
                    <a:pt x="5" y="99"/>
                    <a:pt x="4" y="96"/>
                  </a:cubicBezTo>
                  <a:cubicBezTo>
                    <a:pt x="4" y="94"/>
                    <a:pt x="1" y="93"/>
                    <a:pt x="0" y="90"/>
                  </a:cubicBezTo>
                  <a:cubicBezTo>
                    <a:pt x="4" y="85"/>
                    <a:pt x="3" y="76"/>
                    <a:pt x="3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37"/>
            <p:cNvSpPr>
              <a:spLocks noEditPoints="1"/>
            </p:cNvSpPr>
            <p:nvPr userDrawn="1"/>
          </p:nvSpPr>
          <p:spPr bwMode="auto">
            <a:xfrm>
              <a:off x="8798004" y="4643720"/>
              <a:ext cx="334964" cy="325436"/>
            </a:xfrm>
            <a:custGeom>
              <a:avLst/>
              <a:gdLst>
                <a:gd name="T0" fmla="*/ 218 w 225"/>
                <a:gd name="T1" fmla="*/ 76 h 216"/>
                <a:gd name="T2" fmla="*/ 170 w 225"/>
                <a:gd name="T3" fmla="*/ 32 h 216"/>
                <a:gd name="T4" fmla="*/ 113 w 225"/>
                <a:gd name="T5" fmla="*/ 0 h 216"/>
                <a:gd name="T6" fmla="*/ 56 w 225"/>
                <a:gd name="T7" fmla="*/ 32 h 216"/>
                <a:gd name="T8" fmla="*/ 8 w 225"/>
                <a:gd name="T9" fmla="*/ 76 h 216"/>
                <a:gd name="T10" fmla="*/ 21 w 225"/>
                <a:gd name="T11" fmla="*/ 140 h 216"/>
                <a:gd name="T12" fmla="*/ 48 w 225"/>
                <a:gd name="T13" fmla="*/ 200 h 216"/>
                <a:gd name="T14" fmla="*/ 112 w 225"/>
                <a:gd name="T15" fmla="*/ 207 h 216"/>
                <a:gd name="T16" fmla="*/ 177 w 225"/>
                <a:gd name="T17" fmla="*/ 200 h 216"/>
                <a:gd name="T18" fmla="*/ 204 w 225"/>
                <a:gd name="T19" fmla="*/ 140 h 216"/>
                <a:gd name="T20" fmla="*/ 218 w 225"/>
                <a:gd name="T21" fmla="*/ 76 h 216"/>
                <a:gd name="T22" fmla="*/ 113 w 225"/>
                <a:gd name="T23" fmla="*/ 201 h 216"/>
                <a:gd name="T24" fmla="*/ 22 w 225"/>
                <a:gd name="T25" fmla="*/ 110 h 216"/>
                <a:gd name="T26" fmla="*/ 113 w 225"/>
                <a:gd name="T27" fmla="*/ 20 h 216"/>
                <a:gd name="T28" fmla="*/ 204 w 225"/>
                <a:gd name="T29" fmla="*/ 111 h 216"/>
                <a:gd name="T30" fmla="*/ 113 w 225"/>
                <a:gd name="T31" fmla="*/ 201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25" h="216">
                  <a:moveTo>
                    <a:pt x="218" y="76"/>
                  </a:moveTo>
                  <a:cubicBezTo>
                    <a:pt x="210" y="53"/>
                    <a:pt x="191" y="37"/>
                    <a:pt x="170" y="32"/>
                  </a:cubicBezTo>
                  <a:cubicBezTo>
                    <a:pt x="158" y="13"/>
                    <a:pt x="137" y="0"/>
                    <a:pt x="113" y="0"/>
                  </a:cubicBezTo>
                  <a:cubicBezTo>
                    <a:pt x="89" y="0"/>
                    <a:pt x="68" y="13"/>
                    <a:pt x="56" y="32"/>
                  </a:cubicBezTo>
                  <a:cubicBezTo>
                    <a:pt x="34" y="37"/>
                    <a:pt x="15" y="53"/>
                    <a:pt x="8" y="76"/>
                  </a:cubicBezTo>
                  <a:cubicBezTo>
                    <a:pt x="0" y="99"/>
                    <a:pt x="6" y="123"/>
                    <a:pt x="21" y="140"/>
                  </a:cubicBezTo>
                  <a:cubicBezTo>
                    <a:pt x="18" y="163"/>
                    <a:pt x="28" y="185"/>
                    <a:pt x="48" y="200"/>
                  </a:cubicBezTo>
                  <a:cubicBezTo>
                    <a:pt x="67" y="214"/>
                    <a:pt x="92" y="216"/>
                    <a:pt x="112" y="207"/>
                  </a:cubicBezTo>
                  <a:cubicBezTo>
                    <a:pt x="133" y="216"/>
                    <a:pt x="158" y="214"/>
                    <a:pt x="177" y="200"/>
                  </a:cubicBezTo>
                  <a:cubicBezTo>
                    <a:pt x="197" y="186"/>
                    <a:pt x="206" y="163"/>
                    <a:pt x="204" y="140"/>
                  </a:cubicBezTo>
                  <a:cubicBezTo>
                    <a:pt x="220" y="123"/>
                    <a:pt x="225" y="99"/>
                    <a:pt x="218" y="76"/>
                  </a:cubicBezTo>
                  <a:close/>
                  <a:moveTo>
                    <a:pt x="113" y="201"/>
                  </a:moveTo>
                  <a:cubicBezTo>
                    <a:pt x="63" y="201"/>
                    <a:pt x="22" y="160"/>
                    <a:pt x="22" y="110"/>
                  </a:cubicBezTo>
                  <a:cubicBezTo>
                    <a:pt x="22" y="60"/>
                    <a:pt x="62" y="20"/>
                    <a:pt x="113" y="20"/>
                  </a:cubicBezTo>
                  <a:cubicBezTo>
                    <a:pt x="163" y="20"/>
                    <a:pt x="204" y="61"/>
                    <a:pt x="204" y="111"/>
                  </a:cubicBezTo>
                  <a:cubicBezTo>
                    <a:pt x="204" y="161"/>
                    <a:pt x="163" y="201"/>
                    <a:pt x="113" y="20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38"/>
            <p:cNvSpPr>
              <a:spLocks noEditPoints="1"/>
            </p:cNvSpPr>
            <p:nvPr userDrawn="1"/>
          </p:nvSpPr>
          <p:spPr bwMode="auto">
            <a:xfrm>
              <a:off x="8872617" y="4775483"/>
              <a:ext cx="84138" cy="26988"/>
            </a:xfrm>
            <a:custGeom>
              <a:avLst/>
              <a:gdLst>
                <a:gd name="T0" fmla="*/ 4 w 56"/>
                <a:gd name="T1" fmla="*/ 17 h 18"/>
                <a:gd name="T2" fmla="*/ 0 w 56"/>
                <a:gd name="T3" fmla="*/ 7 h 18"/>
                <a:gd name="T4" fmla="*/ 3 w 56"/>
                <a:gd name="T5" fmla="*/ 2 h 18"/>
                <a:gd name="T6" fmla="*/ 8 w 56"/>
                <a:gd name="T7" fmla="*/ 0 h 18"/>
                <a:gd name="T8" fmla="*/ 15 w 56"/>
                <a:gd name="T9" fmla="*/ 13 h 18"/>
                <a:gd name="T10" fmla="*/ 19 w 56"/>
                <a:gd name="T11" fmla="*/ 14 h 18"/>
                <a:gd name="T12" fmla="*/ 22 w 56"/>
                <a:gd name="T13" fmla="*/ 14 h 18"/>
                <a:gd name="T14" fmla="*/ 20 w 56"/>
                <a:gd name="T15" fmla="*/ 12 h 18"/>
                <a:gd name="T16" fmla="*/ 14 w 56"/>
                <a:gd name="T17" fmla="*/ 6 h 18"/>
                <a:gd name="T18" fmla="*/ 20 w 56"/>
                <a:gd name="T19" fmla="*/ 0 h 18"/>
                <a:gd name="T20" fmla="*/ 26 w 56"/>
                <a:gd name="T21" fmla="*/ 8 h 18"/>
                <a:gd name="T22" fmla="*/ 19 w 56"/>
                <a:gd name="T23" fmla="*/ 18 h 18"/>
                <a:gd name="T24" fmla="*/ 15 w 56"/>
                <a:gd name="T25" fmla="*/ 13 h 18"/>
                <a:gd name="T26" fmla="*/ 22 w 56"/>
                <a:gd name="T27" fmla="*/ 3 h 18"/>
                <a:gd name="T28" fmla="*/ 18 w 56"/>
                <a:gd name="T29" fmla="*/ 3 h 18"/>
                <a:gd name="T30" fmla="*/ 18 w 56"/>
                <a:gd name="T31" fmla="*/ 8 h 18"/>
                <a:gd name="T32" fmla="*/ 22 w 56"/>
                <a:gd name="T33" fmla="*/ 8 h 18"/>
                <a:gd name="T34" fmla="*/ 30 w 56"/>
                <a:gd name="T35" fmla="*/ 13 h 18"/>
                <a:gd name="T36" fmla="*/ 34 w 56"/>
                <a:gd name="T37" fmla="*/ 14 h 18"/>
                <a:gd name="T38" fmla="*/ 38 w 56"/>
                <a:gd name="T39" fmla="*/ 14 h 18"/>
                <a:gd name="T40" fmla="*/ 38 w 56"/>
                <a:gd name="T41" fmla="*/ 9 h 18"/>
                <a:gd name="T42" fmla="*/ 33 w 56"/>
                <a:gd name="T43" fmla="*/ 10 h 18"/>
                <a:gd name="T44" fmla="*/ 32 w 56"/>
                <a:gd name="T45" fmla="*/ 0 h 18"/>
                <a:gd name="T46" fmla="*/ 41 w 56"/>
                <a:gd name="T47" fmla="*/ 3 h 18"/>
                <a:gd name="T48" fmla="*/ 34 w 56"/>
                <a:gd name="T49" fmla="*/ 6 h 18"/>
                <a:gd name="T50" fmla="*/ 41 w 56"/>
                <a:gd name="T51" fmla="*/ 8 h 18"/>
                <a:gd name="T52" fmla="*/ 41 w 56"/>
                <a:gd name="T53" fmla="*/ 16 h 18"/>
                <a:gd name="T54" fmla="*/ 32 w 56"/>
                <a:gd name="T55" fmla="*/ 17 h 18"/>
                <a:gd name="T56" fmla="*/ 48 w 56"/>
                <a:gd name="T57" fmla="*/ 8 h 18"/>
                <a:gd name="T58" fmla="*/ 45 w 56"/>
                <a:gd name="T59" fmla="*/ 4 h 18"/>
                <a:gd name="T60" fmla="*/ 50 w 56"/>
                <a:gd name="T61" fmla="*/ 0 h 18"/>
                <a:gd name="T62" fmla="*/ 56 w 56"/>
                <a:gd name="T63" fmla="*/ 4 h 18"/>
                <a:gd name="T64" fmla="*/ 53 w 56"/>
                <a:gd name="T65" fmla="*/ 8 h 18"/>
                <a:gd name="T66" fmla="*/ 56 w 56"/>
                <a:gd name="T67" fmla="*/ 12 h 18"/>
                <a:gd name="T68" fmla="*/ 50 w 56"/>
                <a:gd name="T69" fmla="*/ 18 h 18"/>
                <a:gd name="T70" fmla="*/ 44 w 56"/>
                <a:gd name="T71" fmla="*/ 13 h 18"/>
                <a:gd name="T72" fmla="*/ 48 w 56"/>
                <a:gd name="T73" fmla="*/ 8 h 18"/>
                <a:gd name="T74" fmla="*/ 49 w 56"/>
                <a:gd name="T75" fmla="*/ 6 h 18"/>
                <a:gd name="T76" fmla="*/ 52 w 56"/>
                <a:gd name="T77" fmla="*/ 6 h 18"/>
                <a:gd name="T78" fmla="*/ 52 w 56"/>
                <a:gd name="T79" fmla="*/ 3 h 18"/>
                <a:gd name="T80" fmla="*/ 49 w 56"/>
                <a:gd name="T81" fmla="*/ 3 h 18"/>
                <a:gd name="T82" fmla="*/ 48 w 56"/>
                <a:gd name="T83" fmla="*/ 12 h 18"/>
                <a:gd name="T84" fmla="*/ 51 w 56"/>
                <a:gd name="T85" fmla="*/ 15 h 18"/>
                <a:gd name="T86" fmla="*/ 54 w 56"/>
                <a:gd name="T87" fmla="*/ 12 h 18"/>
                <a:gd name="T88" fmla="*/ 51 w 56"/>
                <a:gd name="T89" fmla="*/ 9 h 18"/>
                <a:gd name="T90" fmla="*/ 48 w 56"/>
                <a:gd name="T91" fmla="*/ 12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6" h="18">
                  <a:moveTo>
                    <a:pt x="8" y="17"/>
                  </a:moveTo>
                  <a:cubicBezTo>
                    <a:pt x="4" y="17"/>
                    <a:pt x="4" y="17"/>
                    <a:pt x="4" y="17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6"/>
                    <a:pt x="2" y="6"/>
                    <a:pt x="0" y="7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4"/>
                    <a:pt x="2" y="3"/>
                    <a:pt x="3" y="2"/>
                  </a:cubicBezTo>
                  <a:cubicBezTo>
                    <a:pt x="4" y="2"/>
                    <a:pt x="4" y="1"/>
                    <a:pt x="5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7"/>
                    <a:pt x="8" y="17"/>
                    <a:pt x="8" y="17"/>
                  </a:cubicBezTo>
                  <a:close/>
                  <a:moveTo>
                    <a:pt x="15" y="13"/>
                  </a:moveTo>
                  <a:cubicBezTo>
                    <a:pt x="18" y="13"/>
                    <a:pt x="18" y="13"/>
                    <a:pt x="18" y="13"/>
                  </a:cubicBezTo>
                  <a:cubicBezTo>
                    <a:pt x="18" y="14"/>
                    <a:pt x="18" y="14"/>
                    <a:pt x="19" y="14"/>
                  </a:cubicBezTo>
                  <a:cubicBezTo>
                    <a:pt x="19" y="15"/>
                    <a:pt x="20" y="15"/>
                    <a:pt x="20" y="15"/>
                  </a:cubicBezTo>
                  <a:cubicBezTo>
                    <a:pt x="21" y="15"/>
                    <a:pt x="21" y="14"/>
                    <a:pt x="22" y="14"/>
                  </a:cubicBezTo>
                  <a:cubicBezTo>
                    <a:pt x="22" y="13"/>
                    <a:pt x="23" y="12"/>
                    <a:pt x="23" y="10"/>
                  </a:cubicBezTo>
                  <a:cubicBezTo>
                    <a:pt x="22" y="11"/>
                    <a:pt x="21" y="12"/>
                    <a:pt x="20" y="12"/>
                  </a:cubicBezTo>
                  <a:cubicBezTo>
                    <a:pt x="18" y="12"/>
                    <a:pt x="17" y="11"/>
                    <a:pt x="16" y="10"/>
                  </a:cubicBezTo>
                  <a:cubicBezTo>
                    <a:pt x="15" y="9"/>
                    <a:pt x="14" y="8"/>
                    <a:pt x="14" y="6"/>
                  </a:cubicBezTo>
                  <a:cubicBezTo>
                    <a:pt x="14" y="4"/>
                    <a:pt x="15" y="2"/>
                    <a:pt x="16" y="1"/>
                  </a:cubicBezTo>
                  <a:cubicBezTo>
                    <a:pt x="17" y="0"/>
                    <a:pt x="18" y="0"/>
                    <a:pt x="20" y="0"/>
                  </a:cubicBezTo>
                  <a:cubicBezTo>
                    <a:pt x="22" y="0"/>
                    <a:pt x="23" y="0"/>
                    <a:pt x="24" y="2"/>
                  </a:cubicBezTo>
                  <a:cubicBezTo>
                    <a:pt x="26" y="3"/>
                    <a:pt x="26" y="5"/>
                    <a:pt x="26" y="8"/>
                  </a:cubicBezTo>
                  <a:cubicBezTo>
                    <a:pt x="26" y="12"/>
                    <a:pt x="25" y="14"/>
                    <a:pt x="24" y="16"/>
                  </a:cubicBezTo>
                  <a:cubicBezTo>
                    <a:pt x="23" y="17"/>
                    <a:pt x="21" y="18"/>
                    <a:pt x="19" y="18"/>
                  </a:cubicBezTo>
                  <a:cubicBezTo>
                    <a:pt x="18" y="18"/>
                    <a:pt x="17" y="17"/>
                    <a:pt x="16" y="16"/>
                  </a:cubicBezTo>
                  <a:cubicBezTo>
                    <a:pt x="16" y="16"/>
                    <a:pt x="15" y="15"/>
                    <a:pt x="15" y="13"/>
                  </a:cubicBezTo>
                  <a:close/>
                  <a:moveTo>
                    <a:pt x="22" y="6"/>
                  </a:moveTo>
                  <a:cubicBezTo>
                    <a:pt x="22" y="4"/>
                    <a:pt x="22" y="4"/>
                    <a:pt x="22" y="3"/>
                  </a:cubicBezTo>
                  <a:cubicBezTo>
                    <a:pt x="21" y="2"/>
                    <a:pt x="21" y="2"/>
                    <a:pt x="20" y="2"/>
                  </a:cubicBezTo>
                  <a:cubicBezTo>
                    <a:pt x="19" y="2"/>
                    <a:pt x="19" y="3"/>
                    <a:pt x="18" y="3"/>
                  </a:cubicBezTo>
                  <a:cubicBezTo>
                    <a:pt x="18" y="4"/>
                    <a:pt x="18" y="4"/>
                    <a:pt x="18" y="6"/>
                  </a:cubicBezTo>
                  <a:cubicBezTo>
                    <a:pt x="18" y="7"/>
                    <a:pt x="18" y="8"/>
                    <a:pt x="18" y="8"/>
                  </a:cubicBezTo>
                  <a:cubicBezTo>
                    <a:pt x="19" y="8"/>
                    <a:pt x="20" y="9"/>
                    <a:pt x="20" y="9"/>
                  </a:cubicBezTo>
                  <a:cubicBezTo>
                    <a:pt x="21" y="9"/>
                    <a:pt x="21" y="8"/>
                    <a:pt x="22" y="8"/>
                  </a:cubicBezTo>
                  <a:cubicBezTo>
                    <a:pt x="22" y="8"/>
                    <a:pt x="22" y="7"/>
                    <a:pt x="22" y="6"/>
                  </a:cubicBezTo>
                  <a:close/>
                  <a:moveTo>
                    <a:pt x="30" y="13"/>
                  </a:moveTo>
                  <a:cubicBezTo>
                    <a:pt x="34" y="12"/>
                    <a:pt x="34" y="12"/>
                    <a:pt x="34" y="12"/>
                  </a:cubicBezTo>
                  <a:cubicBezTo>
                    <a:pt x="34" y="13"/>
                    <a:pt x="34" y="14"/>
                    <a:pt x="34" y="14"/>
                  </a:cubicBezTo>
                  <a:cubicBezTo>
                    <a:pt x="35" y="15"/>
                    <a:pt x="36" y="15"/>
                    <a:pt x="36" y="15"/>
                  </a:cubicBezTo>
                  <a:cubicBezTo>
                    <a:pt x="37" y="15"/>
                    <a:pt x="37" y="15"/>
                    <a:pt x="38" y="14"/>
                  </a:cubicBezTo>
                  <a:cubicBezTo>
                    <a:pt x="38" y="14"/>
                    <a:pt x="39" y="13"/>
                    <a:pt x="39" y="12"/>
                  </a:cubicBezTo>
                  <a:cubicBezTo>
                    <a:pt x="39" y="10"/>
                    <a:pt x="38" y="10"/>
                    <a:pt x="38" y="9"/>
                  </a:cubicBezTo>
                  <a:cubicBezTo>
                    <a:pt x="38" y="9"/>
                    <a:pt x="37" y="8"/>
                    <a:pt x="36" y="8"/>
                  </a:cubicBezTo>
                  <a:cubicBezTo>
                    <a:pt x="35" y="8"/>
                    <a:pt x="34" y="9"/>
                    <a:pt x="33" y="10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3"/>
                    <a:pt x="41" y="3"/>
                    <a:pt x="41" y="3"/>
                  </a:cubicBezTo>
                  <a:cubicBezTo>
                    <a:pt x="35" y="3"/>
                    <a:pt x="35" y="3"/>
                    <a:pt x="35" y="3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5" y="6"/>
                    <a:pt x="36" y="6"/>
                    <a:pt x="37" y="6"/>
                  </a:cubicBezTo>
                  <a:cubicBezTo>
                    <a:pt x="38" y="6"/>
                    <a:pt x="40" y="6"/>
                    <a:pt x="41" y="8"/>
                  </a:cubicBezTo>
                  <a:cubicBezTo>
                    <a:pt x="42" y="9"/>
                    <a:pt x="42" y="10"/>
                    <a:pt x="42" y="12"/>
                  </a:cubicBezTo>
                  <a:cubicBezTo>
                    <a:pt x="42" y="14"/>
                    <a:pt x="42" y="15"/>
                    <a:pt x="41" y="16"/>
                  </a:cubicBezTo>
                  <a:cubicBezTo>
                    <a:pt x="40" y="18"/>
                    <a:pt x="38" y="18"/>
                    <a:pt x="36" y="18"/>
                  </a:cubicBezTo>
                  <a:cubicBezTo>
                    <a:pt x="35" y="18"/>
                    <a:pt x="33" y="18"/>
                    <a:pt x="32" y="17"/>
                  </a:cubicBezTo>
                  <a:cubicBezTo>
                    <a:pt x="31" y="16"/>
                    <a:pt x="30" y="14"/>
                    <a:pt x="30" y="13"/>
                  </a:cubicBezTo>
                  <a:close/>
                  <a:moveTo>
                    <a:pt x="48" y="8"/>
                  </a:moveTo>
                  <a:cubicBezTo>
                    <a:pt x="47" y="7"/>
                    <a:pt x="46" y="7"/>
                    <a:pt x="46" y="6"/>
                  </a:cubicBezTo>
                  <a:cubicBezTo>
                    <a:pt x="46" y="5"/>
                    <a:pt x="45" y="5"/>
                    <a:pt x="45" y="4"/>
                  </a:cubicBezTo>
                  <a:cubicBezTo>
                    <a:pt x="45" y="3"/>
                    <a:pt x="46" y="2"/>
                    <a:pt x="46" y="1"/>
                  </a:cubicBezTo>
                  <a:cubicBezTo>
                    <a:pt x="47" y="0"/>
                    <a:pt x="49" y="0"/>
                    <a:pt x="50" y="0"/>
                  </a:cubicBezTo>
                  <a:cubicBezTo>
                    <a:pt x="52" y="0"/>
                    <a:pt x="54" y="0"/>
                    <a:pt x="54" y="1"/>
                  </a:cubicBezTo>
                  <a:cubicBezTo>
                    <a:pt x="55" y="2"/>
                    <a:pt x="56" y="3"/>
                    <a:pt x="56" y="4"/>
                  </a:cubicBezTo>
                  <a:cubicBezTo>
                    <a:pt x="56" y="5"/>
                    <a:pt x="56" y="6"/>
                    <a:pt x="55" y="6"/>
                  </a:cubicBezTo>
                  <a:cubicBezTo>
                    <a:pt x="55" y="7"/>
                    <a:pt x="54" y="8"/>
                    <a:pt x="53" y="8"/>
                  </a:cubicBezTo>
                  <a:cubicBezTo>
                    <a:pt x="54" y="8"/>
                    <a:pt x="55" y="9"/>
                    <a:pt x="56" y="10"/>
                  </a:cubicBezTo>
                  <a:cubicBezTo>
                    <a:pt x="56" y="10"/>
                    <a:pt x="56" y="11"/>
                    <a:pt x="56" y="12"/>
                  </a:cubicBezTo>
                  <a:cubicBezTo>
                    <a:pt x="56" y="14"/>
                    <a:pt x="56" y="15"/>
                    <a:pt x="55" y="16"/>
                  </a:cubicBezTo>
                  <a:cubicBezTo>
                    <a:pt x="54" y="18"/>
                    <a:pt x="52" y="18"/>
                    <a:pt x="50" y="18"/>
                  </a:cubicBezTo>
                  <a:cubicBezTo>
                    <a:pt x="49" y="18"/>
                    <a:pt x="48" y="18"/>
                    <a:pt x="46" y="17"/>
                  </a:cubicBezTo>
                  <a:cubicBezTo>
                    <a:pt x="45" y="16"/>
                    <a:pt x="44" y="14"/>
                    <a:pt x="44" y="13"/>
                  </a:cubicBezTo>
                  <a:cubicBezTo>
                    <a:pt x="44" y="12"/>
                    <a:pt x="45" y="11"/>
                    <a:pt x="45" y="10"/>
                  </a:cubicBezTo>
                  <a:cubicBezTo>
                    <a:pt x="46" y="9"/>
                    <a:pt x="47" y="8"/>
                    <a:pt x="48" y="8"/>
                  </a:cubicBezTo>
                  <a:close/>
                  <a:moveTo>
                    <a:pt x="49" y="4"/>
                  </a:moveTo>
                  <a:cubicBezTo>
                    <a:pt x="49" y="5"/>
                    <a:pt x="49" y="6"/>
                    <a:pt x="49" y="6"/>
                  </a:cubicBezTo>
                  <a:cubicBezTo>
                    <a:pt x="50" y="6"/>
                    <a:pt x="50" y="6"/>
                    <a:pt x="51" y="6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3" y="6"/>
                    <a:pt x="53" y="5"/>
                    <a:pt x="53" y="4"/>
                  </a:cubicBezTo>
                  <a:cubicBezTo>
                    <a:pt x="53" y="4"/>
                    <a:pt x="53" y="3"/>
                    <a:pt x="52" y="3"/>
                  </a:cubicBezTo>
                  <a:cubicBezTo>
                    <a:pt x="52" y="2"/>
                    <a:pt x="52" y="2"/>
                    <a:pt x="51" y="2"/>
                  </a:cubicBezTo>
                  <a:cubicBezTo>
                    <a:pt x="50" y="2"/>
                    <a:pt x="50" y="2"/>
                    <a:pt x="49" y="3"/>
                  </a:cubicBezTo>
                  <a:cubicBezTo>
                    <a:pt x="49" y="3"/>
                    <a:pt x="49" y="4"/>
                    <a:pt x="49" y="4"/>
                  </a:cubicBezTo>
                  <a:close/>
                  <a:moveTo>
                    <a:pt x="48" y="12"/>
                  </a:moveTo>
                  <a:cubicBezTo>
                    <a:pt x="48" y="13"/>
                    <a:pt x="49" y="14"/>
                    <a:pt x="49" y="14"/>
                  </a:cubicBezTo>
                  <a:cubicBezTo>
                    <a:pt x="50" y="15"/>
                    <a:pt x="50" y="15"/>
                    <a:pt x="51" y="15"/>
                  </a:cubicBezTo>
                  <a:cubicBezTo>
                    <a:pt x="52" y="15"/>
                    <a:pt x="52" y="15"/>
                    <a:pt x="53" y="14"/>
                  </a:cubicBezTo>
                  <a:cubicBezTo>
                    <a:pt x="53" y="14"/>
                    <a:pt x="54" y="13"/>
                    <a:pt x="54" y="12"/>
                  </a:cubicBezTo>
                  <a:cubicBezTo>
                    <a:pt x="54" y="11"/>
                    <a:pt x="53" y="10"/>
                    <a:pt x="53" y="10"/>
                  </a:cubicBezTo>
                  <a:cubicBezTo>
                    <a:pt x="52" y="10"/>
                    <a:pt x="52" y="9"/>
                    <a:pt x="51" y="9"/>
                  </a:cubicBezTo>
                  <a:cubicBezTo>
                    <a:pt x="50" y="9"/>
                    <a:pt x="50" y="10"/>
                    <a:pt x="49" y="10"/>
                  </a:cubicBezTo>
                  <a:cubicBezTo>
                    <a:pt x="49" y="11"/>
                    <a:pt x="48" y="11"/>
                    <a:pt x="4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39"/>
            <p:cNvSpPr>
              <a:spLocks noEditPoints="1"/>
            </p:cNvSpPr>
            <p:nvPr userDrawn="1"/>
          </p:nvSpPr>
          <p:spPr bwMode="auto">
            <a:xfrm>
              <a:off x="8729742" y="4570696"/>
              <a:ext cx="474664" cy="477836"/>
            </a:xfrm>
            <a:custGeom>
              <a:avLst/>
              <a:gdLst>
                <a:gd name="T0" fmla="*/ 159 w 318"/>
                <a:gd name="T1" fmla="*/ 0 h 318"/>
                <a:gd name="T2" fmla="*/ 0 w 318"/>
                <a:gd name="T3" fmla="*/ 159 h 318"/>
                <a:gd name="T4" fmla="*/ 159 w 318"/>
                <a:gd name="T5" fmla="*/ 318 h 318"/>
                <a:gd name="T6" fmla="*/ 318 w 318"/>
                <a:gd name="T7" fmla="*/ 159 h 318"/>
                <a:gd name="T8" fmla="*/ 159 w 318"/>
                <a:gd name="T9" fmla="*/ 0 h 318"/>
                <a:gd name="T10" fmla="*/ 159 w 318"/>
                <a:gd name="T11" fmla="*/ 312 h 318"/>
                <a:gd name="T12" fmla="*/ 6 w 318"/>
                <a:gd name="T13" fmla="*/ 159 h 318"/>
                <a:gd name="T14" fmla="*/ 159 w 318"/>
                <a:gd name="T15" fmla="*/ 6 h 318"/>
                <a:gd name="T16" fmla="*/ 312 w 318"/>
                <a:gd name="T17" fmla="*/ 160 h 318"/>
                <a:gd name="T18" fmla="*/ 159 w 318"/>
                <a:gd name="T19" fmla="*/ 312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8" h="318">
                  <a:moveTo>
                    <a:pt x="159" y="0"/>
                  </a:moveTo>
                  <a:cubicBezTo>
                    <a:pt x="71" y="0"/>
                    <a:pt x="0" y="72"/>
                    <a:pt x="0" y="159"/>
                  </a:cubicBezTo>
                  <a:cubicBezTo>
                    <a:pt x="0" y="247"/>
                    <a:pt x="71" y="318"/>
                    <a:pt x="159" y="318"/>
                  </a:cubicBezTo>
                  <a:cubicBezTo>
                    <a:pt x="246" y="318"/>
                    <a:pt x="318" y="247"/>
                    <a:pt x="318" y="159"/>
                  </a:cubicBezTo>
                  <a:cubicBezTo>
                    <a:pt x="317" y="72"/>
                    <a:pt x="246" y="0"/>
                    <a:pt x="159" y="0"/>
                  </a:cubicBezTo>
                  <a:close/>
                  <a:moveTo>
                    <a:pt x="159" y="312"/>
                  </a:moveTo>
                  <a:cubicBezTo>
                    <a:pt x="74" y="312"/>
                    <a:pt x="6" y="244"/>
                    <a:pt x="6" y="159"/>
                  </a:cubicBezTo>
                  <a:cubicBezTo>
                    <a:pt x="6" y="75"/>
                    <a:pt x="74" y="6"/>
                    <a:pt x="159" y="6"/>
                  </a:cubicBezTo>
                  <a:cubicBezTo>
                    <a:pt x="243" y="6"/>
                    <a:pt x="312" y="75"/>
                    <a:pt x="312" y="160"/>
                  </a:cubicBezTo>
                  <a:cubicBezTo>
                    <a:pt x="312" y="244"/>
                    <a:pt x="243" y="312"/>
                    <a:pt x="159" y="3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40"/>
            <p:cNvSpPr>
              <a:spLocks noEditPoints="1"/>
            </p:cNvSpPr>
            <p:nvPr userDrawn="1"/>
          </p:nvSpPr>
          <p:spPr bwMode="auto">
            <a:xfrm>
              <a:off x="8763079" y="4810405"/>
              <a:ext cx="407989" cy="204787"/>
            </a:xfrm>
            <a:custGeom>
              <a:avLst/>
              <a:gdLst>
                <a:gd name="T0" fmla="*/ 258 w 274"/>
                <a:gd name="T1" fmla="*/ 63 h 137"/>
                <a:gd name="T2" fmla="*/ 1 w 274"/>
                <a:gd name="T3" fmla="*/ 12 h 137"/>
                <a:gd name="T4" fmla="*/ 14 w 274"/>
                <a:gd name="T5" fmla="*/ 9 h 137"/>
                <a:gd name="T6" fmla="*/ 1 w 274"/>
                <a:gd name="T7" fmla="*/ 17 h 137"/>
                <a:gd name="T8" fmla="*/ 16 w 274"/>
                <a:gd name="T9" fmla="*/ 29 h 137"/>
                <a:gd name="T10" fmla="*/ 11 w 274"/>
                <a:gd name="T11" fmla="*/ 27 h 137"/>
                <a:gd name="T12" fmla="*/ 14 w 274"/>
                <a:gd name="T13" fmla="*/ 36 h 137"/>
                <a:gd name="T14" fmla="*/ 18 w 274"/>
                <a:gd name="T15" fmla="*/ 47 h 137"/>
                <a:gd name="T16" fmla="*/ 21 w 274"/>
                <a:gd name="T17" fmla="*/ 57 h 137"/>
                <a:gd name="T18" fmla="*/ 21 w 274"/>
                <a:gd name="T19" fmla="*/ 55 h 137"/>
                <a:gd name="T20" fmla="*/ 19 w 274"/>
                <a:gd name="T21" fmla="*/ 66 h 137"/>
                <a:gd name="T22" fmla="*/ 22 w 274"/>
                <a:gd name="T23" fmla="*/ 62 h 137"/>
                <a:gd name="T24" fmla="*/ 22 w 274"/>
                <a:gd name="T25" fmla="*/ 71 h 137"/>
                <a:gd name="T26" fmla="*/ 30 w 274"/>
                <a:gd name="T27" fmla="*/ 71 h 137"/>
                <a:gd name="T28" fmla="*/ 30 w 274"/>
                <a:gd name="T29" fmla="*/ 86 h 137"/>
                <a:gd name="T30" fmla="*/ 36 w 274"/>
                <a:gd name="T31" fmla="*/ 79 h 137"/>
                <a:gd name="T32" fmla="*/ 47 w 274"/>
                <a:gd name="T33" fmla="*/ 90 h 137"/>
                <a:gd name="T34" fmla="*/ 58 w 274"/>
                <a:gd name="T35" fmla="*/ 96 h 137"/>
                <a:gd name="T36" fmla="*/ 51 w 274"/>
                <a:gd name="T37" fmla="*/ 95 h 137"/>
                <a:gd name="T38" fmla="*/ 58 w 274"/>
                <a:gd name="T39" fmla="*/ 105 h 137"/>
                <a:gd name="T40" fmla="*/ 67 w 274"/>
                <a:gd name="T41" fmla="*/ 106 h 137"/>
                <a:gd name="T42" fmla="*/ 76 w 274"/>
                <a:gd name="T43" fmla="*/ 112 h 137"/>
                <a:gd name="T44" fmla="*/ 82 w 274"/>
                <a:gd name="T45" fmla="*/ 111 h 137"/>
                <a:gd name="T46" fmla="*/ 78 w 274"/>
                <a:gd name="T47" fmla="*/ 113 h 137"/>
                <a:gd name="T48" fmla="*/ 83 w 274"/>
                <a:gd name="T49" fmla="*/ 123 h 137"/>
                <a:gd name="T50" fmla="*/ 97 w 274"/>
                <a:gd name="T51" fmla="*/ 121 h 137"/>
                <a:gd name="T52" fmla="*/ 100 w 274"/>
                <a:gd name="T53" fmla="*/ 125 h 137"/>
                <a:gd name="T54" fmla="*/ 108 w 274"/>
                <a:gd name="T55" fmla="*/ 126 h 137"/>
                <a:gd name="T56" fmla="*/ 113 w 274"/>
                <a:gd name="T57" fmla="*/ 126 h 137"/>
                <a:gd name="T58" fmla="*/ 132 w 274"/>
                <a:gd name="T59" fmla="*/ 136 h 137"/>
                <a:gd name="T60" fmla="*/ 126 w 274"/>
                <a:gd name="T61" fmla="*/ 130 h 137"/>
                <a:gd name="T62" fmla="*/ 128 w 274"/>
                <a:gd name="T63" fmla="*/ 135 h 137"/>
                <a:gd name="T64" fmla="*/ 135 w 274"/>
                <a:gd name="T65" fmla="*/ 135 h 137"/>
                <a:gd name="T66" fmla="*/ 149 w 274"/>
                <a:gd name="T67" fmla="*/ 136 h 137"/>
                <a:gd name="T68" fmla="*/ 152 w 274"/>
                <a:gd name="T69" fmla="*/ 133 h 137"/>
                <a:gd name="T70" fmla="*/ 167 w 274"/>
                <a:gd name="T71" fmla="*/ 131 h 137"/>
                <a:gd name="T72" fmla="*/ 180 w 274"/>
                <a:gd name="T73" fmla="*/ 128 h 137"/>
                <a:gd name="T74" fmla="*/ 175 w 274"/>
                <a:gd name="T75" fmla="*/ 122 h 137"/>
                <a:gd name="T76" fmla="*/ 187 w 274"/>
                <a:gd name="T77" fmla="*/ 119 h 137"/>
                <a:gd name="T78" fmla="*/ 192 w 274"/>
                <a:gd name="T79" fmla="*/ 117 h 137"/>
                <a:gd name="T80" fmla="*/ 199 w 274"/>
                <a:gd name="T81" fmla="*/ 119 h 137"/>
                <a:gd name="T82" fmla="*/ 203 w 274"/>
                <a:gd name="T83" fmla="*/ 119 h 137"/>
                <a:gd name="T84" fmla="*/ 217 w 274"/>
                <a:gd name="T85" fmla="*/ 111 h 137"/>
                <a:gd name="T86" fmla="*/ 217 w 274"/>
                <a:gd name="T87" fmla="*/ 106 h 137"/>
                <a:gd name="T88" fmla="*/ 232 w 274"/>
                <a:gd name="T89" fmla="*/ 96 h 137"/>
                <a:gd name="T90" fmla="*/ 231 w 274"/>
                <a:gd name="T91" fmla="*/ 97 h 137"/>
                <a:gd name="T92" fmla="*/ 238 w 274"/>
                <a:gd name="T93" fmla="*/ 95 h 137"/>
                <a:gd name="T94" fmla="*/ 234 w 274"/>
                <a:gd name="T95" fmla="*/ 85 h 137"/>
                <a:gd name="T96" fmla="*/ 242 w 274"/>
                <a:gd name="T97" fmla="*/ 73 h 137"/>
                <a:gd name="T98" fmla="*/ 238 w 274"/>
                <a:gd name="T99" fmla="*/ 77 h 137"/>
                <a:gd name="T100" fmla="*/ 252 w 274"/>
                <a:gd name="T101" fmla="*/ 71 h 137"/>
                <a:gd name="T102" fmla="*/ 266 w 274"/>
                <a:gd name="T103" fmla="*/ 40 h 137"/>
                <a:gd name="T104" fmla="*/ 258 w 274"/>
                <a:gd name="T105" fmla="*/ 48 h 137"/>
                <a:gd name="T106" fmla="*/ 268 w 274"/>
                <a:gd name="T107" fmla="*/ 35 h 137"/>
                <a:gd name="T108" fmla="*/ 259 w 274"/>
                <a:gd name="T109" fmla="*/ 22 h 137"/>
                <a:gd name="T110" fmla="*/ 262 w 274"/>
                <a:gd name="T111" fmla="*/ 27 h 137"/>
                <a:gd name="T112" fmla="*/ 273 w 274"/>
                <a:gd name="T113" fmla="*/ 17 h 137"/>
                <a:gd name="T114" fmla="*/ 273 w 274"/>
                <a:gd name="T115" fmla="*/ 12 h 137"/>
                <a:gd name="T116" fmla="*/ 266 w 274"/>
                <a:gd name="T117" fmla="*/ 7 h 137"/>
                <a:gd name="T118" fmla="*/ 269 w 274"/>
                <a:gd name="T119" fmla="*/ 7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74" h="137">
                  <a:moveTo>
                    <a:pt x="250" y="51"/>
                  </a:moveTo>
                  <a:cubicBezTo>
                    <a:pt x="250" y="51"/>
                    <a:pt x="250" y="51"/>
                    <a:pt x="250" y="51"/>
                  </a:cubicBezTo>
                  <a:cubicBezTo>
                    <a:pt x="250" y="52"/>
                    <a:pt x="250" y="52"/>
                    <a:pt x="250" y="52"/>
                  </a:cubicBezTo>
                  <a:cubicBezTo>
                    <a:pt x="250" y="53"/>
                    <a:pt x="250" y="53"/>
                    <a:pt x="249" y="53"/>
                  </a:cubicBezTo>
                  <a:cubicBezTo>
                    <a:pt x="249" y="53"/>
                    <a:pt x="248" y="53"/>
                    <a:pt x="248" y="53"/>
                  </a:cubicBezTo>
                  <a:cubicBezTo>
                    <a:pt x="248" y="53"/>
                    <a:pt x="248" y="53"/>
                    <a:pt x="248" y="53"/>
                  </a:cubicBezTo>
                  <a:cubicBezTo>
                    <a:pt x="248" y="54"/>
                    <a:pt x="248" y="54"/>
                    <a:pt x="249" y="55"/>
                  </a:cubicBezTo>
                  <a:cubicBezTo>
                    <a:pt x="251" y="56"/>
                    <a:pt x="251" y="56"/>
                    <a:pt x="251" y="56"/>
                  </a:cubicBezTo>
                  <a:cubicBezTo>
                    <a:pt x="252" y="53"/>
                    <a:pt x="252" y="53"/>
                    <a:pt x="252" y="53"/>
                  </a:cubicBezTo>
                  <a:cubicBezTo>
                    <a:pt x="253" y="54"/>
                    <a:pt x="253" y="54"/>
                    <a:pt x="253" y="54"/>
                  </a:cubicBezTo>
                  <a:cubicBezTo>
                    <a:pt x="252" y="56"/>
                    <a:pt x="252" y="56"/>
                    <a:pt x="252" y="56"/>
                  </a:cubicBezTo>
                  <a:cubicBezTo>
                    <a:pt x="258" y="59"/>
                    <a:pt x="258" y="59"/>
                    <a:pt x="258" y="59"/>
                  </a:cubicBezTo>
                  <a:cubicBezTo>
                    <a:pt x="258" y="60"/>
                    <a:pt x="259" y="59"/>
                    <a:pt x="260" y="58"/>
                  </a:cubicBezTo>
                  <a:cubicBezTo>
                    <a:pt x="260" y="58"/>
                    <a:pt x="260" y="58"/>
                    <a:pt x="260" y="58"/>
                  </a:cubicBezTo>
                  <a:cubicBezTo>
                    <a:pt x="258" y="63"/>
                    <a:pt x="258" y="63"/>
                    <a:pt x="258" y="63"/>
                  </a:cubicBezTo>
                  <a:cubicBezTo>
                    <a:pt x="257" y="63"/>
                    <a:pt x="257" y="63"/>
                    <a:pt x="257" y="63"/>
                  </a:cubicBezTo>
                  <a:cubicBezTo>
                    <a:pt x="258" y="62"/>
                    <a:pt x="258" y="62"/>
                    <a:pt x="257" y="61"/>
                  </a:cubicBezTo>
                  <a:cubicBezTo>
                    <a:pt x="251" y="58"/>
                    <a:pt x="251" y="58"/>
                    <a:pt x="251" y="58"/>
                  </a:cubicBezTo>
                  <a:cubicBezTo>
                    <a:pt x="250" y="60"/>
                    <a:pt x="250" y="60"/>
                    <a:pt x="250" y="60"/>
                  </a:cubicBezTo>
                  <a:cubicBezTo>
                    <a:pt x="250" y="59"/>
                    <a:pt x="250" y="59"/>
                    <a:pt x="250" y="59"/>
                  </a:cubicBezTo>
                  <a:cubicBezTo>
                    <a:pt x="250" y="58"/>
                    <a:pt x="250" y="58"/>
                    <a:pt x="250" y="58"/>
                  </a:cubicBezTo>
                  <a:cubicBezTo>
                    <a:pt x="250" y="57"/>
                    <a:pt x="250" y="57"/>
                    <a:pt x="250" y="57"/>
                  </a:cubicBezTo>
                  <a:cubicBezTo>
                    <a:pt x="249" y="57"/>
                    <a:pt x="248" y="56"/>
                    <a:pt x="248" y="55"/>
                  </a:cubicBezTo>
                  <a:cubicBezTo>
                    <a:pt x="247" y="54"/>
                    <a:pt x="247" y="53"/>
                    <a:pt x="248" y="52"/>
                  </a:cubicBezTo>
                  <a:cubicBezTo>
                    <a:pt x="248" y="52"/>
                    <a:pt x="249" y="51"/>
                    <a:pt x="250" y="51"/>
                  </a:cubicBezTo>
                  <a:cubicBezTo>
                    <a:pt x="250" y="51"/>
                    <a:pt x="250" y="51"/>
                    <a:pt x="250" y="51"/>
                  </a:cubicBezTo>
                  <a:close/>
                  <a:moveTo>
                    <a:pt x="14" y="15"/>
                  </a:moveTo>
                  <a:cubicBezTo>
                    <a:pt x="14" y="14"/>
                    <a:pt x="14" y="13"/>
                    <a:pt x="12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4" y="13"/>
                    <a:pt x="2" y="13"/>
                    <a:pt x="1" y="12"/>
                  </a:cubicBezTo>
                  <a:cubicBezTo>
                    <a:pt x="0" y="11"/>
                    <a:pt x="0" y="10"/>
                    <a:pt x="0" y="8"/>
                  </a:cubicBezTo>
                  <a:cubicBezTo>
                    <a:pt x="0" y="7"/>
                    <a:pt x="0" y="5"/>
                    <a:pt x="1" y="5"/>
                  </a:cubicBezTo>
                  <a:cubicBezTo>
                    <a:pt x="2" y="3"/>
                    <a:pt x="3" y="3"/>
                    <a:pt x="5" y="3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3" y="2"/>
                    <a:pt x="13" y="1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5"/>
                    <a:pt x="13" y="4"/>
                    <a:pt x="12" y="4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4" y="5"/>
                    <a:pt x="3" y="5"/>
                    <a:pt x="2" y="5"/>
                  </a:cubicBezTo>
                  <a:cubicBezTo>
                    <a:pt x="1" y="6"/>
                    <a:pt x="1" y="7"/>
                    <a:pt x="1" y="8"/>
                  </a:cubicBezTo>
                  <a:cubicBezTo>
                    <a:pt x="1" y="11"/>
                    <a:pt x="3" y="12"/>
                    <a:pt x="6" y="12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4" y="11"/>
                    <a:pt x="14" y="11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4" y="15"/>
                    <a:pt x="14" y="15"/>
                    <a:pt x="14" y="15"/>
                  </a:cubicBezTo>
                  <a:close/>
                  <a:moveTo>
                    <a:pt x="3" y="27"/>
                  </a:move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3" y="24"/>
                    <a:pt x="4" y="24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3"/>
                    <a:pt x="10" y="23"/>
                    <a:pt x="10" y="22"/>
                  </a:cubicBezTo>
                  <a:cubicBezTo>
                    <a:pt x="11" y="22"/>
                    <a:pt x="11" y="21"/>
                    <a:pt x="10" y="21"/>
                  </a:cubicBezTo>
                  <a:cubicBezTo>
                    <a:pt x="10" y="20"/>
                    <a:pt x="10" y="19"/>
                    <a:pt x="9" y="19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2" y="20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8"/>
                    <a:pt x="2" y="18"/>
                    <a:pt x="3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7"/>
                    <a:pt x="9" y="17"/>
                    <a:pt x="9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1" y="20"/>
                    <a:pt x="12" y="21"/>
                    <a:pt x="12" y="22"/>
                  </a:cubicBezTo>
                  <a:cubicBezTo>
                    <a:pt x="12" y="23"/>
                    <a:pt x="11" y="24"/>
                    <a:pt x="9" y="25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3" y="26"/>
                    <a:pt x="3" y="26"/>
                    <a:pt x="3" y="27"/>
                  </a:cubicBezTo>
                  <a:cubicBezTo>
                    <a:pt x="3" y="27"/>
                    <a:pt x="3" y="27"/>
                    <a:pt x="3" y="27"/>
                  </a:cubicBezTo>
                  <a:close/>
                  <a:moveTo>
                    <a:pt x="16" y="29"/>
                  </a:moveTo>
                  <a:cubicBezTo>
                    <a:pt x="16" y="29"/>
                    <a:pt x="16" y="29"/>
                    <a:pt x="16" y="29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5" y="27"/>
                    <a:pt x="16" y="27"/>
                    <a:pt x="16" y="27"/>
                  </a:cubicBezTo>
                  <a:cubicBezTo>
                    <a:pt x="16" y="27"/>
                    <a:pt x="16" y="27"/>
                    <a:pt x="17" y="27"/>
                  </a:cubicBezTo>
                  <a:cubicBezTo>
                    <a:pt x="17" y="27"/>
                    <a:pt x="17" y="28"/>
                    <a:pt x="17" y="28"/>
                  </a:cubicBezTo>
                  <a:cubicBezTo>
                    <a:pt x="17" y="29"/>
                    <a:pt x="17" y="29"/>
                    <a:pt x="17" y="29"/>
                  </a:cubicBezTo>
                  <a:cubicBezTo>
                    <a:pt x="17" y="29"/>
                    <a:pt x="17" y="29"/>
                    <a:pt x="16" y="29"/>
                  </a:cubicBezTo>
                  <a:close/>
                  <a:moveTo>
                    <a:pt x="4" y="33"/>
                  </a:moveTo>
                  <a:cubicBezTo>
                    <a:pt x="3" y="29"/>
                    <a:pt x="3" y="29"/>
                    <a:pt x="3" y="29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4" y="30"/>
                    <a:pt x="4" y="30"/>
                    <a:pt x="5" y="30"/>
                  </a:cubicBezTo>
                  <a:cubicBezTo>
                    <a:pt x="10" y="29"/>
                    <a:pt x="10" y="29"/>
                    <a:pt x="10" y="29"/>
                  </a:cubicBezTo>
                  <a:cubicBezTo>
                    <a:pt x="11" y="29"/>
                    <a:pt x="11" y="28"/>
                    <a:pt x="11" y="28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5" y="32"/>
                    <a:pt x="5" y="32"/>
                    <a:pt x="5" y="32"/>
                  </a:cubicBezTo>
                  <a:cubicBezTo>
                    <a:pt x="5" y="32"/>
                    <a:pt x="4" y="33"/>
                    <a:pt x="4" y="33"/>
                  </a:cubicBezTo>
                  <a:cubicBezTo>
                    <a:pt x="4" y="33"/>
                    <a:pt x="4" y="33"/>
                    <a:pt x="4" y="33"/>
                  </a:cubicBezTo>
                  <a:close/>
                  <a:moveTo>
                    <a:pt x="16" y="42"/>
                  </a:moveTo>
                  <a:cubicBezTo>
                    <a:pt x="16" y="41"/>
                    <a:pt x="15" y="41"/>
                    <a:pt x="14" y="41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13" y="35"/>
                    <a:pt x="13" y="35"/>
                    <a:pt x="13" y="35"/>
                  </a:cubicBezTo>
                  <a:cubicBezTo>
                    <a:pt x="14" y="34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4" y="36"/>
                    <a:pt x="14" y="36"/>
                  </a:cubicBezTo>
                  <a:cubicBezTo>
                    <a:pt x="14" y="36"/>
                    <a:pt x="14" y="36"/>
                    <a:pt x="13" y="37"/>
                  </a:cubicBezTo>
                  <a:cubicBezTo>
                    <a:pt x="9" y="40"/>
                    <a:pt x="9" y="40"/>
                    <a:pt x="9" y="40"/>
                  </a:cubicBezTo>
                  <a:cubicBezTo>
                    <a:pt x="14" y="40"/>
                    <a:pt x="14" y="40"/>
                    <a:pt x="14" y="40"/>
                  </a:cubicBezTo>
                  <a:cubicBezTo>
                    <a:pt x="14" y="40"/>
                    <a:pt x="15" y="40"/>
                    <a:pt x="15" y="40"/>
                  </a:cubicBezTo>
                  <a:cubicBezTo>
                    <a:pt x="16" y="40"/>
                    <a:pt x="16" y="40"/>
                    <a:pt x="16" y="39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6" y="42"/>
                    <a:pt x="16" y="42"/>
                    <a:pt x="16" y="42"/>
                  </a:cubicBezTo>
                  <a:cubicBezTo>
                    <a:pt x="16" y="42"/>
                    <a:pt x="16" y="42"/>
                    <a:pt x="16" y="42"/>
                  </a:cubicBezTo>
                  <a:close/>
                  <a:moveTo>
                    <a:pt x="14" y="53"/>
                  </a:moveTo>
                  <a:cubicBezTo>
                    <a:pt x="13" y="53"/>
                    <a:pt x="12" y="53"/>
                    <a:pt x="11" y="52"/>
                  </a:cubicBezTo>
                  <a:cubicBezTo>
                    <a:pt x="10" y="51"/>
                    <a:pt x="10" y="51"/>
                    <a:pt x="9" y="50"/>
                  </a:cubicBezTo>
                  <a:cubicBezTo>
                    <a:pt x="9" y="49"/>
                    <a:pt x="9" y="48"/>
                    <a:pt x="9" y="47"/>
                  </a:cubicBezTo>
                  <a:cubicBezTo>
                    <a:pt x="10" y="46"/>
                    <a:pt x="11" y="45"/>
                    <a:pt x="12" y="45"/>
                  </a:cubicBezTo>
                  <a:cubicBezTo>
                    <a:pt x="13" y="44"/>
                    <a:pt x="14" y="44"/>
                    <a:pt x="16" y="45"/>
                  </a:cubicBezTo>
                  <a:cubicBezTo>
                    <a:pt x="17" y="45"/>
                    <a:pt x="18" y="46"/>
                    <a:pt x="18" y="47"/>
                  </a:cubicBezTo>
                  <a:cubicBezTo>
                    <a:pt x="18" y="48"/>
                    <a:pt x="18" y="49"/>
                    <a:pt x="18" y="50"/>
                  </a:cubicBezTo>
                  <a:cubicBezTo>
                    <a:pt x="18" y="51"/>
                    <a:pt x="17" y="51"/>
                    <a:pt x="16" y="52"/>
                  </a:cubicBezTo>
                  <a:cubicBezTo>
                    <a:pt x="14" y="46"/>
                    <a:pt x="14" y="46"/>
                    <a:pt x="14" y="46"/>
                  </a:cubicBezTo>
                  <a:cubicBezTo>
                    <a:pt x="12" y="46"/>
                    <a:pt x="12" y="47"/>
                    <a:pt x="11" y="48"/>
                  </a:cubicBezTo>
                  <a:cubicBezTo>
                    <a:pt x="10" y="49"/>
                    <a:pt x="10" y="49"/>
                    <a:pt x="10" y="51"/>
                  </a:cubicBezTo>
                  <a:cubicBezTo>
                    <a:pt x="11" y="51"/>
                    <a:pt x="11" y="52"/>
                    <a:pt x="12" y="52"/>
                  </a:cubicBezTo>
                  <a:cubicBezTo>
                    <a:pt x="13" y="52"/>
                    <a:pt x="14" y="52"/>
                    <a:pt x="14" y="53"/>
                  </a:cubicBezTo>
                  <a:cubicBezTo>
                    <a:pt x="14" y="53"/>
                    <a:pt x="14" y="53"/>
                    <a:pt x="14" y="53"/>
                  </a:cubicBezTo>
                  <a:close/>
                  <a:moveTo>
                    <a:pt x="16" y="49"/>
                  </a:moveTo>
                  <a:cubicBezTo>
                    <a:pt x="18" y="49"/>
                    <a:pt x="18" y="48"/>
                    <a:pt x="18" y="47"/>
                  </a:cubicBezTo>
                  <a:cubicBezTo>
                    <a:pt x="17" y="45"/>
                    <a:pt x="16" y="45"/>
                    <a:pt x="14" y="45"/>
                  </a:cubicBezTo>
                  <a:cubicBezTo>
                    <a:pt x="16" y="49"/>
                    <a:pt x="16" y="49"/>
                    <a:pt x="16" y="49"/>
                  </a:cubicBezTo>
                  <a:close/>
                  <a:moveTo>
                    <a:pt x="22" y="58"/>
                  </a:moveTo>
                  <a:cubicBezTo>
                    <a:pt x="22" y="58"/>
                    <a:pt x="21" y="58"/>
                    <a:pt x="21" y="57"/>
                  </a:cubicBezTo>
                  <a:cubicBezTo>
                    <a:pt x="21" y="57"/>
                    <a:pt x="21" y="57"/>
                    <a:pt x="21" y="57"/>
                  </a:cubicBezTo>
                  <a:cubicBezTo>
                    <a:pt x="21" y="56"/>
                    <a:pt x="21" y="56"/>
                    <a:pt x="21" y="56"/>
                  </a:cubicBezTo>
                  <a:cubicBezTo>
                    <a:pt x="21" y="55"/>
                    <a:pt x="21" y="55"/>
                    <a:pt x="20" y="55"/>
                  </a:cubicBezTo>
                  <a:cubicBezTo>
                    <a:pt x="20" y="55"/>
                    <a:pt x="20" y="55"/>
                    <a:pt x="19" y="55"/>
                  </a:cubicBezTo>
                  <a:cubicBezTo>
                    <a:pt x="15" y="57"/>
                    <a:pt x="15" y="57"/>
                    <a:pt x="15" y="57"/>
                  </a:cubicBezTo>
                  <a:cubicBezTo>
                    <a:pt x="14" y="58"/>
                    <a:pt x="14" y="59"/>
                    <a:pt x="14" y="59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3" y="56"/>
                    <a:pt x="14" y="56"/>
                    <a:pt x="14" y="56"/>
                  </a:cubicBezTo>
                  <a:cubicBezTo>
                    <a:pt x="19" y="54"/>
                    <a:pt x="19" y="54"/>
                    <a:pt x="19" y="54"/>
                  </a:cubicBezTo>
                  <a:cubicBezTo>
                    <a:pt x="20" y="53"/>
                    <a:pt x="20" y="53"/>
                    <a:pt x="20" y="53"/>
                  </a:cubicBezTo>
                  <a:cubicBezTo>
                    <a:pt x="20" y="53"/>
                    <a:pt x="20" y="52"/>
                    <a:pt x="20" y="52"/>
                  </a:cubicBezTo>
                  <a:cubicBezTo>
                    <a:pt x="20" y="52"/>
                    <a:pt x="20" y="52"/>
                    <a:pt x="20" y="52"/>
                  </a:cubicBezTo>
                  <a:cubicBezTo>
                    <a:pt x="22" y="54"/>
                    <a:pt x="22" y="54"/>
                    <a:pt x="22" y="54"/>
                  </a:cubicBezTo>
                  <a:cubicBezTo>
                    <a:pt x="21" y="55"/>
                    <a:pt x="21" y="55"/>
                    <a:pt x="21" y="55"/>
                  </a:cubicBezTo>
                  <a:cubicBezTo>
                    <a:pt x="22" y="55"/>
                    <a:pt x="23" y="56"/>
                    <a:pt x="24" y="57"/>
                  </a:cubicBezTo>
                  <a:cubicBezTo>
                    <a:pt x="24" y="57"/>
                    <a:pt x="24" y="57"/>
                    <a:pt x="24" y="57"/>
                  </a:cubicBezTo>
                  <a:cubicBezTo>
                    <a:pt x="23" y="58"/>
                    <a:pt x="22" y="58"/>
                    <a:pt x="22" y="58"/>
                  </a:cubicBezTo>
                  <a:close/>
                  <a:moveTo>
                    <a:pt x="21" y="67"/>
                  </a:moveTo>
                  <a:cubicBezTo>
                    <a:pt x="20" y="68"/>
                    <a:pt x="19" y="68"/>
                    <a:pt x="18" y="67"/>
                  </a:cubicBezTo>
                  <a:cubicBezTo>
                    <a:pt x="18" y="67"/>
                    <a:pt x="17" y="67"/>
                    <a:pt x="17" y="66"/>
                  </a:cubicBezTo>
                  <a:cubicBezTo>
                    <a:pt x="17" y="65"/>
                    <a:pt x="16" y="65"/>
                    <a:pt x="16" y="65"/>
                  </a:cubicBezTo>
                  <a:cubicBezTo>
                    <a:pt x="16" y="64"/>
                    <a:pt x="16" y="64"/>
                    <a:pt x="16" y="63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18" y="61"/>
                    <a:pt x="18" y="61"/>
                    <a:pt x="18" y="61"/>
                  </a:cubicBezTo>
                  <a:cubicBezTo>
                    <a:pt x="18" y="61"/>
                    <a:pt x="18" y="61"/>
                    <a:pt x="18" y="61"/>
                  </a:cubicBezTo>
                  <a:cubicBezTo>
                    <a:pt x="17" y="63"/>
                    <a:pt x="16" y="64"/>
                    <a:pt x="17" y="65"/>
                  </a:cubicBezTo>
                  <a:cubicBezTo>
                    <a:pt x="18" y="65"/>
                    <a:pt x="18" y="66"/>
                    <a:pt x="18" y="66"/>
                  </a:cubicBezTo>
                  <a:cubicBezTo>
                    <a:pt x="18" y="66"/>
                    <a:pt x="19" y="66"/>
                    <a:pt x="19" y="66"/>
                  </a:cubicBezTo>
                  <a:cubicBezTo>
                    <a:pt x="20" y="65"/>
                    <a:pt x="20" y="65"/>
                    <a:pt x="20" y="63"/>
                  </a:cubicBezTo>
                  <a:cubicBezTo>
                    <a:pt x="20" y="62"/>
                    <a:pt x="20" y="62"/>
                    <a:pt x="20" y="62"/>
                  </a:cubicBezTo>
                  <a:cubicBezTo>
                    <a:pt x="20" y="61"/>
                    <a:pt x="20" y="60"/>
                    <a:pt x="21" y="59"/>
                  </a:cubicBezTo>
                  <a:cubicBezTo>
                    <a:pt x="22" y="59"/>
                    <a:pt x="22" y="59"/>
                    <a:pt x="23" y="59"/>
                  </a:cubicBezTo>
                  <a:cubicBezTo>
                    <a:pt x="24" y="59"/>
                    <a:pt x="24" y="60"/>
                    <a:pt x="25" y="61"/>
                  </a:cubicBezTo>
                  <a:cubicBezTo>
                    <a:pt x="25" y="61"/>
                    <a:pt x="25" y="61"/>
                    <a:pt x="25" y="62"/>
                  </a:cubicBezTo>
                  <a:cubicBezTo>
                    <a:pt x="25" y="62"/>
                    <a:pt x="25" y="63"/>
                    <a:pt x="26" y="63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24" y="64"/>
                    <a:pt x="24" y="64"/>
                    <a:pt x="24" y="64"/>
                  </a:cubicBezTo>
                  <a:cubicBezTo>
                    <a:pt x="24" y="64"/>
                    <a:pt x="24" y="64"/>
                    <a:pt x="24" y="64"/>
                  </a:cubicBezTo>
                  <a:cubicBezTo>
                    <a:pt x="25" y="63"/>
                    <a:pt x="25" y="61"/>
                    <a:pt x="25" y="61"/>
                  </a:cubicBezTo>
                  <a:cubicBezTo>
                    <a:pt x="25" y="60"/>
                    <a:pt x="24" y="60"/>
                    <a:pt x="24" y="60"/>
                  </a:cubicBezTo>
                  <a:cubicBezTo>
                    <a:pt x="24" y="60"/>
                    <a:pt x="23" y="60"/>
                    <a:pt x="23" y="60"/>
                  </a:cubicBezTo>
                  <a:cubicBezTo>
                    <a:pt x="22" y="60"/>
                    <a:pt x="22" y="61"/>
                    <a:pt x="22" y="62"/>
                  </a:cubicBezTo>
                  <a:cubicBezTo>
                    <a:pt x="22" y="64"/>
                    <a:pt x="22" y="64"/>
                    <a:pt x="22" y="64"/>
                  </a:cubicBezTo>
                  <a:cubicBezTo>
                    <a:pt x="22" y="66"/>
                    <a:pt x="22" y="67"/>
                    <a:pt x="21" y="67"/>
                  </a:cubicBezTo>
                  <a:close/>
                  <a:moveTo>
                    <a:pt x="33" y="67"/>
                  </a:moveTo>
                  <a:cubicBezTo>
                    <a:pt x="32" y="67"/>
                    <a:pt x="32" y="67"/>
                    <a:pt x="32" y="67"/>
                  </a:cubicBezTo>
                  <a:cubicBezTo>
                    <a:pt x="32" y="67"/>
                    <a:pt x="32" y="66"/>
                    <a:pt x="31" y="66"/>
                  </a:cubicBezTo>
                  <a:cubicBezTo>
                    <a:pt x="31" y="66"/>
                    <a:pt x="31" y="66"/>
                    <a:pt x="31" y="65"/>
                  </a:cubicBezTo>
                  <a:cubicBezTo>
                    <a:pt x="31" y="65"/>
                    <a:pt x="32" y="65"/>
                    <a:pt x="32" y="65"/>
                  </a:cubicBezTo>
                  <a:cubicBezTo>
                    <a:pt x="32" y="65"/>
                    <a:pt x="32" y="64"/>
                    <a:pt x="32" y="65"/>
                  </a:cubicBezTo>
                  <a:cubicBezTo>
                    <a:pt x="33" y="65"/>
                    <a:pt x="33" y="65"/>
                    <a:pt x="33" y="65"/>
                  </a:cubicBezTo>
                  <a:cubicBezTo>
                    <a:pt x="33" y="65"/>
                    <a:pt x="34" y="65"/>
                    <a:pt x="33" y="66"/>
                  </a:cubicBezTo>
                  <a:cubicBezTo>
                    <a:pt x="33" y="66"/>
                    <a:pt x="33" y="66"/>
                    <a:pt x="33" y="67"/>
                  </a:cubicBezTo>
                  <a:close/>
                  <a:moveTo>
                    <a:pt x="22" y="75"/>
                  </a:moveTo>
                  <a:cubicBezTo>
                    <a:pt x="20" y="71"/>
                    <a:pt x="20" y="71"/>
                    <a:pt x="20" y="71"/>
                  </a:cubicBezTo>
                  <a:cubicBezTo>
                    <a:pt x="20" y="71"/>
                    <a:pt x="20" y="71"/>
                    <a:pt x="20" y="71"/>
                  </a:cubicBezTo>
                  <a:cubicBezTo>
                    <a:pt x="21" y="71"/>
                    <a:pt x="22" y="72"/>
                    <a:pt x="22" y="71"/>
                  </a:cubicBezTo>
                  <a:cubicBezTo>
                    <a:pt x="27" y="69"/>
                    <a:pt x="27" y="69"/>
                    <a:pt x="27" y="69"/>
                  </a:cubicBezTo>
                  <a:cubicBezTo>
                    <a:pt x="28" y="68"/>
                    <a:pt x="28" y="68"/>
                    <a:pt x="28" y="67"/>
                  </a:cubicBezTo>
                  <a:cubicBezTo>
                    <a:pt x="27" y="67"/>
                    <a:pt x="27" y="67"/>
                    <a:pt x="27" y="67"/>
                  </a:cubicBezTo>
                  <a:cubicBezTo>
                    <a:pt x="28" y="67"/>
                    <a:pt x="28" y="67"/>
                    <a:pt x="28" y="67"/>
                  </a:cubicBezTo>
                  <a:cubicBezTo>
                    <a:pt x="30" y="69"/>
                    <a:pt x="30" y="69"/>
                    <a:pt x="30" y="69"/>
                  </a:cubicBezTo>
                  <a:cubicBezTo>
                    <a:pt x="24" y="73"/>
                    <a:pt x="24" y="73"/>
                    <a:pt x="24" y="73"/>
                  </a:cubicBezTo>
                  <a:cubicBezTo>
                    <a:pt x="22" y="73"/>
                    <a:pt x="22" y="73"/>
                    <a:pt x="22" y="75"/>
                  </a:cubicBezTo>
                  <a:cubicBezTo>
                    <a:pt x="22" y="75"/>
                    <a:pt x="22" y="75"/>
                    <a:pt x="22" y="75"/>
                  </a:cubicBezTo>
                  <a:close/>
                  <a:moveTo>
                    <a:pt x="28" y="80"/>
                  </a:moveTo>
                  <a:cubicBezTo>
                    <a:pt x="27" y="80"/>
                    <a:pt x="26" y="80"/>
                    <a:pt x="26" y="79"/>
                  </a:cubicBezTo>
                  <a:cubicBezTo>
                    <a:pt x="26" y="79"/>
                    <a:pt x="25" y="79"/>
                    <a:pt x="25" y="79"/>
                  </a:cubicBezTo>
                  <a:cubicBezTo>
                    <a:pt x="24" y="78"/>
                    <a:pt x="24" y="77"/>
                    <a:pt x="26" y="76"/>
                  </a:cubicBezTo>
                  <a:cubicBezTo>
                    <a:pt x="31" y="73"/>
                    <a:pt x="31" y="73"/>
                    <a:pt x="31" y="73"/>
                  </a:cubicBezTo>
                  <a:cubicBezTo>
                    <a:pt x="30" y="71"/>
                    <a:pt x="30" y="71"/>
                    <a:pt x="30" y="71"/>
                  </a:cubicBezTo>
                  <a:cubicBezTo>
                    <a:pt x="30" y="71"/>
                    <a:pt x="30" y="71"/>
                    <a:pt x="30" y="71"/>
                  </a:cubicBezTo>
                  <a:cubicBezTo>
                    <a:pt x="30" y="71"/>
                    <a:pt x="30" y="71"/>
                    <a:pt x="30" y="71"/>
                  </a:cubicBezTo>
                  <a:cubicBezTo>
                    <a:pt x="31" y="72"/>
                    <a:pt x="32" y="72"/>
                    <a:pt x="34" y="72"/>
                  </a:cubicBezTo>
                  <a:cubicBezTo>
                    <a:pt x="34" y="72"/>
                    <a:pt x="34" y="72"/>
                    <a:pt x="34" y="72"/>
                  </a:cubicBezTo>
                  <a:cubicBezTo>
                    <a:pt x="32" y="73"/>
                    <a:pt x="32" y="73"/>
                    <a:pt x="32" y="73"/>
                  </a:cubicBezTo>
                  <a:cubicBezTo>
                    <a:pt x="33" y="75"/>
                    <a:pt x="33" y="75"/>
                    <a:pt x="33" y="75"/>
                  </a:cubicBezTo>
                  <a:cubicBezTo>
                    <a:pt x="33" y="75"/>
                    <a:pt x="33" y="75"/>
                    <a:pt x="33" y="75"/>
                  </a:cubicBezTo>
                  <a:cubicBezTo>
                    <a:pt x="32" y="74"/>
                    <a:pt x="32" y="74"/>
                    <a:pt x="32" y="74"/>
                  </a:cubicBezTo>
                  <a:cubicBezTo>
                    <a:pt x="27" y="77"/>
                    <a:pt x="27" y="77"/>
                    <a:pt x="27" y="77"/>
                  </a:cubicBezTo>
                  <a:cubicBezTo>
                    <a:pt x="26" y="78"/>
                    <a:pt x="26" y="79"/>
                    <a:pt x="26" y="79"/>
                  </a:cubicBezTo>
                  <a:cubicBezTo>
                    <a:pt x="27" y="79"/>
                    <a:pt x="27" y="79"/>
                    <a:pt x="28" y="80"/>
                  </a:cubicBezTo>
                  <a:cubicBezTo>
                    <a:pt x="28" y="80"/>
                    <a:pt x="28" y="80"/>
                    <a:pt x="28" y="80"/>
                  </a:cubicBezTo>
                  <a:close/>
                  <a:moveTo>
                    <a:pt x="40" y="84"/>
                  </a:moveTo>
                  <a:cubicBezTo>
                    <a:pt x="40" y="84"/>
                    <a:pt x="40" y="83"/>
                    <a:pt x="40" y="83"/>
                  </a:cubicBezTo>
                  <a:cubicBezTo>
                    <a:pt x="39" y="83"/>
                    <a:pt x="39" y="83"/>
                    <a:pt x="39" y="83"/>
                  </a:cubicBezTo>
                  <a:cubicBezTo>
                    <a:pt x="30" y="86"/>
                    <a:pt x="30" y="86"/>
                    <a:pt x="30" y="86"/>
                  </a:cubicBezTo>
                  <a:cubicBezTo>
                    <a:pt x="28" y="87"/>
                    <a:pt x="26" y="87"/>
                    <a:pt x="25" y="86"/>
                  </a:cubicBezTo>
                  <a:cubicBezTo>
                    <a:pt x="24" y="85"/>
                    <a:pt x="25" y="84"/>
                    <a:pt x="25" y="84"/>
                  </a:cubicBezTo>
                  <a:cubicBezTo>
                    <a:pt x="25" y="84"/>
                    <a:pt x="26" y="84"/>
                    <a:pt x="26" y="84"/>
                  </a:cubicBezTo>
                  <a:cubicBezTo>
                    <a:pt x="26" y="84"/>
                    <a:pt x="26" y="84"/>
                    <a:pt x="26" y="84"/>
                  </a:cubicBezTo>
                  <a:cubicBezTo>
                    <a:pt x="26" y="84"/>
                    <a:pt x="27" y="85"/>
                    <a:pt x="27" y="85"/>
                  </a:cubicBezTo>
                  <a:cubicBezTo>
                    <a:pt x="27" y="85"/>
                    <a:pt x="27" y="85"/>
                    <a:pt x="27" y="85"/>
                  </a:cubicBezTo>
                  <a:cubicBezTo>
                    <a:pt x="28" y="86"/>
                    <a:pt x="29" y="86"/>
                    <a:pt x="31" y="85"/>
                  </a:cubicBezTo>
                  <a:cubicBezTo>
                    <a:pt x="34" y="78"/>
                    <a:pt x="34" y="78"/>
                    <a:pt x="34" y="78"/>
                  </a:cubicBezTo>
                  <a:cubicBezTo>
                    <a:pt x="35" y="77"/>
                    <a:pt x="35" y="77"/>
                    <a:pt x="35" y="77"/>
                  </a:cubicBezTo>
                  <a:cubicBezTo>
                    <a:pt x="35" y="77"/>
                    <a:pt x="35" y="77"/>
                    <a:pt x="34" y="76"/>
                  </a:cubicBezTo>
                  <a:cubicBezTo>
                    <a:pt x="35" y="76"/>
                    <a:pt x="35" y="76"/>
                    <a:pt x="35" y="76"/>
                  </a:cubicBezTo>
                  <a:cubicBezTo>
                    <a:pt x="38" y="79"/>
                    <a:pt x="38" y="79"/>
                    <a:pt x="38" y="79"/>
                  </a:cubicBezTo>
                  <a:cubicBezTo>
                    <a:pt x="37" y="79"/>
                    <a:pt x="37" y="79"/>
                    <a:pt x="37" y="79"/>
                  </a:cubicBezTo>
                  <a:cubicBezTo>
                    <a:pt x="37" y="79"/>
                    <a:pt x="36" y="79"/>
                    <a:pt x="36" y="79"/>
                  </a:cubicBezTo>
                  <a:cubicBezTo>
                    <a:pt x="36" y="79"/>
                    <a:pt x="36" y="79"/>
                    <a:pt x="36" y="79"/>
                  </a:cubicBezTo>
                  <a:cubicBezTo>
                    <a:pt x="33" y="84"/>
                    <a:pt x="33" y="84"/>
                    <a:pt x="33" y="84"/>
                  </a:cubicBezTo>
                  <a:cubicBezTo>
                    <a:pt x="38" y="83"/>
                    <a:pt x="38" y="83"/>
                    <a:pt x="38" y="83"/>
                  </a:cubicBezTo>
                  <a:cubicBezTo>
                    <a:pt x="38" y="83"/>
                    <a:pt x="39" y="82"/>
                    <a:pt x="39" y="82"/>
                  </a:cubicBezTo>
                  <a:cubicBezTo>
                    <a:pt x="39" y="82"/>
                    <a:pt x="39" y="82"/>
                    <a:pt x="39" y="82"/>
                  </a:cubicBezTo>
                  <a:cubicBezTo>
                    <a:pt x="39" y="81"/>
                    <a:pt x="39" y="81"/>
                    <a:pt x="38" y="81"/>
                  </a:cubicBezTo>
                  <a:cubicBezTo>
                    <a:pt x="39" y="81"/>
                    <a:pt x="39" y="81"/>
                    <a:pt x="39" y="81"/>
                  </a:cubicBezTo>
                  <a:cubicBezTo>
                    <a:pt x="40" y="84"/>
                    <a:pt x="40" y="84"/>
                    <a:pt x="40" y="84"/>
                  </a:cubicBezTo>
                  <a:cubicBezTo>
                    <a:pt x="40" y="84"/>
                    <a:pt x="40" y="84"/>
                    <a:pt x="40" y="84"/>
                  </a:cubicBezTo>
                  <a:close/>
                  <a:moveTo>
                    <a:pt x="47" y="97"/>
                  </a:moveTo>
                  <a:cubicBezTo>
                    <a:pt x="46" y="97"/>
                    <a:pt x="45" y="98"/>
                    <a:pt x="44" y="98"/>
                  </a:cubicBezTo>
                  <a:cubicBezTo>
                    <a:pt x="42" y="98"/>
                    <a:pt x="41" y="98"/>
                    <a:pt x="40" y="97"/>
                  </a:cubicBezTo>
                  <a:cubicBezTo>
                    <a:pt x="40" y="96"/>
                    <a:pt x="39" y="95"/>
                    <a:pt x="39" y="94"/>
                  </a:cubicBezTo>
                  <a:cubicBezTo>
                    <a:pt x="39" y="93"/>
                    <a:pt x="40" y="91"/>
                    <a:pt x="41" y="91"/>
                  </a:cubicBezTo>
                  <a:cubicBezTo>
                    <a:pt x="42" y="90"/>
                    <a:pt x="43" y="89"/>
                    <a:pt x="44" y="89"/>
                  </a:cubicBezTo>
                  <a:cubicBezTo>
                    <a:pt x="45" y="89"/>
                    <a:pt x="46" y="89"/>
                    <a:pt x="47" y="90"/>
                  </a:cubicBezTo>
                  <a:cubicBezTo>
                    <a:pt x="48" y="91"/>
                    <a:pt x="49" y="92"/>
                    <a:pt x="49" y="93"/>
                  </a:cubicBezTo>
                  <a:cubicBezTo>
                    <a:pt x="49" y="95"/>
                    <a:pt x="48" y="95"/>
                    <a:pt x="47" y="97"/>
                  </a:cubicBezTo>
                  <a:close/>
                  <a:moveTo>
                    <a:pt x="45" y="96"/>
                  </a:moveTo>
                  <a:cubicBezTo>
                    <a:pt x="46" y="95"/>
                    <a:pt x="47" y="94"/>
                    <a:pt x="47" y="93"/>
                  </a:cubicBezTo>
                  <a:cubicBezTo>
                    <a:pt x="48" y="92"/>
                    <a:pt x="47" y="91"/>
                    <a:pt x="47" y="90"/>
                  </a:cubicBezTo>
                  <a:cubicBezTo>
                    <a:pt x="46" y="90"/>
                    <a:pt x="46" y="89"/>
                    <a:pt x="45" y="90"/>
                  </a:cubicBezTo>
                  <a:cubicBezTo>
                    <a:pt x="44" y="90"/>
                    <a:pt x="44" y="91"/>
                    <a:pt x="43" y="91"/>
                  </a:cubicBezTo>
                  <a:cubicBezTo>
                    <a:pt x="42" y="92"/>
                    <a:pt x="41" y="93"/>
                    <a:pt x="41" y="94"/>
                  </a:cubicBezTo>
                  <a:cubicBezTo>
                    <a:pt x="40" y="95"/>
                    <a:pt x="40" y="96"/>
                    <a:pt x="41" y="97"/>
                  </a:cubicBezTo>
                  <a:cubicBezTo>
                    <a:pt x="42" y="97"/>
                    <a:pt x="42" y="97"/>
                    <a:pt x="43" y="97"/>
                  </a:cubicBezTo>
                  <a:cubicBezTo>
                    <a:pt x="44" y="97"/>
                    <a:pt x="44" y="97"/>
                    <a:pt x="45" y="96"/>
                  </a:cubicBezTo>
                  <a:close/>
                  <a:moveTo>
                    <a:pt x="60" y="97"/>
                  </a:moveTo>
                  <a:cubicBezTo>
                    <a:pt x="59" y="97"/>
                    <a:pt x="59" y="97"/>
                    <a:pt x="59" y="97"/>
                  </a:cubicBezTo>
                  <a:cubicBezTo>
                    <a:pt x="59" y="97"/>
                    <a:pt x="59" y="97"/>
                    <a:pt x="59" y="97"/>
                  </a:cubicBezTo>
                  <a:cubicBezTo>
                    <a:pt x="58" y="97"/>
                    <a:pt x="58" y="97"/>
                    <a:pt x="58" y="96"/>
                  </a:cubicBezTo>
                  <a:cubicBezTo>
                    <a:pt x="58" y="96"/>
                    <a:pt x="58" y="95"/>
                    <a:pt x="58" y="95"/>
                  </a:cubicBezTo>
                  <a:cubicBezTo>
                    <a:pt x="58" y="95"/>
                    <a:pt x="58" y="95"/>
                    <a:pt x="58" y="95"/>
                  </a:cubicBezTo>
                  <a:cubicBezTo>
                    <a:pt x="58" y="94"/>
                    <a:pt x="57" y="94"/>
                    <a:pt x="56" y="95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6" y="99"/>
                    <a:pt x="56" y="99"/>
                    <a:pt x="56" y="99"/>
                  </a:cubicBezTo>
                  <a:cubicBezTo>
                    <a:pt x="56" y="99"/>
                    <a:pt x="56" y="99"/>
                    <a:pt x="56" y="99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0" y="103"/>
                    <a:pt x="50" y="103"/>
                    <a:pt x="50" y="103"/>
                  </a:cubicBezTo>
                  <a:cubicBezTo>
                    <a:pt x="49" y="103"/>
                    <a:pt x="49" y="104"/>
                    <a:pt x="50" y="105"/>
                  </a:cubicBezTo>
                  <a:cubicBezTo>
                    <a:pt x="50" y="105"/>
                    <a:pt x="50" y="105"/>
                    <a:pt x="50" y="105"/>
                  </a:cubicBezTo>
                  <a:cubicBezTo>
                    <a:pt x="46" y="102"/>
                    <a:pt x="46" y="102"/>
                    <a:pt x="46" y="102"/>
                  </a:cubicBezTo>
                  <a:cubicBezTo>
                    <a:pt x="46" y="101"/>
                    <a:pt x="46" y="101"/>
                    <a:pt x="46" y="101"/>
                  </a:cubicBezTo>
                  <a:cubicBezTo>
                    <a:pt x="47" y="102"/>
                    <a:pt x="48" y="102"/>
                    <a:pt x="48" y="101"/>
                  </a:cubicBezTo>
                  <a:cubicBezTo>
                    <a:pt x="52" y="96"/>
                    <a:pt x="52" y="96"/>
                    <a:pt x="52" y="96"/>
                  </a:cubicBezTo>
                  <a:cubicBezTo>
                    <a:pt x="51" y="95"/>
                    <a:pt x="51" y="95"/>
                    <a:pt x="51" y="95"/>
                  </a:cubicBezTo>
                  <a:cubicBezTo>
                    <a:pt x="52" y="95"/>
                    <a:pt x="52" y="95"/>
                    <a:pt x="52" y="95"/>
                  </a:cubicBezTo>
                  <a:cubicBezTo>
                    <a:pt x="53" y="96"/>
                    <a:pt x="53" y="96"/>
                    <a:pt x="53" y="96"/>
                  </a:cubicBezTo>
                  <a:cubicBezTo>
                    <a:pt x="53" y="95"/>
                    <a:pt x="53" y="95"/>
                    <a:pt x="53" y="95"/>
                  </a:cubicBezTo>
                  <a:cubicBezTo>
                    <a:pt x="54" y="95"/>
                    <a:pt x="55" y="94"/>
                    <a:pt x="56" y="94"/>
                  </a:cubicBezTo>
                  <a:cubicBezTo>
                    <a:pt x="57" y="94"/>
                    <a:pt x="58" y="94"/>
                    <a:pt x="59" y="95"/>
                  </a:cubicBezTo>
                  <a:cubicBezTo>
                    <a:pt x="59" y="95"/>
                    <a:pt x="60" y="95"/>
                    <a:pt x="60" y="96"/>
                  </a:cubicBezTo>
                  <a:cubicBezTo>
                    <a:pt x="60" y="96"/>
                    <a:pt x="60" y="96"/>
                    <a:pt x="60" y="97"/>
                  </a:cubicBezTo>
                  <a:close/>
                  <a:moveTo>
                    <a:pt x="65" y="111"/>
                  </a:moveTo>
                  <a:cubicBezTo>
                    <a:pt x="64" y="113"/>
                    <a:pt x="63" y="113"/>
                    <a:pt x="62" y="113"/>
                  </a:cubicBezTo>
                  <a:cubicBezTo>
                    <a:pt x="61" y="113"/>
                    <a:pt x="60" y="113"/>
                    <a:pt x="59" y="112"/>
                  </a:cubicBezTo>
                  <a:cubicBezTo>
                    <a:pt x="58" y="112"/>
                    <a:pt x="58" y="111"/>
                    <a:pt x="58" y="111"/>
                  </a:cubicBezTo>
                  <a:cubicBezTo>
                    <a:pt x="57" y="111"/>
                    <a:pt x="57" y="110"/>
                    <a:pt x="57" y="110"/>
                  </a:cubicBezTo>
                  <a:cubicBezTo>
                    <a:pt x="56" y="109"/>
                    <a:pt x="56" y="110"/>
                    <a:pt x="56" y="110"/>
                  </a:cubicBezTo>
                  <a:cubicBezTo>
                    <a:pt x="56" y="109"/>
                    <a:pt x="56" y="109"/>
                    <a:pt x="56" y="109"/>
                  </a:cubicBezTo>
                  <a:cubicBezTo>
                    <a:pt x="58" y="105"/>
                    <a:pt x="58" y="105"/>
                    <a:pt x="58" y="105"/>
                  </a:cubicBezTo>
                  <a:cubicBezTo>
                    <a:pt x="58" y="106"/>
                    <a:pt x="58" y="106"/>
                    <a:pt x="58" y="106"/>
                  </a:cubicBezTo>
                  <a:cubicBezTo>
                    <a:pt x="57" y="108"/>
                    <a:pt x="58" y="110"/>
                    <a:pt x="59" y="111"/>
                  </a:cubicBezTo>
                  <a:cubicBezTo>
                    <a:pt x="60" y="112"/>
                    <a:pt x="60" y="112"/>
                    <a:pt x="61" y="112"/>
                  </a:cubicBezTo>
                  <a:cubicBezTo>
                    <a:pt x="62" y="112"/>
                    <a:pt x="62" y="111"/>
                    <a:pt x="62" y="111"/>
                  </a:cubicBezTo>
                  <a:cubicBezTo>
                    <a:pt x="63" y="110"/>
                    <a:pt x="63" y="109"/>
                    <a:pt x="62" y="107"/>
                  </a:cubicBezTo>
                  <a:cubicBezTo>
                    <a:pt x="62" y="105"/>
                    <a:pt x="62" y="105"/>
                    <a:pt x="62" y="105"/>
                  </a:cubicBezTo>
                  <a:cubicBezTo>
                    <a:pt x="61" y="104"/>
                    <a:pt x="61" y="102"/>
                    <a:pt x="62" y="101"/>
                  </a:cubicBezTo>
                  <a:cubicBezTo>
                    <a:pt x="62" y="100"/>
                    <a:pt x="63" y="100"/>
                    <a:pt x="64" y="99"/>
                  </a:cubicBezTo>
                  <a:cubicBezTo>
                    <a:pt x="65" y="99"/>
                    <a:pt x="66" y="99"/>
                    <a:pt x="67" y="100"/>
                  </a:cubicBezTo>
                  <a:cubicBezTo>
                    <a:pt x="67" y="101"/>
                    <a:pt x="68" y="101"/>
                    <a:pt x="68" y="101"/>
                  </a:cubicBezTo>
                  <a:cubicBezTo>
                    <a:pt x="68" y="102"/>
                    <a:pt x="68" y="102"/>
                    <a:pt x="69" y="102"/>
                  </a:cubicBezTo>
                  <a:cubicBezTo>
                    <a:pt x="69" y="102"/>
                    <a:pt x="69" y="102"/>
                    <a:pt x="70" y="102"/>
                  </a:cubicBezTo>
                  <a:cubicBezTo>
                    <a:pt x="70" y="103"/>
                    <a:pt x="70" y="103"/>
                    <a:pt x="70" y="103"/>
                  </a:cubicBezTo>
                  <a:cubicBezTo>
                    <a:pt x="68" y="107"/>
                    <a:pt x="68" y="107"/>
                    <a:pt x="68" y="107"/>
                  </a:cubicBezTo>
                  <a:cubicBezTo>
                    <a:pt x="67" y="106"/>
                    <a:pt x="67" y="106"/>
                    <a:pt x="67" y="106"/>
                  </a:cubicBezTo>
                  <a:cubicBezTo>
                    <a:pt x="68" y="104"/>
                    <a:pt x="68" y="102"/>
                    <a:pt x="66" y="101"/>
                  </a:cubicBezTo>
                  <a:cubicBezTo>
                    <a:pt x="66" y="101"/>
                    <a:pt x="65" y="101"/>
                    <a:pt x="64" y="101"/>
                  </a:cubicBezTo>
                  <a:cubicBezTo>
                    <a:pt x="64" y="101"/>
                    <a:pt x="64" y="101"/>
                    <a:pt x="63" y="101"/>
                  </a:cubicBezTo>
                  <a:cubicBezTo>
                    <a:pt x="63" y="102"/>
                    <a:pt x="63" y="102"/>
                    <a:pt x="63" y="103"/>
                  </a:cubicBezTo>
                  <a:cubicBezTo>
                    <a:pt x="63" y="103"/>
                    <a:pt x="63" y="104"/>
                    <a:pt x="64" y="105"/>
                  </a:cubicBezTo>
                  <a:cubicBezTo>
                    <a:pt x="64" y="107"/>
                    <a:pt x="64" y="107"/>
                    <a:pt x="64" y="107"/>
                  </a:cubicBezTo>
                  <a:cubicBezTo>
                    <a:pt x="66" y="109"/>
                    <a:pt x="66" y="111"/>
                    <a:pt x="65" y="111"/>
                  </a:cubicBezTo>
                  <a:close/>
                  <a:moveTo>
                    <a:pt x="74" y="117"/>
                  </a:moveTo>
                  <a:cubicBezTo>
                    <a:pt x="73" y="118"/>
                    <a:pt x="72" y="119"/>
                    <a:pt x="71" y="119"/>
                  </a:cubicBezTo>
                  <a:cubicBezTo>
                    <a:pt x="70" y="119"/>
                    <a:pt x="69" y="119"/>
                    <a:pt x="68" y="118"/>
                  </a:cubicBezTo>
                  <a:cubicBezTo>
                    <a:pt x="68" y="118"/>
                    <a:pt x="67" y="117"/>
                    <a:pt x="67" y="116"/>
                  </a:cubicBezTo>
                  <a:cubicBezTo>
                    <a:pt x="66" y="115"/>
                    <a:pt x="67" y="113"/>
                    <a:pt x="68" y="112"/>
                  </a:cubicBezTo>
                  <a:cubicBezTo>
                    <a:pt x="68" y="111"/>
                    <a:pt x="69" y="110"/>
                    <a:pt x="70" y="110"/>
                  </a:cubicBezTo>
                  <a:cubicBezTo>
                    <a:pt x="72" y="109"/>
                    <a:pt x="73" y="109"/>
                    <a:pt x="74" y="110"/>
                  </a:cubicBezTo>
                  <a:cubicBezTo>
                    <a:pt x="75" y="111"/>
                    <a:pt x="75" y="111"/>
                    <a:pt x="76" y="112"/>
                  </a:cubicBezTo>
                  <a:cubicBezTo>
                    <a:pt x="76" y="113"/>
                    <a:pt x="76" y="113"/>
                    <a:pt x="76" y="113"/>
                  </a:cubicBezTo>
                  <a:cubicBezTo>
                    <a:pt x="76" y="114"/>
                    <a:pt x="75" y="114"/>
                    <a:pt x="75" y="114"/>
                  </a:cubicBezTo>
                  <a:cubicBezTo>
                    <a:pt x="75" y="114"/>
                    <a:pt x="75" y="114"/>
                    <a:pt x="74" y="114"/>
                  </a:cubicBezTo>
                  <a:cubicBezTo>
                    <a:pt x="74" y="114"/>
                    <a:pt x="74" y="113"/>
                    <a:pt x="74" y="113"/>
                  </a:cubicBezTo>
                  <a:cubicBezTo>
                    <a:pt x="74" y="113"/>
                    <a:pt x="74" y="113"/>
                    <a:pt x="74" y="113"/>
                  </a:cubicBezTo>
                  <a:cubicBezTo>
                    <a:pt x="74" y="112"/>
                    <a:pt x="74" y="112"/>
                    <a:pt x="74" y="111"/>
                  </a:cubicBezTo>
                  <a:cubicBezTo>
                    <a:pt x="74" y="111"/>
                    <a:pt x="74" y="111"/>
                    <a:pt x="73" y="111"/>
                  </a:cubicBezTo>
                  <a:cubicBezTo>
                    <a:pt x="72" y="110"/>
                    <a:pt x="72" y="110"/>
                    <a:pt x="70" y="111"/>
                  </a:cubicBezTo>
                  <a:cubicBezTo>
                    <a:pt x="70" y="111"/>
                    <a:pt x="69" y="111"/>
                    <a:pt x="69" y="112"/>
                  </a:cubicBezTo>
                  <a:cubicBezTo>
                    <a:pt x="68" y="113"/>
                    <a:pt x="68" y="114"/>
                    <a:pt x="68" y="115"/>
                  </a:cubicBezTo>
                  <a:cubicBezTo>
                    <a:pt x="68" y="116"/>
                    <a:pt x="68" y="117"/>
                    <a:pt x="69" y="117"/>
                  </a:cubicBezTo>
                  <a:cubicBezTo>
                    <a:pt x="71" y="118"/>
                    <a:pt x="72" y="118"/>
                    <a:pt x="74" y="117"/>
                  </a:cubicBezTo>
                  <a:cubicBezTo>
                    <a:pt x="74" y="117"/>
                    <a:pt x="74" y="117"/>
                    <a:pt x="74" y="117"/>
                  </a:cubicBezTo>
                  <a:close/>
                  <a:moveTo>
                    <a:pt x="83" y="111"/>
                  </a:moveTo>
                  <a:cubicBezTo>
                    <a:pt x="83" y="111"/>
                    <a:pt x="82" y="111"/>
                    <a:pt x="82" y="111"/>
                  </a:cubicBezTo>
                  <a:cubicBezTo>
                    <a:pt x="82" y="111"/>
                    <a:pt x="82" y="111"/>
                    <a:pt x="81" y="111"/>
                  </a:cubicBezTo>
                  <a:cubicBezTo>
                    <a:pt x="81" y="111"/>
                    <a:pt x="81" y="111"/>
                    <a:pt x="81" y="111"/>
                  </a:cubicBezTo>
                  <a:cubicBezTo>
                    <a:pt x="81" y="110"/>
                    <a:pt x="81" y="110"/>
                    <a:pt x="81" y="110"/>
                  </a:cubicBezTo>
                  <a:cubicBezTo>
                    <a:pt x="81" y="109"/>
                    <a:pt x="81" y="109"/>
                    <a:pt x="82" y="109"/>
                  </a:cubicBezTo>
                  <a:cubicBezTo>
                    <a:pt x="82" y="109"/>
                    <a:pt x="82" y="109"/>
                    <a:pt x="82" y="109"/>
                  </a:cubicBezTo>
                  <a:cubicBezTo>
                    <a:pt x="83" y="109"/>
                    <a:pt x="83" y="110"/>
                    <a:pt x="83" y="110"/>
                  </a:cubicBezTo>
                  <a:cubicBezTo>
                    <a:pt x="83" y="111"/>
                    <a:pt x="83" y="111"/>
                    <a:pt x="83" y="111"/>
                  </a:cubicBezTo>
                  <a:close/>
                  <a:moveTo>
                    <a:pt x="78" y="123"/>
                  </a:moveTo>
                  <a:cubicBezTo>
                    <a:pt x="74" y="121"/>
                    <a:pt x="74" y="121"/>
                    <a:pt x="74" y="121"/>
                  </a:cubicBezTo>
                  <a:cubicBezTo>
                    <a:pt x="74" y="121"/>
                    <a:pt x="74" y="121"/>
                    <a:pt x="74" y="121"/>
                  </a:cubicBezTo>
                  <a:cubicBezTo>
                    <a:pt x="75" y="121"/>
                    <a:pt x="76" y="121"/>
                    <a:pt x="76" y="120"/>
                  </a:cubicBezTo>
                  <a:cubicBezTo>
                    <a:pt x="78" y="115"/>
                    <a:pt x="78" y="115"/>
                    <a:pt x="78" y="115"/>
                  </a:cubicBezTo>
                  <a:cubicBezTo>
                    <a:pt x="79" y="115"/>
                    <a:pt x="79" y="114"/>
                    <a:pt x="78" y="114"/>
                  </a:cubicBezTo>
                  <a:cubicBezTo>
                    <a:pt x="78" y="114"/>
                    <a:pt x="78" y="114"/>
                    <a:pt x="78" y="114"/>
                  </a:cubicBezTo>
                  <a:cubicBezTo>
                    <a:pt x="78" y="113"/>
                    <a:pt x="78" y="113"/>
                    <a:pt x="78" y="113"/>
                  </a:cubicBezTo>
                  <a:cubicBezTo>
                    <a:pt x="81" y="114"/>
                    <a:pt x="81" y="114"/>
                    <a:pt x="81" y="114"/>
                  </a:cubicBezTo>
                  <a:cubicBezTo>
                    <a:pt x="78" y="121"/>
                    <a:pt x="78" y="121"/>
                    <a:pt x="78" y="121"/>
                  </a:cubicBezTo>
                  <a:cubicBezTo>
                    <a:pt x="77" y="122"/>
                    <a:pt x="78" y="123"/>
                    <a:pt x="78" y="123"/>
                  </a:cubicBezTo>
                  <a:cubicBezTo>
                    <a:pt x="78" y="123"/>
                    <a:pt x="78" y="123"/>
                    <a:pt x="78" y="123"/>
                  </a:cubicBezTo>
                  <a:close/>
                  <a:moveTo>
                    <a:pt x="89" y="124"/>
                  </a:moveTo>
                  <a:cubicBezTo>
                    <a:pt x="88" y="125"/>
                    <a:pt x="87" y="125"/>
                    <a:pt x="86" y="126"/>
                  </a:cubicBezTo>
                  <a:cubicBezTo>
                    <a:pt x="85" y="126"/>
                    <a:pt x="84" y="126"/>
                    <a:pt x="84" y="126"/>
                  </a:cubicBezTo>
                  <a:cubicBezTo>
                    <a:pt x="82" y="125"/>
                    <a:pt x="82" y="125"/>
                    <a:pt x="82" y="124"/>
                  </a:cubicBezTo>
                  <a:cubicBezTo>
                    <a:pt x="81" y="123"/>
                    <a:pt x="81" y="121"/>
                    <a:pt x="82" y="120"/>
                  </a:cubicBezTo>
                  <a:cubicBezTo>
                    <a:pt x="82" y="119"/>
                    <a:pt x="83" y="118"/>
                    <a:pt x="84" y="117"/>
                  </a:cubicBezTo>
                  <a:cubicBezTo>
                    <a:pt x="85" y="117"/>
                    <a:pt x="86" y="117"/>
                    <a:pt x="87" y="117"/>
                  </a:cubicBezTo>
                  <a:cubicBezTo>
                    <a:pt x="88" y="118"/>
                    <a:pt x="89" y="119"/>
                    <a:pt x="89" y="119"/>
                  </a:cubicBezTo>
                  <a:cubicBezTo>
                    <a:pt x="90" y="120"/>
                    <a:pt x="90" y="121"/>
                    <a:pt x="89" y="122"/>
                  </a:cubicBezTo>
                  <a:cubicBezTo>
                    <a:pt x="83" y="119"/>
                    <a:pt x="83" y="119"/>
                    <a:pt x="83" y="119"/>
                  </a:cubicBezTo>
                  <a:cubicBezTo>
                    <a:pt x="83" y="121"/>
                    <a:pt x="83" y="122"/>
                    <a:pt x="83" y="123"/>
                  </a:cubicBezTo>
                  <a:cubicBezTo>
                    <a:pt x="83" y="124"/>
                    <a:pt x="84" y="124"/>
                    <a:pt x="84" y="125"/>
                  </a:cubicBezTo>
                  <a:cubicBezTo>
                    <a:pt x="85" y="125"/>
                    <a:pt x="86" y="125"/>
                    <a:pt x="86" y="125"/>
                  </a:cubicBezTo>
                  <a:cubicBezTo>
                    <a:pt x="88" y="125"/>
                    <a:pt x="88" y="124"/>
                    <a:pt x="89" y="124"/>
                  </a:cubicBezTo>
                  <a:cubicBezTo>
                    <a:pt x="89" y="124"/>
                    <a:pt x="89" y="124"/>
                    <a:pt x="89" y="124"/>
                  </a:cubicBezTo>
                  <a:close/>
                  <a:moveTo>
                    <a:pt x="88" y="120"/>
                  </a:moveTo>
                  <a:cubicBezTo>
                    <a:pt x="88" y="119"/>
                    <a:pt x="88" y="118"/>
                    <a:pt x="87" y="117"/>
                  </a:cubicBezTo>
                  <a:cubicBezTo>
                    <a:pt x="86" y="117"/>
                    <a:pt x="84" y="117"/>
                    <a:pt x="84" y="119"/>
                  </a:cubicBezTo>
                  <a:cubicBezTo>
                    <a:pt x="88" y="120"/>
                    <a:pt x="88" y="120"/>
                    <a:pt x="88" y="120"/>
                  </a:cubicBezTo>
                  <a:close/>
                  <a:moveTo>
                    <a:pt x="98" y="131"/>
                  </a:moveTo>
                  <a:cubicBezTo>
                    <a:pt x="94" y="129"/>
                    <a:pt x="94" y="129"/>
                    <a:pt x="94" y="129"/>
                  </a:cubicBezTo>
                  <a:cubicBezTo>
                    <a:pt x="94" y="129"/>
                    <a:pt x="94" y="129"/>
                    <a:pt x="94" y="129"/>
                  </a:cubicBezTo>
                  <a:cubicBezTo>
                    <a:pt x="95" y="129"/>
                    <a:pt x="96" y="129"/>
                    <a:pt x="96" y="128"/>
                  </a:cubicBezTo>
                  <a:cubicBezTo>
                    <a:pt x="98" y="123"/>
                    <a:pt x="98" y="123"/>
                    <a:pt x="98" y="123"/>
                  </a:cubicBezTo>
                  <a:cubicBezTo>
                    <a:pt x="98" y="123"/>
                    <a:pt x="98" y="123"/>
                    <a:pt x="98" y="122"/>
                  </a:cubicBezTo>
                  <a:cubicBezTo>
                    <a:pt x="98" y="122"/>
                    <a:pt x="97" y="122"/>
                    <a:pt x="97" y="121"/>
                  </a:cubicBezTo>
                  <a:cubicBezTo>
                    <a:pt x="96" y="121"/>
                    <a:pt x="95" y="121"/>
                    <a:pt x="94" y="122"/>
                  </a:cubicBezTo>
                  <a:cubicBezTo>
                    <a:pt x="93" y="127"/>
                    <a:pt x="93" y="127"/>
                    <a:pt x="93" y="127"/>
                  </a:cubicBezTo>
                  <a:cubicBezTo>
                    <a:pt x="92" y="128"/>
                    <a:pt x="93" y="129"/>
                    <a:pt x="94" y="129"/>
                  </a:cubicBezTo>
                  <a:cubicBezTo>
                    <a:pt x="94" y="129"/>
                    <a:pt x="94" y="129"/>
                    <a:pt x="94" y="129"/>
                  </a:cubicBezTo>
                  <a:cubicBezTo>
                    <a:pt x="90" y="128"/>
                    <a:pt x="90" y="128"/>
                    <a:pt x="90" y="128"/>
                  </a:cubicBezTo>
                  <a:cubicBezTo>
                    <a:pt x="90" y="127"/>
                    <a:pt x="90" y="127"/>
                    <a:pt x="90" y="127"/>
                  </a:cubicBezTo>
                  <a:cubicBezTo>
                    <a:pt x="90" y="128"/>
                    <a:pt x="91" y="127"/>
                    <a:pt x="91" y="127"/>
                  </a:cubicBezTo>
                  <a:cubicBezTo>
                    <a:pt x="93" y="121"/>
                    <a:pt x="93" y="121"/>
                    <a:pt x="93" y="121"/>
                  </a:cubicBezTo>
                  <a:cubicBezTo>
                    <a:pt x="93" y="121"/>
                    <a:pt x="93" y="121"/>
                    <a:pt x="93" y="121"/>
                  </a:cubicBezTo>
                  <a:cubicBezTo>
                    <a:pt x="93" y="121"/>
                    <a:pt x="93" y="120"/>
                    <a:pt x="92" y="120"/>
                  </a:cubicBezTo>
                  <a:cubicBezTo>
                    <a:pt x="92" y="120"/>
                    <a:pt x="92" y="120"/>
                    <a:pt x="92" y="120"/>
                  </a:cubicBezTo>
                  <a:cubicBezTo>
                    <a:pt x="96" y="120"/>
                    <a:pt x="96" y="120"/>
                    <a:pt x="96" y="120"/>
                  </a:cubicBezTo>
                  <a:cubicBezTo>
                    <a:pt x="95" y="121"/>
                    <a:pt x="95" y="121"/>
                    <a:pt x="95" y="121"/>
                  </a:cubicBezTo>
                  <a:cubicBezTo>
                    <a:pt x="96" y="121"/>
                    <a:pt x="98" y="121"/>
                    <a:pt x="99" y="121"/>
                  </a:cubicBezTo>
                  <a:cubicBezTo>
                    <a:pt x="100" y="121"/>
                    <a:pt x="101" y="123"/>
                    <a:pt x="100" y="125"/>
                  </a:cubicBezTo>
                  <a:cubicBezTo>
                    <a:pt x="98" y="129"/>
                    <a:pt x="98" y="129"/>
                    <a:pt x="98" y="129"/>
                  </a:cubicBezTo>
                  <a:cubicBezTo>
                    <a:pt x="98" y="130"/>
                    <a:pt x="98" y="131"/>
                    <a:pt x="98" y="131"/>
                  </a:cubicBezTo>
                  <a:cubicBezTo>
                    <a:pt x="98" y="131"/>
                    <a:pt x="98" y="131"/>
                    <a:pt x="98" y="131"/>
                  </a:cubicBezTo>
                  <a:close/>
                  <a:moveTo>
                    <a:pt x="109" y="130"/>
                  </a:moveTo>
                  <a:cubicBezTo>
                    <a:pt x="108" y="131"/>
                    <a:pt x="107" y="132"/>
                    <a:pt x="107" y="132"/>
                  </a:cubicBezTo>
                  <a:cubicBezTo>
                    <a:pt x="106" y="133"/>
                    <a:pt x="105" y="133"/>
                    <a:pt x="104" y="133"/>
                  </a:cubicBezTo>
                  <a:cubicBezTo>
                    <a:pt x="103" y="132"/>
                    <a:pt x="102" y="132"/>
                    <a:pt x="102" y="131"/>
                  </a:cubicBezTo>
                  <a:cubicBezTo>
                    <a:pt x="101" y="129"/>
                    <a:pt x="101" y="128"/>
                    <a:pt x="101" y="127"/>
                  </a:cubicBezTo>
                  <a:cubicBezTo>
                    <a:pt x="102" y="126"/>
                    <a:pt x="102" y="125"/>
                    <a:pt x="103" y="124"/>
                  </a:cubicBezTo>
                  <a:cubicBezTo>
                    <a:pt x="104" y="123"/>
                    <a:pt x="106" y="123"/>
                    <a:pt x="107" y="123"/>
                  </a:cubicBezTo>
                  <a:cubicBezTo>
                    <a:pt x="108" y="123"/>
                    <a:pt x="108" y="123"/>
                    <a:pt x="109" y="124"/>
                  </a:cubicBezTo>
                  <a:cubicBezTo>
                    <a:pt x="109" y="125"/>
                    <a:pt x="110" y="125"/>
                    <a:pt x="109" y="126"/>
                  </a:cubicBezTo>
                  <a:cubicBezTo>
                    <a:pt x="109" y="126"/>
                    <a:pt x="109" y="126"/>
                    <a:pt x="109" y="126"/>
                  </a:cubicBezTo>
                  <a:cubicBezTo>
                    <a:pt x="108" y="126"/>
                    <a:pt x="108" y="126"/>
                    <a:pt x="108" y="126"/>
                  </a:cubicBezTo>
                  <a:cubicBezTo>
                    <a:pt x="108" y="126"/>
                    <a:pt x="108" y="126"/>
                    <a:pt x="108" y="126"/>
                  </a:cubicBezTo>
                  <a:cubicBezTo>
                    <a:pt x="108" y="125"/>
                    <a:pt x="108" y="125"/>
                    <a:pt x="108" y="125"/>
                  </a:cubicBezTo>
                  <a:cubicBezTo>
                    <a:pt x="108" y="125"/>
                    <a:pt x="108" y="124"/>
                    <a:pt x="108" y="124"/>
                  </a:cubicBezTo>
                  <a:cubicBezTo>
                    <a:pt x="107" y="123"/>
                    <a:pt x="107" y="123"/>
                    <a:pt x="107" y="123"/>
                  </a:cubicBezTo>
                  <a:cubicBezTo>
                    <a:pt x="106" y="123"/>
                    <a:pt x="105" y="123"/>
                    <a:pt x="104" y="124"/>
                  </a:cubicBezTo>
                  <a:cubicBezTo>
                    <a:pt x="104" y="124"/>
                    <a:pt x="104" y="125"/>
                    <a:pt x="103" y="126"/>
                  </a:cubicBezTo>
                  <a:cubicBezTo>
                    <a:pt x="103" y="127"/>
                    <a:pt x="103" y="128"/>
                    <a:pt x="104" y="129"/>
                  </a:cubicBezTo>
                  <a:cubicBezTo>
                    <a:pt x="104" y="129"/>
                    <a:pt x="105" y="130"/>
                    <a:pt x="106" y="130"/>
                  </a:cubicBezTo>
                  <a:cubicBezTo>
                    <a:pt x="106" y="131"/>
                    <a:pt x="107" y="131"/>
                    <a:pt x="109" y="130"/>
                  </a:cubicBezTo>
                  <a:cubicBezTo>
                    <a:pt x="109" y="130"/>
                    <a:pt x="109" y="130"/>
                    <a:pt x="109" y="130"/>
                  </a:cubicBezTo>
                  <a:close/>
                  <a:moveTo>
                    <a:pt x="119" y="132"/>
                  </a:moveTo>
                  <a:cubicBezTo>
                    <a:pt x="118" y="133"/>
                    <a:pt x="118" y="133"/>
                    <a:pt x="117" y="134"/>
                  </a:cubicBezTo>
                  <a:cubicBezTo>
                    <a:pt x="116" y="134"/>
                    <a:pt x="115" y="135"/>
                    <a:pt x="114" y="134"/>
                  </a:cubicBezTo>
                  <a:cubicBezTo>
                    <a:pt x="113" y="134"/>
                    <a:pt x="112" y="133"/>
                    <a:pt x="112" y="133"/>
                  </a:cubicBezTo>
                  <a:cubicBezTo>
                    <a:pt x="111" y="131"/>
                    <a:pt x="111" y="130"/>
                    <a:pt x="111" y="129"/>
                  </a:cubicBezTo>
                  <a:cubicBezTo>
                    <a:pt x="112" y="128"/>
                    <a:pt x="112" y="127"/>
                    <a:pt x="113" y="126"/>
                  </a:cubicBezTo>
                  <a:cubicBezTo>
                    <a:pt x="114" y="125"/>
                    <a:pt x="115" y="125"/>
                    <a:pt x="116" y="125"/>
                  </a:cubicBezTo>
                  <a:cubicBezTo>
                    <a:pt x="118" y="125"/>
                    <a:pt x="118" y="126"/>
                    <a:pt x="119" y="127"/>
                  </a:cubicBezTo>
                  <a:cubicBezTo>
                    <a:pt x="119" y="127"/>
                    <a:pt x="120" y="128"/>
                    <a:pt x="119" y="129"/>
                  </a:cubicBezTo>
                  <a:cubicBezTo>
                    <a:pt x="113" y="128"/>
                    <a:pt x="113" y="128"/>
                    <a:pt x="113" y="128"/>
                  </a:cubicBezTo>
                  <a:cubicBezTo>
                    <a:pt x="112" y="129"/>
                    <a:pt x="113" y="131"/>
                    <a:pt x="113" y="131"/>
                  </a:cubicBezTo>
                  <a:cubicBezTo>
                    <a:pt x="114" y="132"/>
                    <a:pt x="114" y="133"/>
                    <a:pt x="115" y="133"/>
                  </a:cubicBezTo>
                  <a:cubicBezTo>
                    <a:pt x="116" y="133"/>
                    <a:pt x="116" y="133"/>
                    <a:pt x="117" y="133"/>
                  </a:cubicBezTo>
                  <a:cubicBezTo>
                    <a:pt x="118" y="133"/>
                    <a:pt x="118" y="132"/>
                    <a:pt x="119" y="132"/>
                  </a:cubicBezTo>
                  <a:cubicBezTo>
                    <a:pt x="119" y="132"/>
                    <a:pt x="119" y="132"/>
                    <a:pt x="119" y="132"/>
                  </a:cubicBezTo>
                  <a:close/>
                  <a:moveTo>
                    <a:pt x="117" y="129"/>
                  </a:moveTo>
                  <a:cubicBezTo>
                    <a:pt x="117" y="127"/>
                    <a:pt x="116" y="126"/>
                    <a:pt x="115" y="126"/>
                  </a:cubicBezTo>
                  <a:cubicBezTo>
                    <a:pt x="114" y="125"/>
                    <a:pt x="113" y="126"/>
                    <a:pt x="112" y="128"/>
                  </a:cubicBezTo>
                  <a:cubicBezTo>
                    <a:pt x="117" y="129"/>
                    <a:pt x="117" y="129"/>
                    <a:pt x="117" y="129"/>
                  </a:cubicBezTo>
                  <a:close/>
                  <a:moveTo>
                    <a:pt x="133" y="135"/>
                  </a:moveTo>
                  <a:cubicBezTo>
                    <a:pt x="132" y="136"/>
                    <a:pt x="132" y="136"/>
                    <a:pt x="132" y="136"/>
                  </a:cubicBezTo>
                  <a:cubicBezTo>
                    <a:pt x="132" y="137"/>
                    <a:pt x="131" y="137"/>
                    <a:pt x="131" y="137"/>
                  </a:cubicBezTo>
                  <a:cubicBezTo>
                    <a:pt x="130" y="137"/>
                    <a:pt x="130" y="136"/>
                    <a:pt x="130" y="135"/>
                  </a:cubicBezTo>
                  <a:cubicBezTo>
                    <a:pt x="130" y="135"/>
                    <a:pt x="129" y="136"/>
                    <a:pt x="128" y="136"/>
                  </a:cubicBezTo>
                  <a:cubicBezTo>
                    <a:pt x="128" y="136"/>
                    <a:pt x="127" y="136"/>
                    <a:pt x="127" y="136"/>
                  </a:cubicBezTo>
                  <a:cubicBezTo>
                    <a:pt x="126" y="136"/>
                    <a:pt x="126" y="136"/>
                    <a:pt x="125" y="135"/>
                  </a:cubicBezTo>
                  <a:cubicBezTo>
                    <a:pt x="125" y="135"/>
                    <a:pt x="125" y="135"/>
                    <a:pt x="125" y="134"/>
                  </a:cubicBezTo>
                  <a:cubicBezTo>
                    <a:pt x="125" y="133"/>
                    <a:pt x="126" y="132"/>
                    <a:pt x="127" y="131"/>
                  </a:cubicBezTo>
                  <a:cubicBezTo>
                    <a:pt x="128" y="131"/>
                    <a:pt x="129" y="130"/>
                    <a:pt x="130" y="130"/>
                  </a:cubicBezTo>
                  <a:cubicBezTo>
                    <a:pt x="130" y="129"/>
                    <a:pt x="130" y="129"/>
                    <a:pt x="130" y="129"/>
                  </a:cubicBezTo>
                  <a:cubicBezTo>
                    <a:pt x="130" y="128"/>
                    <a:pt x="130" y="127"/>
                    <a:pt x="129" y="127"/>
                  </a:cubicBezTo>
                  <a:cubicBezTo>
                    <a:pt x="128" y="127"/>
                    <a:pt x="128" y="127"/>
                    <a:pt x="128" y="128"/>
                  </a:cubicBezTo>
                  <a:cubicBezTo>
                    <a:pt x="128" y="128"/>
                    <a:pt x="128" y="128"/>
                    <a:pt x="128" y="128"/>
                  </a:cubicBezTo>
                  <a:cubicBezTo>
                    <a:pt x="128" y="129"/>
                    <a:pt x="128" y="129"/>
                    <a:pt x="128" y="129"/>
                  </a:cubicBezTo>
                  <a:cubicBezTo>
                    <a:pt x="128" y="129"/>
                    <a:pt x="128" y="129"/>
                    <a:pt x="127" y="129"/>
                  </a:cubicBezTo>
                  <a:cubicBezTo>
                    <a:pt x="127" y="130"/>
                    <a:pt x="127" y="130"/>
                    <a:pt x="126" y="130"/>
                  </a:cubicBezTo>
                  <a:cubicBezTo>
                    <a:pt x="126" y="130"/>
                    <a:pt x="126" y="130"/>
                    <a:pt x="126" y="129"/>
                  </a:cubicBezTo>
                  <a:cubicBezTo>
                    <a:pt x="125" y="129"/>
                    <a:pt x="125" y="129"/>
                    <a:pt x="126" y="129"/>
                  </a:cubicBezTo>
                  <a:cubicBezTo>
                    <a:pt x="126" y="128"/>
                    <a:pt x="126" y="128"/>
                    <a:pt x="127" y="127"/>
                  </a:cubicBezTo>
                  <a:cubicBezTo>
                    <a:pt x="128" y="127"/>
                    <a:pt x="128" y="127"/>
                    <a:pt x="129" y="127"/>
                  </a:cubicBezTo>
                  <a:cubicBezTo>
                    <a:pt x="130" y="127"/>
                    <a:pt x="131" y="127"/>
                    <a:pt x="132" y="128"/>
                  </a:cubicBezTo>
                  <a:cubicBezTo>
                    <a:pt x="132" y="128"/>
                    <a:pt x="132" y="129"/>
                    <a:pt x="132" y="130"/>
                  </a:cubicBezTo>
                  <a:cubicBezTo>
                    <a:pt x="132" y="135"/>
                    <a:pt x="132" y="135"/>
                    <a:pt x="132" y="135"/>
                  </a:cubicBezTo>
                  <a:cubicBezTo>
                    <a:pt x="132" y="135"/>
                    <a:pt x="132" y="135"/>
                    <a:pt x="132" y="135"/>
                  </a:cubicBezTo>
                  <a:cubicBezTo>
                    <a:pt x="132" y="135"/>
                    <a:pt x="132" y="135"/>
                    <a:pt x="133" y="135"/>
                  </a:cubicBezTo>
                  <a:cubicBezTo>
                    <a:pt x="133" y="135"/>
                    <a:pt x="133" y="135"/>
                    <a:pt x="133" y="135"/>
                  </a:cubicBezTo>
                  <a:close/>
                  <a:moveTo>
                    <a:pt x="130" y="134"/>
                  </a:moveTo>
                  <a:cubicBezTo>
                    <a:pt x="130" y="131"/>
                    <a:pt x="130" y="131"/>
                    <a:pt x="130" y="131"/>
                  </a:cubicBezTo>
                  <a:cubicBezTo>
                    <a:pt x="129" y="131"/>
                    <a:pt x="128" y="131"/>
                    <a:pt x="128" y="131"/>
                  </a:cubicBezTo>
                  <a:cubicBezTo>
                    <a:pt x="127" y="132"/>
                    <a:pt x="126" y="132"/>
                    <a:pt x="126" y="133"/>
                  </a:cubicBezTo>
                  <a:cubicBezTo>
                    <a:pt x="126" y="134"/>
                    <a:pt x="127" y="135"/>
                    <a:pt x="128" y="135"/>
                  </a:cubicBezTo>
                  <a:cubicBezTo>
                    <a:pt x="128" y="135"/>
                    <a:pt x="129" y="135"/>
                    <a:pt x="130" y="134"/>
                  </a:cubicBezTo>
                  <a:close/>
                  <a:moveTo>
                    <a:pt x="144" y="136"/>
                  </a:moveTo>
                  <a:cubicBezTo>
                    <a:pt x="140" y="136"/>
                    <a:pt x="140" y="136"/>
                    <a:pt x="140" y="136"/>
                  </a:cubicBezTo>
                  <a:cubicBezTo>
                    <a:pt x="140" y="136"/>
                    <a:pt x="140" y="136"/>
                    <a:pt x="140" y="136"/>
                  </a:cubicBezTo>
                  <a:cubicBezTo>
                    <a:pt x="140" y="136"/>
                    <a:pt x="141" y="135"/>
                    <a:pt x="141" y="135"/>
                  </a:cubicBezTo>
                  <a:cubicBezTo>
                    <a:pt x="141" y="129"/>
                    <a:pt x="141" y="129"/>
                    <a:pt x="141" y="129"/>
                  </a:cubicBezTo>
                  <a:cubicBezTo>
                    <a:pt x="141" y="129"/>
                    <a:pt x="141" y="129"/>
                    <a:pt x="140" y="128"/>
                  </a:cubicBezTo>
                  <a:cubicBezTo>
                    <a:pt x="140" y="128"/>
                    <a:pt x="140" y="128"/>
                    <a:pt x="139" y="128"/>
                  </a:cubicBezTo>
                  <a:cubicBezTo>
                    <a:pt x="138" y="128"/>
                    <a:pt x="138" y="128"/>
                    <a:pt x="137" y="129"/>
                  </a:cubicBezTo>
                  <a:cubicBezTo>
                    <a:pt x="137" y="135"/>
                    <a:pt x="137" y="135"/>
                    <a:pt x="137" y="135"/>
                  </a:cubicBezTo>
                  <a:cubicBezTo>
                    <a:pt x="137" y="135"/>
                    <a:pt x="137" y="136"/>
                    <a:pt x="138" y="136"/>
                  </a:cubicBezTo>
                  <a:cubicBezTo>
                    <a:pt x="138" y="136"/>
                    <a:pt x="138" y="136"/>
                    <a:pt x="138" y="136"/>
                  </a:cubicBezTo>
                  <a:cubicBezTo>
                    <a:pt x="134" y="136"/>
                    <a:pt x="134" y="136"/>
                    <a:pt x="134" y="136"/>
                  </a:cubicBezTo>
                  <a:cubicBezTo>
                    <a:pt x="134" y="136"/>
                    <a:pt x="134" y="136"/>
                    <a:pt x="134" y="136"/>
                  </a:cubicBezTo>
                  <a:cubicBezTo>
                    <a:pt x="134" y="136"/>
                    <a:pt x="135" y="135"/>
                    <a:pt x="135" y="135"/>
                  </a:cubicBezTo>
                  <a:cubicBezTo>
                    <a:pt x="135" y="129"/>
                    <a:pt x="135" y="129"/>
                    <a:pt x="135" y="129"/>
                  </a:cubicBezTo>
                  <a:cubicBezTo>
                    <a:pt x="135" y="129"/>
                    <a:pt x="135" y="128"/>
                    <a:pt x="134" y="128"/>
                  </a:cubicBezTo>
                  <a:cubicBezTo>
                    <a:pt x="134" y="128"/>
                    <a:pt x="134" y="128"/>
                    <a:pt x="133" y="128"/>
                  </a:cubicBezTo>
                  <a:cubicBezTo>
                    <a:pt x="133" y="128"/>
                    <a:pt x="133" y="128"/>
                    <a:pt x="133" y="128"/>
                  </a:cubicBezTo>
                  <a:cubicBezTo>
                    <a:pt x="136" y="127"/>
                    <a:pt x="136" y="127"/>
                    <a:pt x="136" y="127"/>
                  </a:cubicBezTo>
                  <a:cubicBezTo>
                    <a:pt x="136" y="128"/>
                    <a:pt x="136" y="128"/>
                    <a:pt x="136" y="128"/>
                  </a:cubicBezTo>
                  <a:cubicBezTo>
                    <a:pt x="137" y="127"/>
                    <a:pt x="138" y="127"/>
                    <a:pt x="140" y="127"/>
                  </a:cubicBezTo>
                  <a:cubicBezTo>
                    <a:pt x="141" y="127"/>
                    <a:pt x="142" y="127"/>
                    <a:pt x="142" y="130"/>
                  </a:cubicBezTo>
                  <a:cubicBezTo>
                    <a:pt x="142" y="135"/>
                    <a:pt x="142" y="135"/>
                    <a:pt x="142" y="135"/>
                  </a:cubicBezTo>
                  <a:cubicBezTo>
                    <a:pt x="143" y="135"/>
                    <a:pt x="143" y="136"/>
                    <a:pt x="144" y="136"/>
                  </a:cubicBezTo>
                  <a:cubicBezTo>
                    <a:pt x="144" y="136"/>
                    <a:pt x="144" y="136"/>
                    <a:pt x="144" y="136"/>
                  </a:cubicBezTo>
                  <a:close/>
                  <a:moveTo>
                    <a:pt x="155" y="134"/>
                  </a:moveTo>
                  <a:cubicBezTo>
                    <a:pt x="154" y="135"/>
                    <a:pt x="153" y="135"/>
                    <a:pt x="152" y="136"/>
                  </a:cubicBezTo>
                  <a:cubicBezTo>
                    <a:pt x="152" y="134"/>
                    <a:pt x="152" y="134"/>
                    <a:pt x="152" y="134"/>
                  </a:cubicBezTo>
                  <a:cubicBezTo>
                    <a:pt x="151" y="135"/>
                    <a:pt x="150" y="136"/>
                    <a:pt x="149" y="136"/>
                  </a:cubicBezTo>
                  <a:cubicBezTo>
                    <a:pt x="148" y="136"/>
                    <a:pt x="148" y="136"/>
                    <a:pt x="147" y="135"/>
                  </a:cubicBezTo>
                  <a:cubicBezTo>
                    <a:pt x="146" y="134"/>
                    <a:pt x="145" y="133"/>
                    <a:pt x="145" y="131"/>
                  </a:cubicBezTo>
                  <a:cubicBezTo>
                    <a:pt x="145" y="130"/>
                    <a:pt x="146" y="129"/>
                    <a:pt x="146" y="128"/>
                  </a:cubicBezTo>
                  <a:cubicBezTo>
                    <a:pt x="146" y="127"/>
                    <a:pt x="148" y="126"/>
                    <a:pt x="149" y="126"/>
                  </a:cubicBezTo>
                  <a:cubicBezTo>
                    <a:pt x="150" y="126"/>
                    <a:pt x="150" y="126"/>
                    <a:pt x="151" y="127"/>
                  </a:cubicBezTo>
                  <a:cubicBezTo>
                    <a:pt x="150" y="124"/>
                    <a:pt x="150" y="124"/>
                    <a:pt x="150" y="124"/>
                  </a:cubicBezTo>
                  <a:cubicBezTo>
                    <a:pt x="150" y="123"/>
                    <a:pt x="150" y="123"/>
                    <a:pt x="150" y="123"/>
                  </a:cubicBezTo>
                  <a:cubicBezTo>
                    <a:pt x="150" y="123"/>
                    <a:pt x="150" y="123"/>
                    <a:pt x="149" y="123"/>
                  </a:cubicBezTo>
                  <a:cubicBezTo>
                    <a:pt x="149" y="123"/>
                    <a:pt x="149" y="123"/>
                    <a:pt x="149" y="123"/>
                  </a:cubicBezTo>
                  <a:cubicBezTo>
                    <a:pt x="150" y="123"/>
                    <a:pt x="150" y="122"/>
                    <a:pt x="152" y="121"/>
                  </a:cubicBezTo>
                  <a:cubicBezTo>
                    <a:pt x="153" y="133"/>
                    <a:pt x="153" y="133"/>
                    <a:pt x="153" y="133"/>
                  </a:cubicBezTo>
                  <a:cubicBezTo>
                    <a:pt x="153" y="134"/>
                    <a:pt x="153" y="134"/>
                    <a:pt x="153" y="134"/>
                  </a:cubicBezTo>
                  <a:cubicBezTo>
                    <a:pt x="154" y="134"/>
                    <a:pt x="155" y="134"/>
                    <a:pt x="155" y="134"/>
                  </a:cubicBezTo>
                  <a:cubicBezTo>
                    <a:pt x="155" y="134"/>
                    <a:pt x="155" y="134"/>
                    <a:pt x="155" y="134"/>
                  </a:cubicBezTo>
                  <a:close/>
                  <a:moveTo>
                    <a:pt x="152" y="133"/>
                  </a:moveTo>
                  <a:cubicBezTo>
                    <a:pt x="152" y="129"/>
                    <a:pt x="152" y="129"/>
                    <a:pt x="152" y="129"/>
                  </a:cubicBezTo>
                  <a:cubicBezTo>
                    <a:pt x="152" y="128"/>
                    <a:pt x="151" y="128"/>
                    <a:pt x="151" y="127"/>
                  </a:cubicBezTo>
                  <a:cubicBezTo>
                    <a:pt x="150" y="127"/>
                    <a:pt x="150" y="127"/>
                    <a:pt x="149" y="127"/>
                  </a:cubicBezTo>
                  <a:cubicBezTo>
                    <a:pt x="148" y="127"/>
                    <a:pt x="148" y="127"/>
                    <a:pt x="147" y="128"/>
                  </a:cubicBezTo>
                  <a:cubicBezTo>
                    <a:pt x="147" y="129"/>
                    <a:pt x="147" y="130"/>
                    <a:pt x="147" y="131"/>
                  </a:cubicBezTo>
                  <a:cubicBezTo>
                    <a:pt x="147" y="132"/>
                    <a:pt x="147" y="133"/>
                    <a:pt x="148" y="134"/>
                  </a:cubicBezTo>
                  <a:cubicBezTo>
                    <a:pt x="148" y="135"/>
                    <a:pt x="149" y="135"/>
                    <a:pt x="150" y="135"/>
                  </a:cubicBezTo>
                  <a:cubicBezTo>
                    <a:pt x="150" y="135"/>
                    <a:pt x="150" y="135"/>
                    <a:pt x="151" y="135"/>
                  </a:cubicBezTo>
                  <a:cubicBezTo>
                    <a:pt x="152" y="134"/>
                    <a:pt x="152" y="134"/>
                    <a:pt x="152" y="133"/>
                  </a:cubicBezTo>
                  <a:close/>
                  <a:moveTo>
                    <a:pt x="170" y="122"/>
                  </a:moveTo>
                  <a:cubicBezTo>
                    <a:pt x="170" y="122"/>
                    <a:pt x="170" y="122"/>
                    <a:pt x="170" y="122"/>
                  </a:cubicBezTo>
                  <a:cubicBezTo>
                    <a:pt x="169" y="121"/>
                    <a:pt x="169" y="120"/>
                    <a:pt x="169" y="120"/>
                  </a:cubicBezTo>
                  <a:cubicBezTo>
                    <a:pt x="168" y="120"/>
                    <a:pt x="168" y="120"/>
                    <a:pt x="167" y="120"/>
                  </a:cubicBezTo>
                  <a:cubicBezTo>
                    <a:pt x="165" y="120"/>
                    <a:pt x="165" y="120"/>
                    <a:pt x="165" y="120"/>
                  </a:cubicBezTo>
                  <a:cubicBezTo>
                    <a:pt x="167" y="131"/>
                    <a:pt x="167" y="131"/>
                    <a:pt x="167" y="131"/>
                  </a:cubicBezTo>
                  <a:cubicBezTo>
                    <a:pt x="168" y="132"/>
                    <a:pt x="168" y="132"/>
                    <a:pt x="170" y="132"/>
                  </a:cubicBezTo>
                  <a:cubicBezTo>
                    <a:pt x="170" y="132"/>
                    <a:pt x="170" y="132"/>
                    <a:pt x="170" y="132"/>
                  </a:cubicBezTo>
                  <a:cubicBezTo>
                    <a:pt x="164" y="133"/>
                    <a:pt x="164" y="133"/>
                    <a:pt x="164" y="133"/>
                  </a:cubicBezTo>
                  <a:cubicBezTo>
                    <a:pt x="164" y="133"/>
                    <a:pt x="164" y="133"/>
                    <a:pt x="164" y="133"/>
                  </a:cubicBezTo>
                  <a:cubicBezTo>
                    <a:pt x="165" y="133"/>
                    <a:pt x="166" y="132"/>
                    <a:pt x="165" y="131"/>
                  </a:cubicBezTo>
                  <a:cubicBezTo>
                    <a:pt x="163" y="121"/>
                    <a:pt x="163" y="121"/>
                    <a:pt x="163" y="121"/>
                  </a:cubicBezTo>
                  <a:cubicBezTo>
                    <a:pt x="161" y="121"/>
                    <a:pt x="161" y="121"/>
                    <a:pt x="161" y="121"/>
                  </a:cubicBezTo>
                  <a:cubicBezTo>
                    <a:pt x="160" y="121"/>
                    <a:pt x="160" y="122"/>
                    <a:pt x="159" y="122"/>
                  </a:cubicBezTo>
                  <a:cubicBezTo>
                    <a:pt x="159" y="123"/>
                    <a:pt x="159" y="123"/>
                    <a:pt x="159" y="124"/>
                  </a:cubicBezTo>
                  <a:cubicBezTo>
                    <a:pt x="159" y="124"/>
                    <a:pt x="159" y="124"/>
                    <a:pt x="159" y="124"/>
                  </a:cubicBezTo>
                  <a:cubicBezTo>
                    <a:pt x="158" y="121"/>
                    <a:pt x="158" y="121"/>
                    <a:pt x="158" y="121"/>
                  </a:cubicBezTo>
                  <a:cubicBezTo>
                    <a:pt x="169" y="118"/>
                    <a:pt x="169" y="118"/>
                    <a:pt x="169" y="118"/>
                  </a:cubicBezTo>
                  <a:cubicBezTo>
                    <a:pt x="170" y="122"/>
                    <a:pt x="170" y="122"/>
                    <a:pt x="170" y="122"/>
                  </a:cubicBezTo>
                  <a:close/>
                  <a:moveTo>
                    <a:pt x="181" y="125"/>
                  </a:moveTo>
                  <a:cubicBezTo>
                    <a:pt x="181" y="126"/>
                    <a:pt x="181" y="127"/>
                    <a:pt x="180" y="128"/>
                  </a:cubicBezTo>
                  <a:cubicBezTo>
                    <a:pt x="180" y="129"/>
                    <a:pt x="179" y="130"/>
                    <a:pt x="178" y="130"/>
                  </a:cubicBezTo>
                  <a:cubicBezTo>
                    <a:pt x="177" y="131"/>
                    <a:pt x="176" y="131"/>
                    <a:pt x="176" y="130"/>
                  </a:cubicBezTo>
                  <a:cubicBezTo>
                    <a:pt x="174" y="129"/>
                    <a:pt x="174" y="128"/>
                    <a:pt x="173" y="127"/>
                  </a:cubicBezTo>
                  <a:cubicBezTo>
                    <a:pt x="173" y="126"/>
                    <a:pt x="173" y="125"/>
                    <a:pt x="173" y="123"/>
                  </a:cubicBezTo>
                  <a:cubicBezTo>
                    <a:pt x="174" y="122"/>
                    <a:pt x="174" y="121"/>
                    <a:pt x="176" y="121"/>
                  </a:cubicBezTo>
                  <a:cubicBezTo>
                    <a:pt x="177" y="121"/>
                    <a:pt x="178" y="121"/>
                    <a:pt x="178" y="121"/>
                  </a:cubicBezTo>
                  <a:cubicBezTo>
                    <a:pt x="179" y="121"/>
                    <a:pt x="180" y="122"/>
                    <a:pt x="180" y="123"/>
                  </a:cubicBezTo>
                  <a:cubicBezTo>
                    <a:pt x="174" y="125"/>
                    <a:pt x="174" y="125"/>
                    <a:pt x="174" y="125"/>
                  </a:cubicBezTo>
                  <a:cubicBezTo>
                    <a:pt x="175" y="126"/>
                    <a:pt x="176" y="127"/>
                    <a:pt x="176" y="128"/>
                  </a:cubicBezTo>
                  <a:cubicBezTo>
                    <a:pt x="177" y="129"/>
                    <a:pt x="178" y="129"/>
                    <a:pt x="179" y="128"/>
                  </a:cubicBezTo>
                  <a:cubicBezTo>
                    <a:pt x="180" y="128"/>
                    <a:pt x="180" y="127"/>
                    <a:pt x="181" y="127"/>
                  </a:cubicBezTo>
                  <a:cubicBezTo>
                    <a:pt x="180" y="127"/>
                    <a:pt x="181" y="126"/>
                    <a:pt x="181" y="125"/>
                  </a:cubicBezTo>
                  <a:cubicBezTo>
                    <a:pt x="181" y="125"/>
                    <a:pt x="181" y="125"/>
                    <a:pt x="181" y="125"/>
                  </a:cubicBezTo>
                  <a:close/>
                  <a:moveTo>
                    <a:pt x="178" y="123"/>
                  </a:moveTo>
                  <a:cubicBezTo>
                    <a:pt x="177" y="122"/>
                    <a:pt x="176" y="121"/>
                    <a:pt x="175" y="122"/>
                  </a:cubicBezTo>
                  <a:cubicBezTo>
                    <a:pt x="174" y="122"/>
                    <a:pt x="173" y="123"/>
                    <a:pt x="173" y="125"/>
                  </a:cubicBezTo>
                  <a:cubicBezTo>
                    <a:pt x="178" y="123"/>
                    <a:pt x="178" y="123"/>
                    <a:pt x="178" y="123"/>
                  </a:cubicBezTo>
                  <a:close/>
                  <a:moveTo>
                    <a:pt x="190" y="122"/>
                  </a:moveTo>
                  <a:cubicBezTo>
                    <a:pt x="190" y="123"/>
                    <a:pt x="190" y="124"/>
                    <a:pt x="190" y="125"/>
                  </a:cubicBezTo>
                  <a:cubicBezTo>
                    <a:pt x="189" y="126"/>
                    <a:pt x="188" y="127"/>
                    <a:pt x="188" y="127"/>
                  </a:cubicBezTo>
                  <a:cubicBezTo>
                    <a:pt x="186" y="127"/>
                    <a:pt x="186" y="127"/>
                    <a:pt x="184" y="127"/>
                  </a:cubicBezTo>
                  <a:cubicBezTo>
                    <a:pt x="183" y="127"/>
                    <a:pt x="182" y="125"/>
                    <a:pt x="182" y="124"/>
                  </a:cubicBezTo>
                  <a:cubicBezTo>
                    <a:pt x="182" y="123"/>
                    <a:pt x="182" y="122"/>
                    <a:pt x="182" y="121"/>
                  </a:cubicBezTo>
                  <a:cubicBezTo>
                    <a:pt x="182" y="119"/>
                    <a:pt x="183" y="119"/>
                    <a:pt x="185" y="118"/>
                  </a:cubicBezTo>
                  <a:cubicBezTo>
                    <a:pt x="186" y="118"/>
                    <a:pt x="186" y="118"/>
                    <a:pt x="187" y="118"/>
                  </a:cubicBezTo>
                  <a:cubicBezTo>
                    <a:pt x="188" y="118"/>
                    <a:pt x="188" y="118"/>
                    <a:pt x="188" y="119"/>
                  </a:cubicBezTo>
                  <a:cubicBezTo>
                    <a:pt x="188" y="119"/>
                    <a:pt x="188" y="119"/>
                    <a:pt x="188" y="119"/>
                  </a:cubicBezTo>
                  <a:cubicBezTo>
                    <a:pt x="188" y="120"/>
                    <a:pt x="188" y="120"/>
                    <a:pt x="188" y="120"/>
                  </a:cubicBezTo>
                  <a:cubicBezTo>
                    <a:pt x="188" y="120"/>
                    <a:pt x="188" y="120"/>
                    <a:pt x="187" y="120"/>
                  </a:cubicBezTo>
                  <a:cubicBezTo>
                    <a:pt x="187" y="120"/>
                    <a:pt x="187" y="119"/>
                    <a:pt x="187" y="119"/>
                  </a:cubicBezTo>
                  <a:cubicBezTo>
                    <a:pt x="187" y="119"/>
                    <a:pt x="186" y="119"/>
                    <a:pt x="186" y="119"/>
                  </a:cubicBezTo>
                  <a:cubicBezTo>
                    <a:pt x="186" y="119"/>
                    <a:pt x="185" y="119"/>
                    <a:pt x="185" y="119"/>
                  </a:cubicBezTo>
                  <a:cubicBezTo>
                    <a:pt x="184" y="119"/>
                    <a:pt x="183" y="120"/>
                    <a:pt x="183" y="121"/>
                  </a:cubicBezTo>
                  <a:cubicBezTo>
                    <a:pt x="183" y="121"/>
                    <a:pt x="183" y="122"/>
                    <a:pt x="184" y="123"/>
                  </a:cubicBezTo>
                  <a:cubicBezTo>
                    <a:pt x="184" y="124"/>
                    <a:pt x="185" y="125"/>
                    <a:pt x="186" y="125"/>
                  </a:cubicBezTo>
                  <a:cubicBezTo>
                    <a:pt x="186" y="126"/>
                    <a:pt x="187" y="126"/>
                    <a:pt x="188" y="126"/>
                  </a:cubicBezTo>
                  <a:cubicBezTo>
                    <a:pt x="189" y="125"/>
                    <a:pt x="190" y="124"/>
                    <a:pt x="190" y="122"/>
                  </a:cubicBezTo>
                  <a:cubicBezTo>
                    <a:pt x="190" y="122"/>
                    <a:pt x="190" y="122"/>
                    <a:pt x="190" y="122"/>
                  </a:cubicBezTo>
                  <a:close/>
                  <a:moveTo>
                    <a:pt x="202" y="120"/>
                  </a:moveTo>
                  <a:cubicBezTo>
                    <a:pt x="198" y="122"/>
                    <a:pt x="198" y="122"/>
                    <a:pt x="198" y="122"/>
                  </a:cubicBezTo>
                  <a:cubicBezTo>
                    <a:pt x="198" y="121"/>
                    <a:pt x="198" y="121"/>
                    <a:pt x="198" y="121"/>
                  </a:cubicBezTo>
                  <a:cubicBezTo>
                    <a:pt x="199" y="121"/>
                    <a:pt x="199" y="121"/>
                    <a:pt x="198" y="120"/>
                  </a:cubicBezTo>
                  <a:cubicBezTo>
                    <a:pt x="196" y="115"/>
                    <a:pt x="196" y="115"/>
                    <a:pt x="196" y="115"/>
                  </a:cubicBezTo>
                  <a:cubicBezTo>
                    <a:pt x="195" y="114"/>
                    <a:pt x="195" y="114"/>
                    <a:pt x="194" y="115"/>
                  </a:cubicBezTo>
                  <a:cubicBezTo>
                    <a:pt x="193" y="115"/>
                    <a:pt x="192" y="116"/>
                    <a:pt x="192" y="117"/>
                  </a:cubicBezTo>
                  <a:cubicBezTo>
                    <a:pt x="194" y="121"/>
                    <a:pt x="194" y="121"/>
                    <a:pt x="194" y="121"/>
                  </a:cubicBezTo>
                  <a:cubicBezTo>
                    <a:pt x="195" y="122"/>
                    <a:pt x="196" y="122"/>
                    <a:pt x="196" y="122"/>
                  </a:cubicBezTo>
                  <a:cubicBezTo>
                    <a:pt x="196" y="122"/>
                    <a:pt x="196" y="122"/>
                    <a:pt x="196" y="122"/>
                  </a:cubicBezTo>
                  <a:cubicBezTo>
                    <a:pt x="192" y="124"/>
                    <a:pt x="192" y="124"/>
                    <a:pt x="192" y="124"/>
                  </a:cubicBezTo>
                  <a:cubicBezTo>
                    <a:pt x="192" y="124"/>
                    <a:pt x="192" y="124"/>
                    <a:pt x="192" y="124"/>
                  </a:cubicBezTo>
                  <a:cubicBezTo>
                    <a:pt x="193" y="123"/>
                    <a:pt x="193" y="123"/>
                    <a:pt x="192" y="122"/>
                  </a:cubicBezTo>
                  <a:cubicBezTo>
                    <a:pt x="188" y="113"/>
                    <a:pt x="188" y="113"/>
                    <a:pt x="188" y="113"/>
                  </a:cubicBezTo>
                  <a:cubicBezTo>
                    <a:pt x="187" y="113"/>
                    <a:pt x="187" y="113"/>
                    <a:pt x="187" y="113"/>
                  </a:cubicBezTo>
                  <a:cubicBezTo>
                    <a:pt x="187" y="113"/>
                    <a:pt x="186" y="113"/>
                    <a:pt x="186" y="113"/>
                  </a:cubicBezTo>
                  <a:cubicBezTo>
                    <a:pt x="186" y="113"/>
                    <a:pt x="186" y="113"/>
                    <a:pt x="186" y="113"/>
                  </a:cubicBezTo>
                  <a:cubicBezTo>
                    <a:pt x="186" y="112"/>
                    <a:pt x="187" y="111"/>
                    <a:pt x="188" y="110"/>
                  </a:cubicBezTo>
                  <a:cubicBezTo>
                    <a:pt x="191" y="116"/>
                    <a:pt x="191" y="116"/>
                    <a:pt x="191" y="116"/>
                  </a:cubicBezTo>
                  <a:cubicBezTo>
                    <a:pt x="192" y="114"/>
                    <a:pt x="192" y="113"/>
                    <a:pt x="193" y="113"/>
                  </a:cubicBezTo>
                  <a:cubicBezTo>
                    <a:pt x="195" y="112"/>
                    <a:pt x="196" y="113"/>
                    <a:pt x="197" y="115"/>
                  </a:cubicBezTo>
                  <a:cubicBezTo>
                    <a:pt x="199" y="119"/>
                    <a:pt x="199" y="119"/>
                    <a:pt x="199" y="119"/>
                  </a:cubicBezTo>
                  <a:cubicBezTo>
                    <a:pt x="200" y="120"/>
                    <a:pt x="201" y="120"/>
                    <a:pt x="202" y="120"/>
                  </a:cubicBezTo>
                  <a:cubicBezTo>
                    <a:pt x="202" y="120"/>
                    <a:pt x="202" y="120"/>
                    <a:pt x="202" y="120"/>
                  </a:cubicBezTo>
                  <a:close/>
                  <a:moveTo>
                    <a:pt x="212" y="114"/>
                  </a:moveTo>
                  <a:cubicBezTo>
                    <a:pt x="208" y="116"/>
                    <a:pt x="208" y="116"/>
                    <a:pt x="208" y="116"/>
                  </a:cubicBezTo>
                  <a:cubicBezTo>
                    <a:pt x="208" y="116"/>
                    <a:pt x="208" y="116"/>
                    <a:pt x="208" y="116"/>
                  </a:cubicBezTo>
                  <a:cubicBezTo>
                    <a:pt x="209" y="115"/>
                    <a:pt x="209" y="115"/>
                    <a:pt x="209" y="114"/>
                  </a:cubicBezTo>
                  <a:cubicBezTo>
                    <a:pt x="206" y="110"/>
                    <a:pt x="206" y="110"/>
                    <a:pt x="206" y="110"/>
                  </a:cubicBezTo>
                  <a:cubicBezTo>
                    <a:pt x="206" y="109"/>
                    <a:pt x="206" y="109"/>
                    <a:pt x="206" y="109"/>
                  </a:cubicBezTo>
                  <a:cubicBezTo>
                    <a:pt x="205" y="109"/>
                    <a:pt x="205" y="109"/>
                    <a:pt x="204" y="109"/>
                  </a:cubicBezTo>
                  <a:cubicBezTo>
                    <a:pt x="203" y="110"/>
                    <a:pt x="202" y="111"/>
                    <a:pt x="202" y="111"/>
                  </a:cubicBezTo>
                  <a:cubicBezTo>
                    <a:pt x="205" y="116"/>
                    <a:pt x="205" y="116"/>
                    <a:pt x="205" y="116"/>
                  </a:cubicBezTo>
                  <a:cubicBezTo>
                    <a:pt x="206" y="117"/>
                    <a:pt x="206" y="117"/>
                    <a:pt x="207" y="117"/>
                  </a:cubicBezTo>
                  <a:cubicBezTo>
                    <a:pt x="207" y="117"/>
                    <a:pt x="207" y="117"/>
                    <a:pt x="207" y="117"/>
                  </a:cubicBezTo>
                  <a:cubicBezTo>
                    <a:pt x="203" y="119"/>
                    <a:pt x="203" y="119"/>
                    <a:pt x="203" y="119"/>
                  </a:cubicBezTo>
                  <a:cubicBezTo>
                    <a:pt x="203" y="119"/>
                    <a:pt x="203" y="119"/>
                    <a:pt x="203" y="119"/>
                  </a:cubicBezTo>
                  <a:cubicBezTo>
                    <a:pt x="204" y="119"/>
                    <a:pt x="204" y="118"/>
                    <a:pt x="204" y="117"/>
                  </a:cubicBezTo>
                  <a:cubicBezTo>
                    <a:pt x="201" y="113"/>
                    <a:pt x="201" y="113"/>
                    <a:pt x="201" y="113"/>
                  </a:cubicBezTo>
                  <a:cubicBezTo>
                    <a:pt x="200" y="112"/>
                    <a:pt x="200" y="112"/>
                    <a:pt x="200" y="112"/>
                  </a:cubicBezTo>
                  <a:cubicBezTo>
                    <a:pt x="200" y="112"/>
                    <a:pt x="200" y="112"/>
                    <a:pt x="199" y="113"/>
                  </a:cubicBezTo>
                  <a:cubicBezTo>
                    <a:pt x="199" y="112"/>
                    <a:pt x="199" y="112"/>
                    <a:pt x="199" y="112"/>
                  </a:cubicBezTo>
                  <a:cubicBezTo>
                    <a:pt x="201" y="110"/>
                    <a:pt x="201" y="110"/>
                    <a:pt x="201" y="110"/>
                  </a:cubicBezTo>
                  <a:cubicBezTo>
                    <a:pt x="202" y="111"/>
                    <a:pt x="202" y="111"/>
                    <a:pt x="202" y="111"/>
                  </a:cubicBezTo>
                  <a:cubicBezTo>
                    <a:pt x="202" y="110"/>
                    <a:pt x="203" y="109"/>
                    <a:pt x="204" y="108"/>
                  </a:cubicBezTo>
                  <a:cubicBezTo>
                    <a:pt x="205" y="107"/>
                    <a:pt x="206" y="108"/>
                    <a:pt x="208" y="110"/>
                  </a:cubicBezTo>
                  <a:cubicBezTo>
                    <a:pt x="210" y="114"/>
                    <a:pt x="210" y="114"/>
                    <a:pt x="210" y="114"/>
                  </a:cubicBezTo>
                  <a:cubicBezTo>
                    <a:pt x="210" y="114"/>
                    <a:pt x="211" y="115"/>
                    <a:pt x="212" y="114"/>
                  </a:cubicBezTo>
                  <a:cubicBezTo>
                    <a:pt x="212" y="114"/>
                    <a:pt x="212" y="114"/>
                    <a:pt x="212" y="114"/>
                  </a:cubicBezTo>
                  <a:close/>
                  <a:moveTo>
                    <a:pt x="218" y="104"/>
                  </a:moveTo>
                  <a:cubicBezTo>
                    <a:pt x="219" y="105"/>
                    <a:pt x="219" y="107"/>
                    <a:pt x="219" y="108"/>
                  </a:cubicBezTo>
                  <a:cubicBezTo>
                    <a:pt x="219" y="109"/>
                    <a:pt x="218" y="110"/>
                    <a:pt x="217" y="111"/>
                  </a:cubicBezTo>
                  <a:cubicBezTo>
                    <a:pt x="216" y="112"/>
                    <a:pt x="215" y="112"/>
                    <a:pt x="214" y="112"/>
                  </a:cubicBezTo>
                  <a:cubicBezTo>
                    <a:pt x="212" y="111"/>
                    <a:pt x="211" y="111"/>
                    <a:pt x="210" y="110"/>
                  </a:cubicBezTo>
                  <a:cubicBezTo>
                    <a:pt x="210" y="109"/>
                    <a:pt x="209" y="107"/>
                    <a:pt x="209" y="106"/>
                  </a:cubicBezTo>
                  <a:cubicBezTo>
                    <a:pt x="209" y="105"/>
                    <a:pt x="210" y="104"/>
                    <a:pt x="211" y="103"/>
                  </a:cubicBezTo>
                  <a:cubicBezTo>
                    <a:pt x="212" y="102"/>
                    <a:pt x="214" y="102"/>
                    <a:pt x="215" y="102"/>
                  </a:cubicBezTo>
                  <a:cubicBezTo>
                    <a:pt x="216" y="102"/>
                    <a:pt x="217" y="103"/>
                    <a:pt x="218" y="104"/>
                  </a:cubicBezTo>
                  <a:close/>
                  <a:moveTo>
                    <a:pt x="217" y="106"/>
                  </a:moveTo>
                  <a:cubicBezTo>
                    <a:pt x="216" y="105"/>
                    <a:pt x="215" y="104"/>
                    <a:pt x="214" y="103"/>
                  </a:cubicBezTo>
                  <a:cubicBezTo>
                    <a:pt x="213" y="103"/>
                    <a:pt x="212" y="103"/>
                    <a:pt x="212" y="103"/>
                  </a:cubicBezTo>
                  <a:cubicBezTo>
                    <a:pt x="211" y="104"/>
                    <a:pt x="211" y="105"/>
                    <a:pt x="211" y="105"/>
                  </a:cubicBezTo>
                  <a:cubicBezTo>
                    <a:pt x="211" y="106"/>
                    <a:pt x="211" y="107"/>
                    <a:pt x="212" y="108"/>
                  </a:cubicBezTo>
                  <a:cubicBezTo>
                    <a:pt x="212" y="109"/>
                    <a:pt x="213" y="110"/>
                    <a:pt x="214" y="110"/>
                  </a:cubicBezTo>
                  <a:cubicBezTo>
                    <a:pt x="215" y="111"/>
                    <a:pt x="216" y="111"/>
                    <a:pt x="217" y="110"/>
                  </a:cubicBezTo>
                  <a:cubicBezTo>
                    <a:pt x="218" y="110"/>
                    <a:pt x="218" y="109"/>
                    <a:pt x="218" y="108"/>
                  </a:cubicBezTo>
                  <a:cubicBezTo>
                    <a:pt x="218" y="107"/>
                    <a:pt x="217" y="107"/>
                    <a:pt x="217" y="106"/>
                  </a:cubicBezTo>
                  <a:close/>
                  <a:moveTo>
                    <a:pt x="226" y="103"/>
                  </a:moveTo>
                  <a:cubicBezTo>
                    <a:pt x="222" y="107"/>
                    <a:pt x="222" y="107"/>
                    <a:pt x="222" y="107"/>
                  </a:cubicBezTo>
                  <a:cubicBezTo>
                    <a:pt x="222" y="106"/>
                    <a:pt x="222" y="106"/>
                    <a:pt x="222" y="106"/>
                  </a:cubicBezTo>
                  <a:cubicBezTo>
                    <a:pt x="223" y="105"/>
                    <a:pt x="223" y="105"/>
                    <a:pt x="223" y="104"/>
                  </a:cubicBezTo>
                  <a:cubicBezTo>
                    <a:pt x="216" y="97"/>
                    <a:pt x="216" y="97"/>
                    <a:pt x="216" y="97"/>
                  </a:cubicBezTo>
                  <a:cubicBezTo>
                    <a:pt x="216" y="96"/>
                    <a:pt x="216" y="96"/>
                    <a:pt x="215" y="96"/>
                  </a:cubicBezTo>
                  <a:cubicBezTo>
                    <a:pt x="215" y="96"/>
                    <a:pt x="215" y="96"/>
                    <a:pt x="214" y="97"/>
                  </a:cubicBezTo>
                  <a:cubicBezTo>
                    <a:pt x="214" y="97"/>
                    <a:pt x="214" y="97"/>
                    <a:pt x="214" y="97"/>
                  </a:cubicBezTo>
                  <a:cubicBezTo>
                    <a:pt x="214" y="97"/>
                    <a:pt x="214" y="97"/>
                    <a:pt x="214" y="97"/>
                  </a:cubicBezTo>
                  <a:cubicBezTo>
                    <a:pt x="214" y="96"/>
                    <a:pt x="215" y="95"/>
                    <a:pt x="216" y="94"/>
                  </a:cubicBezTo>
                  <a:cubicBezTo>
                    <a:pt x="224" y="103"/>
                    <a:pt x="224" y="103"/>
                    <a:pt x="224" y="103"/>
                  </a:cubicBezTo>
                  <a:cubicBezTo>
                    <a:pt x="224" y="104"/>
                    <a:pt x="225" y="104"/>
                    <a:pt x="226" y="103"/>
                  </a:cubicBezTo>
                  <a:cubicBezTo>
                    <a:pt x="226" y="103"/>
                    <a:pt x="226" y="103"/>
                    <a:pt x="226" y="103"/>
                  </a:cubicBezTo>
                  <a:close/>
                  <a:moveTo>
                    <a:pt x="231" y="93"/>
                  </a:moveTo>
                  <a:cubicBezTo>
                    <a:pt x="232" y="94"/>
                    <a:pt x="232" y="95"/>
                    <a:pt x="232" y="96"/>
                  </a:cubicBezTo>
                  <a:cubicBezTo>
                    <a:pt x="232" y="97"/>
                    <a:pt x="232" y="99"/>
                    <a:pt x="230" y="99"/>
                  </a:cubicBezTo>
                  <a:cubicBezTo>
                    <a:pt x="230" y="100"/>
                    <a:pt x="228" y="101"/>
                    <a:pt x="227" y="101"/>
                  </a:cubicBezTo>
                  <a:cubicBezTo>
                    <a:pt x="226" y="101"/>
                    <a:pt x="225" y="100"/>
                    <a:pt x="224" y="99"/>
                  </a:cubicBezTo>
                  <a:cubicBezTo>
                    <a:pt x="223" y="98"/>
                    <a:pt x="222" y="97"/>
                    <a:pt x="222" y="96"/>
                  </a:cubicBezTo>
                  <a:cubicBezTo>
                    <a:pt x="222" y="95"/>
                    <a:pt x="223" y="93"/>
                    <a:pt x="224" y="93"/>
                  </a:cubicBezTo>
                  <a:cubicBezTo>
                    <a:pt x="225" y="92"/>
                    <a:pt x="226" y="91"/>
                    <a:pt x="227" y="91"/>
                  </a:cubicBezTo>
                  <a:cubicBezTo>
                    <a:pt x="229" y="91"/>
                    <a:pt x="230" y="91"/>
                    <a:pt x="231" y="93"/>
                  </a:cubicBezTo>
                  <a:close/>
                  <a:moveTo>
                    <a:pt x="230" y="95"/>
                  </a:moveTo>
                  <a:cubicBezTo>
                    <a:pt x="229" y="94"/>
                    <a:pt x="228" y="93"/>
                    <a:pt x="227" y="93"/>
                  </a:cubicBezTo>
                  <a:cubicBezTo>
                    <a:pt x="226" y="92"/>
                    <a:pt x="225" y="92"/>
                    <a:pt x="224" y="93"/>
                  </a:cubicBezTo>
                  <a:cubicBezTo>
                    <a:pt x="224" y="93"/>
                    <a:pt x="224" y="94"/>
                    <a:pt x="224" y="95"/>
                  </a:cubicBezTo>
                  <a:cubicBezTo>
                    <a:pt x="224" y="96"/>
                    <a:pt x="224" y="96"/>
                    <a:pt x="225" y="97"/>
                  </a:cubicBezTo>
                  <a:cubicBezTo>
                    <a:pt x="226" y="98"/>
                    <a:pt x="227" y="99"/>
                    <a:pt x="228" y="99"/>
                  </a:cubicBezTo>
                  <a:cubicBezTo>
                    <a:pt x="229" y="99"/>
                    <a:pt x="230" y="99"/>
                    <a:pt x="231" y="99"/>
                  </a:cubicBezTo>
                  <a:cubicBezTo>
                    <a:pt x="232" y="98"/>
                    <a:pt x="232" y="97"/>
                    <a:pt x="231" y="97"/>
                  </a:cubicBezTo>
                  <a:cubicBezTo>
                    <a:pt x="231" y="96"/>
                    <a:pt x="231" y="95"/>
                    <a:pt x="230" y="95"/>
                  </a:cubicBezTo>
                  <a:close/>
                  <a:moveTo>
                    <a:pt x="236" y="82"/>
                  </a:moveTo>
                  <a:cubicBezTo>
                    <a:pt x="234" y="83"/>
                    <a:pt x="234" y="83"/>
                    <a:pt x="234" y="83"/>
                  </a:cubicBezTo>
                  <a:cubicBezTo>
                    <a:pt x="235" y="83"/>
                    <a:pt x="236" y="84"/>
                    <a:pt x="236" y="84"/>
                  </a:cubicBezTo>
                  <a:cubicBezTo>
                    <a:pt x="237" y="85"/>
                    <a:pt x="237" y="85"/>
                    <a:pt x="237" y="87"/>
                  </a:cubicBezTo>
                  <a:cubicBezTo>
                    <a:pt x="237" y="87"/>
                    <a:pt x="237" y="88"/>
                    <a:pt x="236" y="89"/>
                  </a:cubicBezTo>
                  <a:cubicBezTo>
                    <a:pt x="236" y="89"/>
                    <a:pt x="236" y="89"/>
                    <a:pt x="236" y="90"/>
                  </a:cubicBezTo>
                  <a:cubicBezTo>
                    <a:pt x="236" y="91"/>
                    <a:pt x="236" y="91"/>
                    <a:pt x="236" y="91"/>
                  </a:cubicBezTo>
                  <a:cubicBezTo>
                    <a:pt x="236" y="92"/>
                    <a:pt x="237" y="91"/>
                    <a:pt x="238" y="90"/>
                  </a:cubicBezTo>
                  <a:cubicBezTo>
                    <a:pt x="239" y="89"/>
                    <a:pt x="240" y="88"/>
                    <a:pt x="240" y="87"/>
                  </a:cubicBezTo>
                  <a:cubicBezTo>
                    <a:pt x="241" y="87"/>
                    <a:pt x="242" y="87"/>
                    <a:pt x="242" y="88"/>
                  </a:cubicBezTo>
                  <a:cubicBezTo>
                    <a:pt x="243" y="88"/>
                    <a:pt x="243" y="89"/>
                    <a:pt x="243" y="91"/>
                  </a:cubicBezTo>
                  <a:cubicBezTo>
                    <a:pt x="243" y="92"/>
                    <a:pt x="242" y="93"/>
                    <a:pt x="242" y="94"/>
                  </a:cubicBezTo>
                  <a:cubicBezTo>
                    <a:pt x="241" y="95"/>
                    <a:pt x="240" y="95"/>
                    <a:pt x="239" y="96"/>
                  </a:cubicBezTo>
                  <a:cubicBezTo>
                    <a:pt x="238" y="96"/>
                    <a:pt x="238" y="96"/>
                    <a:pt x="238" y="95"/>
                  </a:cubicBezTo>
                  <a:cubicBezTo>
                    <a:pt x="237" y="95"/>
                    <a:pt x="237" y="95"/>
                    <a:pt x="237" y="94"/>
                  </a:cubicBezTo>
                  <a:cubicBezTo>
                    <a:pt x="237" y="94"/>
                    <a:pt x="237" y="93"/>
                    <a:pt x="237" y="93"/>
                  </a:cubicBezTo>
                  <a:cubicBezTo>
                    <a:pt x="237" y="93"/>
                    <a:pt x="237" y="93"/>
                    <a:pt x="236" y="93"/>
                  </a:cubicBezTo>
                  <a:cubicBezTo>
                    <a:pt x="236" y="93"/>
                    <a:pt x="236" y="93"/>
                    <a:pt x="236" y="93"/>
                  </a:cubicBezTo>
                  <a:cubicBezTo>
                    <a:pt x="235" y="93"/>
                    <a:pt x="235" y="92"/>
                    <a:pt x="235" y="92"/>
                  </a:cubicBezTo>
                  <a:cubicBezTo>
                    <a:pt x="235" y="91"/>
                    <a:pt x="235" y="91"/>
                    <a:pt x="235" y="90"/>
                  </a:cubicBezTo>
                  <a:cubicBezTo>
                    <a:pt x="234" y="91"/>
                    <a:pt x="233" y="91"/>
                    <a:pt x="232" y="90"/>
                  </a:cubicBezTo>
                  <a:cubicBezTo>
                    <a:pt x="231" y="89"/>
                    <a:pt x="230" y="89"/>
                    <a:pt x="230" y="87"/>
                  </a:cubicBezTo>
                  <a:cubicBezTo>
                    <a:pt x="230" y="87"/>
                    <a:pt x="231" y="85"/>
                    <a:pt x="232" y="85"/>
                  </a:cubicBezTo>
                  <a:cubicBezTo>
                    <a:pt x="232" y="84"/>
                    <a:pt x="232" y="84"/>
                    <a:pt x="233" y="83"/>
                  </a:cubicBezTo>
                  <a:cubicBezTo>
                    <a:pt x="234" y="83"/>
                    <a:pt x="234" y="83"/>
                    <a:pt x="234" y="83"/>
                  </a:cubicBezTo>
                  <a:cubicBezTo>
                    <a:pt x="235" y="81"/>
                    <a:pt x="235" y="81"/>
                    <a:pt x="235" y="81"/>
                  </a:cubicBezTo>
                  <a:cubicBezTo>
                    <a:pt x="236" y="82"/>
                    <a:pt x="236" y="82"/>
                    <a:pt x="236" y="82"/>
                  </a:cubicBezTo>
                  <a:close/>
                  <a:moveTo>
                    <a:pt x="236" y="86"/>
                  </a:moveTo>
                  <a:cubicBezTo>
                    <a:pt x="235" y="86"/>
                    <a:pt x="234" y="85"/>
                    <a:pt x="234" y="85"/>
                  </a:cubicBezTo>
                  <a:cubicBezTo>
                    <a:pt x="233" y="85"/>
                    <a:pt x="232" y="85"/>
                    <a:pt x="232" y="85"/>
                  </a:cubicBezTo>
                  <a:cubicBezTo>
                    <a:pt x="231" y="86"/>
                    <a:pt x="231" y="86"/>
                    <a:pt x="231" y="87"/>
                  </a:cubicBezTo>
                  <a:cubicBezTo>
                    <a:pt x="231" y="87"/>
                    <a:pt x="232" y="87"/>
                    <a:pt x="232" y="88"/>
                  </a:cubicBezTo>
                  <a:cubicBezTo>
                    <a:pt x="233" y="88"/>
                    <a:pt x="233" y="89"/>
                    <a:pt x="234" y="89"/>
                  </a:cubicBezTo>
                  <a:cubicBezTo>
                    <a:pt x="235" y="89"/>
                    <a:pt x="235" y="89"/>
                    <a:pt x="236" y="89"/>
                  </a:cubicBezTo>
                  <a:cubicBezTo>
                    <a:pt x="237" y="88"/>
                    <a:pt x="236" y="87"/>
                    <a:pt x="236" y="86"/>
                  </a:cubicBezTo>
                  <a:close/>
                  <a:moveTo>
                    <a:pt x="242" y="89"/>
                  </a:moveTo>
                  <a:cubicBezTo>
                    <a:pt x="242" y="89"/>
                    <a:pt x="241" y="89"/>
                    <a:pt x="240" y="89"/>
                  </a:cubicBezTo>
                  <a:cubicBezTo>
                    <a:pt x="240" y="90"/>
                    <a:pt x="240" y="90"/>
                    <a:pt x="239" y="91"/>
                  </a:cubicBezTo>
                  <a:cubicBezTo>
                    <a:pt x="238" y="92"/>
                    <a:pt x="238" y="92"/>
                    <a:pt x="237" y="93"/>
                  </a:cubicBezTo>
                  <a:cubicBezTo>
                    <a:pt x="237" y="93"/>
                    <a:pt x="238" y="94"/>
                    <a:pt x="238" y="95"/>
                  </a:cubicBezTo>
                  <a:cubicBezTo>
                    <a:pt x="239" y="95"/>
                    <a:pt x="240" y="95"/>
                    <a:pt x="241" y="93"/>
                  </a:cubicBezTo>
                  <a:cubicBezTo>
                    <a:pt x="242" y="93"/>
                    <a:pt x="242" y="91"/>
                    <a:pt x="243" y="91"/>
                  </a:cubicBezTo>
                  <a:cubicBezTo>
                    <a:pt x="243" y="90"/>
                    <a:pt x="242" y="89"/>
                    <a:pt x="242" y="89"/>
                  </a:cubicBezTo>
                  <a:close/>
                  <a:moveTo>
                    <a:pt x="242" y="73"/>
                  </a:moveTo>
                  <a:cubicBezTo>
                    <a:pt x="242" y="73"/>
                    <a:pt x="242" y="73"/>
                    <a:pt x="242" y="74"/>
                  </a:cubicBezTo>
                  <a:cubicBezTo>
                    <a:pt x="242" y="74"/>
                    <a:pt x="242" y="74"/>
                    <a:pt x="242" y="75"/>
                  </a:cubicBezTo>
                  <a:cubicBezTo>
                    <a:pt x="247" y="83"/>
                    <a:pt x="247" y="83"/>
                    <a:pt x="247" y="83"/>
                  </a:cubicBezTo>
                  <a:cubicBezTo>
                    <a:pt x="248" y="85"/>
                    <a:pt x="248" y="86"/>
                    <a:pt x="247" y="87"/>
                  </a:cubicBezTo>
                  <a:cubicBezTo>
                    <a:pt x="246" y="88"/>
                    <a:pt x="246" y="88"/>
                    <a:pt x="245" y="87"/>
                  </a:cubicBezTo>
                  <a:cubicBezTo>
                    <a:pt x="245" y="87"/>
                    <a:pt x="245" y="87"/>
                    <a:pt x="245" y="87"/>
                  </a:cubicBezTo>
                  <a:cubicBezTo>
                    <a:pt x="245" y="86"/>
                    <a:pt x="245" y="86"/>
                    <a:pt x="245" y="86"/>
                  </a:cubicBezTo>
                  <a:cubicBezTo>
                    <a:pt x="245" y="86"/>
                    <a:pt x="246" y="85"/>
                    <a:pt x="246" y="85"/>
                  </a:cubicBezTo>
                  <a:cubicBezTo>
                    <a:pt x="246" y="85"/>
                    <a:pt x="246" y="85"/>
                    <a:pt x="246" y="85"/>
                  </a:cubicBezTo>
                  <a:cubicBezTo>
                    <a:pt x="247" y="85"/>
                    <a:pt x="246" y="83"/>
                    <a:pt x="245" y="81"/>
                  </a:cubicBezTo>
                  <a:cubicBezTo>
                    <a:pt x="238" y="80"/>
                    <a:pt x="238" y="80"/>
                    <a:pt x="238" y="80"/>
                  </a:cubicBezTo>
                  <a:cubicBezTo>
                    <a:pt x="237" y="80"/>
                    <a:pt x="237" y="80"/>
                    <a:pt x="236" y="80"/>
                  </a:cubicBezTo>
                  <a:cubicBezTo>
                    <a:pt x="236" y="80"/>
                    <a:pt x="236" y="80"/>
                    <a:pt x="236" y="80"/>
                  </a:cubicBezTo>
                  <a:cubicBezTo>
                    <a:pt x="235" y="80"/>
                    <a:pt x="235" y="80"/>
                    <a:pt x="235" y="80"/>
                  </a:cubicBezTo>
                  <a:cubicBezTo>
                    <a:pt x="238" y="77"/>
                    <a:pt x="238" y="77"/>
                    <a:pt x="238" y="77"/>
                  </a:cubicBezTo>
                  <a:cubicBezTo>
                    <a:pt x="238" y="77"/>
                    <a:pt x="238" y="77"/>
                    <a:pt x="238" y="77"/>
                  </a:cubicBezTo>
                  <a:cubicBezTo>
                    <a:pt x="238" y="78"/>
                    <a:pt x="238" y="78"/>
                    <a:pt x="238" y="78"/>
                  </a:cubicBezTo>
                  <a:cubicBezTo>
                    <a:pt x="238" y="78"/>
                    <a:pt x="238" y="79"/>
                    <a:pt x="239" y="79"/>
                  </a:cubicBezTo>
                  <a:cubicBezTo>
                    <a:pt x="244" y="80"/>
                    <a:pt x="244" y="80"/>
                    <a:pt x="244" y="80"/>
                  </a:cubicBezTo>
                  <a:cubicBezTo>
                    <a:pt x="242" y="75"/>
                    <a:pt x="242" y="75"/>
                    <a:pt x="242" y="75"/>
                  </a:cubicBezTo>
                  <a:cubicBezTo>
                    <a:pt x="241" y="75"/>
                    <a:pt x="241" y="75"/>
                    <a:pt x="241" y="75"/>
                  </a:cubicBezTo>
                  <a:cubicBezTo>
                    <a:pt x="241" y="75"/>
                    <a:pt x="241" y="75"/>
                    <a:pt x="241" y="75"/>
                  </a:cubicBezTo>
                  <a:cubicBezTo>
                    <a:pt x="240" y="75"/>
                    <a:pt x="240" y="75"/>
                    <a:pt x="240" y="75"/>
                  </a:cubicBezTo>
                  <a:cubicBezTo>
                    <a:pt x="240" y="75"/>
                    <a:pt x="240" y="75"/>
                    <a:pt x="240" y="75"/>
                  </a:cubicBezTo>
                  <a:cubicBezTo>
                    <a:pt x="242" y="73"/>
                    <a:pt x="242" y="73"/>
                    <a:pt x="242" y="73"/>
                  </a:cubicBezTo>
                  <a:cubicBezTo>
                    <a:pt x="242" y="73"/>
                    <a:pt x="242" y="73"/>
                    <a:pt x="242" y="73"/>
                  </a:cubicBezTo>
                  <a:close/>
                  <a:moveTo>
                    <a:pt x="253" y="63"/>
                  </a:moveTo>
                  <a:cubicBezTo>
                    <a:pt x="254" y="64"/>
                    <a:pt x="255" y="65"/>
                    <a:pt x="255" y="66"/>
                  </a:cubicBezTo>
                  <a:cubicBezTo>
                    <a:pt x="256" y="67"/>
                    <a:pt x="256" y="68"/>
                    <a:pt x="255" y="69"/>
                  </a:cubicBezTo>
                  <a:cubicBezTo>
                    <a:pt x="254" y="71"/>
                    <a:pt x="253" y="71"/>
                    <a:pt x="252" y="71"/>
                  </a:cubicBezTo>
                  <a:cubicBezTo>
                    <a:pt x="251" y="72"/>
                    <a:pt x="250" y="71"/>
                    <a:pt x="248" y="71"/>
                  </a:cubicBezTo>
                  <a:cubicBezTo>
                    <a:pt x="247" y="70"/>
                    <a:pt x="246" y="69"/>
                    <a:pt x="246" y="68"/>
                  </a:cubicBezTo>
                  <a:cubicBezTo>
                    <a:pt x="246" y="67"/>
                    <a:pt x="246" y="66"/>
                    <a:pt x="246" y="65"/>
                  </a:cubicBezTo>
                  <a:cubicBezTo>
                    <a:pt x="247" y="63"/>
                    <a:pt x="248" y="63"/>
                    <a:pt x="249" y="62"/>
                  </a:cubicBezTo>
                  <a:cubicBezTo>
                    <a:pt x="250" y="62"/>
                    <a:pt x="252" y="62"/>
                    <a:pt x="253" y="63"/>
                  </a:cubicBezTo>
                  <a:close/>
                  <a:moveTo>
                    <a:pt x="252" y="65"/>
                  </a:moveTo>
                  <a:cubicBezTo>
                    <a:pt x="251" y="64"/>
                    <a:pt x="250" y="64"/>
                    <a:pt x="249" y="64"/>
                  </a:cubicBezTo>
                  <a:cubicBezTo>
                    <a:pt x="248" y="64"/>
                    <a:pt x="247" y="64"/>
                    <a:pt x="247" y="65"/>
                  </a:cubicBezTo>
                  <a:cubicBezTo>
                    <a:pt x="246" y="66"/>
                    <a:pt x="246" y="66"/>
                    <a:pt x="247" y="67"/>
                  </a:cubicBezTo>
                  <a:cubicBezTo>
                    <a:pt x="247" y="68"/>
                    <a:pt x="248" y="68"/>
                    <a:pt x="249" y="69"/>
                  </a:cubicBezTo>
                  <a:cubicBezTo>
                    <a:pt x="250" y="69"/>
                    <a:pt x="251" y="69"/>
                    <a:pt x="252" y="70"/>
                  </a:cubicBezTo>
                  <a:cubicBezTo>
                    <a:pt x="253" y="70"/>
                    <a:pt x="254" y="69"/>
                    <a:pt x="254" y="69"/>
                  </a:cubicBezTo>
                  <a:cubicBezTo>
                    <a:pt x="255" y="68"/>
                    <a:pt x="255" y="67"/>
                    <a:pt x="254" y="66"/>
                  </a:cubicBezTo>
                  <a:cubicBezTo>
                    <a:pt x="254" y="66"/>
                    <a:pt x="253" y="65"/>
                    <a:pt x="252" y="65"/>
                  </a:cubicBezTo>
                  <a:close/>
                  <a:moveTo>
                    <a:pt x="266" y="40"/>
                  </a:moveTo>
                  <a:cubicBezTo>
                    <a:pt x="267" y="42"/>
                    <a:pt x="267" y="44"/>
                    <a:pt x="266" y="46"/>
                  </a:cubicBezTo>
                  <a:cubicBezTo>
                    <a:pt x="265" y="48"/>
                    <a:pt x="264" y="49"/>
                    <a:pt x="262" y="50"/>
                  </a:cubicBezTo>
                  <a:cubicBezTo>
                    <a:pt x="261" y="51"/>
                    <a:pt x="259" y="51"/>
                    <a:pt x="257" y="50"/>
                  </a:cubicBezTo>
                  <a:cubicBezTo>
                    <a:pt x="255" y="49"/>
                    <a:pt x="254" y="48"/>
                    <a:pt x="253" y="47"/>
                  </a:cubicBezTo>
                  <a:cubicBezTo>
                    <a:pt x="252" y="45"/>
                    <a:pt x="252" y="43"/>
                    <a:pt x="253" y="41"/>
                  </a:cubicBezTo>
                  <a:cubicBezTo>
                    <a:pt x="254" y="41"/>
                    <a:pt x="254" y="40"/>
                    <a:pt x="254" y="39"/>
                  </a:cubicBezTo>
                  <a:cubicBezTo>
                    <a:pt x="255" y="39"/>
                    <a:pt x="255" y="38"/>
                    <a:pt x="255" y="38"/>
                  </a:cubicBezTo>
                  <a:cubicBezTo>
                    <a:pt x="255" y="38"/>
                    <a:pt x="255" y="37"/>
                    <a:pt x="255" y="37"/>
                  </a:cubicBezTo>
                  <a:cubicBezTo>
                    <a:pt x="255" y="37"/>
                    <a:pt x="255" y="37"/>
                    <a:pt x="255" y="37"/>
                  </a:cubicBezTo>
                  <a:cubicBezTo>
                    <a:pt x="259" y="38"/>
                    <a:pt x="259" y="38"/>
                    <a:pt x="259" y="38"/>
                  </a:cubicBezTo>
                  <a:cubicBezTo>
                    <a:pt x="259" y="39"/>
                    <a:pt x="259" y="39"/>
                    <a:pt x="259" y="39"/>
                  </a:cubicBezTo>
                  <a:cubicBezTo>
                    <a:pt x="258" y="39"/>
                    <a:pt x="257" y="39"/>
                    <a:pt x="256" y="39"/>
                  </a:cubicBezTo>
                  <a:cubicBezTo>
                    <a:pt x="255" y="39"/>
                    <a:pt x="254" y="40"/>
                    <a:pt x="254" y="41"/>
                  </a:cubicBezTo>
                  <a:cubicBezTo>
                    <a:pt x="254" y="43"/>
                    <a:pt x="254" y="44"/>
                    <a:pt x="254" y="45"/>
                  </a:cubicBezTo>
                  <a:cubicBezTo>
                    <a:pt x="255" y="47"/>
                    <a:pt x="256" y="47"/>
                    <a:pt x="258" y="48"/>
                  </a:cubicBezTo>
                  <a:cubicBezTo>
                    <a:pt x="260" y="49"/>
                    <a:pt x="261" y="49"/>
                    <a:pt x="263" y="49"/>
                  </a:cubicBezTo>
                  <a:cubicBezTo>
                    <a:pt x="264" y="48"/>
                    <a:pt x="265" y="47"/>
                    <a:pt x="266" y="46"/>
                  </a:cubicBezTo>
                  <a:cubicBezTo>
                    <a:pt x="266" y="45"/>
                    <a:pt x="266" y="43"/>
                    <a:pt x="266" y="42"/>
                  </a:cubicBezTo>
                  <a:cubicBezTo>
                    <a:pt x="266" y="42"/>
                    <a:pt x="266" y="41"/>
                    <a:pt x="266" y="40"/>
                  </a:cubicBezTo>
                  <a:cubicBezTo>
                    <a:pt x="266" y="40"/>
                    <a:pt x="266" y="40"/>
                    <a:pt x="266" y="40"/>
                  </a:cubicBezTo>
                  <a:close/>
                  <a:moveTo>
                    <a:pt x="270" y="30"/>
                  </a:moveTo>
                  <a:cubicBezTo>
                    <a:pt x="269" y="34"/>
                    <a:pt x="269" y="34"/>
                    <a:pt x="269" y="34"/>
                  </a:cubicBezTo>
                  <a:cubicBezTo>
                    <a:pt x="269" y="34"/>
                    <a:pt x="269" y="34"/>
                    <a:pt x="269" y="34"/>
                  </a:cubicBezTo>
                  <a:cubicBezTo>
                    <a:pt x="269" y="33"/>
                    <a:pt x="269" y="33"/>
                    <a:pt x="268" y="32"/>
                  </a:cubicBezTo>
                  <a:cubicBezTo>
                    <a:pt x="263" y="31"/>
                    <a:pt x="263" y="31"/>
                    <a:pt x="263" y="31"/>
                  </a:cubicBezTo>
                  <a:cubicBezTo>
                    <a:pt x="262" y="31"/>
                    <a:pt x="261" y="31"/>
                    <a:pt x="261" y="32"/>
                  </a:cubicBezTo>
                  <a:cubicBezTo>
                    <a:pt x="260" y="33"/>
                    <a:pt x="261" y="33"/>
                    <a:pt x="261" y="34"/>
                  </a:cubicBezTo>
                  <a:cubicBezTo>
                    <a:pt x="266" y="36"/>
                    <a:pt x="266" y="36"/>
                    <a:pt x="266" y="36"/>
                  </a:cubicBezTo>
                  <a:cubicBezTo>
                    <a:pt x="267" y="36"/>
                    <a:pt x="268" y="36"/>
                    <a:pt x="268" y="35"/>
                  </a:cubicBezTo>
                  <a:cubicBezTo>
                    <a:pt x="268" y="35"/>
                    <a:pt x="268" y="35"/>
                    <a:pt x="268" y="35"/>
                  </a:cubicBezTo>
                  <a:cubicBezTo>
                    <a:pt x="267" y="39"/>
                    <a:pt x="267" y="39"/>
                    <a:pt x="267" y="39"/>
                  </a:cubicBezTo>
                  <a:cubicBezTo>
                    <a:pt x="267" y="39"/>
                    <a:pt x="267" y="39"/>
                    <a:pt x="267" y="39"/>
                  </a:cubicBezTo>
                  <a:cubicBezTo>
                    <a:pt x="267" y="38"/>
                    <a:pt x="267" y="38"/>
                    <a:pt x="266" y="37"/>
                  </a:cubicBezTo>
                  <a:cubicBezTo>
                    <a:pt x="256" y="35"/>
                    <a:pt x="256" y="35"/>
                    <a:pt x="256" y="35"/>
                  </a:cubicBezTo>
                  <a:cubicBezTo>
                    <a:pt x="256" y="35"/>
                    <a:pt x="255" y="35"/>
                    <a:pt x="255" y="35"/>
                  </a:cubicBezTo>
                  <a:cubicBezTo>
                    <a:pt x="255" y="35"/>
                    <a:pt x="255" y="35"/>
                    <a:pt x="255" y="35"/>
                  </a:cubicBezTo>
                  <a:cubicBezTo>
                    <a:pt x="254" y="35"/>
                    <a:pt x="254" y="35"/>
                    <a:pt x="254" y="35"/>
                  </a:cubicBezTo>
                  <a:cubicBezTo>
                    <a:pt x="254" y="35"/>
                    <a:pt x="254" y="34"/>
                    <a:pt x="254" y="32"/>
                  </a:cubicBezTo>
                  <a:cubicBezTo>
                    <a:pt x="260" y="34"/>
                    <a:pt x="260" y="34"/>
                    <a:pt x="260" y="34"/>
                  </a:cubicBezTo>
                  <a:cubicBezTo>
                    <a:pt x="260" y="33"/>
                    <a:pt x="259" y="31"/>
                    <a:pt x="260" y="31"/>
                  </a:cubicBezTo>
                  <a:cubicBezTo>
                    <a:pt x="260" y="29"/>
                    <a:pt x="261" y="28"/>
                    <a:pt x="263" y="29"/>
                  </a:cubicBezTo>
                  <a:cubicBezTo>
                    <a:pt x="268" y="30"/>
                    <a:pt x="268" y="30"/>
                    <a:pt x="268" y="30"/>
                  </a:cubicBezTo>
                  <a:cubicBezTo>
                    <a:pt x="270" y="31"/>
                    <a:pt x="270" y="31"/>
                    <a:pt x="270" y="30"/>
                  </a:cubicBezTo>
                  <a:cubicBezTo>
                    <a:pt x="270" y="30"/>
                    <a:pt x="270" y="30"/>
                    <a:pt x="270" y="30"/>
                  </a:cubicBezTo>
                  <a:close/>
                  <a:moveTo>
                    <a:pt x="259" y="22"/>
                  </a:moveTo>
                  <a:cubicBezTo>
                    <a:pt x="259" y="22"/>
                    <a:pt x="259" y="22"/>
                    <a:pt x="260" y="23"/>
                  </a:cubicBezTo>
                  <a:cubicBezTo>
                    <a:pt x="260" y="23"/>
                    <a:pt x="260" y="23"/>
                    <a:pt x="260" y="23"/>
                  </a:cubicBezTo>
                  <a:cubicBezTo>
                    <a:pt x="259" y="24"/>
                    <a:pt x="260" y="24"/>
                    <a:pt x="259" y="24"/>
                  </a:cubicBezTo>
                  <a:cubicBezTo>
                    <a:pt x="259" y="24"/>
                    <a:pt x="259" y="25"/>
                    <a:pt x="258" y="24"/>
                  </a:cubicBezTo>
                  <a:cubicBezTo>
                    <a:pt x="258" y="24"/>
                    <a:pt x="258" y="24"/>
                    <a:pt x="258" y="24"/>
                  </a:cubicBezTo>
                  <a:cubicBezTo>
                    <a:pt x="258" y="23"/>
                    <a:pt x="257" y="23"/>
                    <a:pt x="258" y="23"/>
                  </a:cubicBezTo>
                  <a:cubicBezTo>
                    <a:pt x="258" y="23"/>
                    <a:pt x="258" y="23"/>
                    <a:pt x="258" y="22"/>
                  </a:cubicBezTo>
                  <a:cubicBezTo>
                    <a:pt x="258" y="22"/>
                    <a:pt x="258" y="22"/>
                    <a:pt x="259" y="22"/>
                  </a:cubicBezTo>
                  <a:close/>
                  <a:moveTo>
                    <a:pt x="272" y="23"/>
                  </a:moveTo>
                  <a:cubicBezTo>
                    <a:pt x="271" y="28"/>
                    <a:pt x="271" y="28"/>
                    <a:pt x="271" y="28"/>
                  </a:cubicBezTo>
                  <a:cubicBezTo>
                    <a:pt x="270" y="28"/>
                    <a:pt x="270" y="28"/>
                    <a:pt x="270" y="28"/>
                  </a:cubicBezTo>
                  <a:cubicBezTo>
                    <a:pt x="270" y="27"/>
                    <a:pt x="270" y="26"/>
                    <a:pt x="269" y="26"/>
                  </a:cubicBezTo>
                  <a:cubicBezTo>
                    <a:pt x="264" y="25"/>
                    <a:pt x="264" y="25"/>
                    <a:pt x="264" y="25"/>
                  </a:cubicBezTo>
                  <a:cubicBezTo>
                    <a:pt x="263" y="25"/>
                    <a:pt x="262" y="25"/>
                    <a:pt x="262" y="26"/>
                  </a:cubicBezTo>
                  <a:cubicBezTo>
                    <a:pt x="262" y="26"/>
                    <a:pt x="262" y="26"/>
                    <a:pt x="262" y="27"/>
                  </a:cubicBezTo>
                  <a:cubicBezTo>
                    <a:pt x="262" y="27"/>
                    <a:pt x="262" y="27"/>
                    <a:pt x="262" y="27"/>
                  </a:cubicBezTo>
                  <a:cubicBezTo>
                    <a:pt x="262" y="23"/>
                    <a:pt x="262" y="23"/>
                    <a:pt x="262" y="23"/>
                  </a:cubicBezTo>
                  <a:cubicBezTo>
                    <a:pt x="269" y="24"/>
                    <a:pt x="269" y="24"/>
                    <a:pt x="269" y="24"/>
                  </a:cubicBezTo>
                  <a:cubicBezTo>
                    <a:pt x="271" y="25"/>
                    <a:pt x="271" y="24"/>
                    <a:pt x="272" y="23"/>
                  </a:cubicBezTo>
                  <a:cubicBezTo>
                    <a:pt x="272" y="23"/>
                    <a:pt x="272" y="23"/>
                    <a:pt x="272" y="23"/>
                  </a:cubicBezTo>
                  <a:close/>
                  <a:moveTo>
                    <a:pt x="273" y="12"/>
                  </a:moveTo>
                  <a:cubicBezTo>
                    <a:pt x="273" y="16"/>
                    <a:pt x="273" y="16"/>
                    <a:pt x="273" y="16"/>
                  </a:cubicBezTo>
                  <a:cubicBezTo>
                    <a:pt x="272" y="16"/>
                    <a:pt x="272" y="16"/>
                    <a:pt x="272" y="16"/>
                  </a:cubicBezTo>
                  <a:cubicBezTo>
                    <a:pt x="272" y="15"/>
                    <a:pt x="272" y="15"/>
                    <a:pt x="271" y="15"/>
                  </a:cubicBezTo>
                  <a:cubicBezTo>
                    <a:pt x="266" y="14"/>
                    <a:pt x="266" y="14"/>
                    <a:pt x="266" y="14"/>
                  </a:cubicBezTo>
                  <a:cubicBezTo>
                    <a:pt x="266" y="14"/>
                    <a:pt x="266" y="14"/>
                    <a:pt x="265" y="14"/>
                  </a:cubicBezTo>
                  <a:cubicBezTo>
                    <a:pt x="265" y="15"/>
                    <a:pt x="265" y="15"/>
                    <a:pt x="265" y="15"/>
                  </a:cubicBezTo>
                  <a:cubicBezTo>
                    <a:pt x="265" y="16"/>
                    <a:pt x="265" y="17"/>
                    <a:pt x="266" y="18"/>
                  </a:cubicBezTo>
                  <a:cubicBezTo>
                    <a:pt x="271" y="19"/>
                    <a:pt x="271" y="19"/>
                    <a:pt x="271" y="19"/>
                  </a:cubicBezTo>
                  <a:cubicBezTo>
                    <a:pt x="272" y="19"/>
                    <a:pt x="272" y="18"/>
                    <a:pt x="273" y="17"/>
                  </a:cubicBezTo>
                  <a:cubicBezTo>
                    <a:pt x="273" y="17"/>
                    <a:pt x="273" y="17"/>
                    <a:pt x="273" y="17"/>
                  </a:cubicBezTo>
                  <a:cubicBezTo>
                    <a:pt x="273" y="22"/>
                    <a:pt x="273" y="22"/>
                    <a:pt x="273" y="22"/>
                  </a:cubicBezTo>
                  <a:cubicBezTo>
                    <a:pt x="272" y="22"/>
                    <a:pt x="272" y="22"/>
                    <a:pt x="272" y="22"/>
                  </a:cubicBezTo>
                  <a:cubicBezTo>
                    <a:pt x="272" y="21"/>
                    <a:pt x="272" y="21"/>
                    <a:pt x="271" y="20"/>
                  </a:cubicBezTo>
                  <a:cubicBezTo>
                    <a:pt x="265" y="19"/>
                    <a:pt x="265" y="19"/>
                    <a:pt x="265" y="19"/>
                  </a:cubicBezTo>
                  <a:cubicBezTo>
                    <a:pt x="265" y="19"/>
                    <a:pt x="264" y="19"/>
                    <a:pt x="264" y="19"/>
                  </a:cubicBezTo>
                  <a:cubicBezTo>
                    <a:pt x="264" y="19"/>
                    <a:pt x="264" y="20"/>
                    <a:pt x="264" y="21"/>
                  </a:cubicBezTo>
                  <a:cubicBezTo>
                    <a:pt x="264" y="21"/>
                    <a:pt x="264" y="21"/>
                    <a:pt x="264" y="21"/>
                  </a:cubicBezTo>
                  <a:cubicBezTo>
                    <a:pt x="263" y="17"/>
                    <a:pt x="263" y="17"/>
                    <a:pt x="263" y="17"/>
                  </a:cubicBezTo>
                  <a:cubicBezTo>
                    <a:pt x="265" y="18"/>
                    <a:pt x="265" y="18"/>
                    <a:pt x="265" y="18"/>
                  </a:cubicBezTo>
                  <a:cubicBezTo>
                    <a:pt x="264" y="17"/>
                    <a:pt x="263" y="16"/>
                    <a:pt x="264" y="15"/>
                  </a:cubicBezTo>
                  <a:cubicBezTo>
                    <a:pt x="264" y="13"/>
                    <a:pt x="265" y="12"/>
                    <a:pt x="267" y="13"/>
                  </a:cubicBezTo>
                  <a:cubicBezTo>
                    <a:pt x="272" y="13"/>
                    <a:pt x="272" y="13"/>
                    <a:pt x="272" y="13"/>
                  </a:cubicBezTo>
                  <a:cubicBezTo>
                    <a:pt x="272" y="13"/>
                    <a:pt x="273" y="13"/>
                    <a:pt x="273" y="12"/>
                  </a:cubicBezTo>
                  <a:cubicBezTo>
                    <a:pt x="273" y="12"/>
                    <a:pt x="273" y="12"/>
                    <a:pt x="273" y="12"/>
                  </a:cubicBezTo>
                  <a:close/>
                  <a:moveTo>
                    <a:pt x="273" y="1"/>
                  </a:moveTo>
                  <a:cubicBezTo>
                    <a:pt x="273" y="2"/>
                    <a:pt x="273" y="2"/>
                    <a:pt x="274" y="2"/>
                  </a:cubicBezTo>
                  <a:cubicBezTo>
                    <a:pt x="274" y="3"/>
                    <a:pt x="274" y="3"/>
                    <a:pt x="274" y="3"/>
                  </a:cubicBezTo>
                  <a:cubicBezTo>
                    <a:pt x="274" y="4"/>
                    <a:pt x="274" y="4"/>
                    <a:pt x="272" y="5"/>
                  </a:cubicBezTo>
                  <a:cubicBezTo>
                    <a:pt x="273" y="5"/>
                    <a:pt x="273" y="5"/>
                    <a:pt x="274" y="6"/>
                  </a:cubicBezTo>
                  <a:cubicBezTo>
                    <a:pt x="274" y="7"/>
                    <a:pt x="274" y="7"/>
                    <a:pt x="274" y="7"/>
                  </a:cubicBezTo>
                  <a:cubicBezTo>
                    <a:pt x="274" y="8"/>
                    <a:pt x="274" y="9"/>
                    <a:pt x="273" y="9"/>
                  </a:cubicBezTo>
                  <a:cubicBezTo>
                    <a:pt x="273" y="9"/>
                    <a:pt x="272" y="10"/>
                    <a:pt x="272" y="10"/>
                  </a:cubicBezTo>
                  <a:cubicBezTo>
                    <a:pt x="270" y="10"/>
                    <a:pt x="270" y="9"/>
                    <a:pt x="269" y="8"/>
                  </a:cubicBezTo>
                  <a:cubicBezTo>
                    <a:pt x="268" y="7"/>
                    <a:pt x="268" y="6"/>
                    <a:pt x="268" y="5"/>
                  </a:cubicBezTo>
                  <a:cubicBezTo>
                    <a:pt x="267" y="5"/>
                    <a:pt x="267" y="5"/>
                    <a:pt x="267" y="5"/>
                  </a:cubicBezTo>
                  <a:cubicBezTo>
                    <a:pt x="265" y="5"/>
                    <a:pt x="264" y="5"/>
                    <a:pt x="264" y="6"/>
                  </a:cubicBezTo>
                  <a:cubicBezTo>
                    <a:pt x="264" y="7"/>
                    <a:pt x="265" y="7"/>
                    <a:pt x="265" y="7"/>
                  </a:cubicBezTo>
                  <a:cubicBezTo>
                    <a:pt x="266" y="7"/>
                    <a:pt x="266" y="7"/>
                    <a:pt x="266" y="7"/>
                  </a:cubicBezTo>
                  <a:cubicBezTo>
                    <a:pt x="266" y="7"/>
                    <a:pt x="266" y="7"/>
                    <a:pt x="266" y="7"/>
                  </a:cubicBezTo>
                  <a:cubicBezTo>
                    <a:pt x="266" y="7"/>
                    <a:pt x="266" y="7"/>
                    <a:pt x="267" y="8"/>
                  </a:cubicBezTo>
                  <a:cubicBezTo>
                    <a:pt x="267" y="8"/>
                    <a:pt x="267" y="8"/>
                    <a:pt x="267" y="9"/>
                  </a:cubicBezTo>
                  <a:cubicBezTo>
                    <a:pt x="267" y="9"/>
                    <a:pt x="267" y="9"/>
                    <a:pt x="267" y="9"/>
                  </a:cubicBezTo>
                  <a:cubicBezTo>
                    <a:pt x="266" y="10"/>
                    <a:pt x="266" y="10"/>
                    <a:pt x="266" y="10"/>
                  </a:cubicBezTo>
                  <a:cubicBezTo>
                    <a:pt x="266" y="10"/>
                    <a:pt x="265" y="9"/>
                    <a:pt x="265" y="9"/>
                  </a:cubicBezTo>
                  <a:cubicBezTo>
                    <a:pt x="264" y="8"/>
                    <a:pt x="264" y="7"/>
                    <a:pt x="264" y="7"/>
                  </a:cubicBezTo>
                  <a:cubicBezTo>
                    <a:pt x="264" y="5"/>
                    <a:pt x="265" y="5"/>
                    <a:pt x="265" y="4"/>
                  </a:cubicBezTo>
                  <a:cubicBezTo>
                    <a:pt x="266" y="4"/>
                    <a:pt x="266" y="3"/>
                    <a:pt x="268" y="3"/>
                  </a:cubicBezTo>
                  <a:cubicBezTo>
                    <a:pt x="272" y="3"/>
                    <a:pt x="272" y="3"/>
                    <a:pt x="272" y="3"/>
                  </a:cubicBezTo>
                  <a:cubicBezTo>
                    <a:pt x="272" y="3"/>
                    <a:pt x="273" y="3"/>
                    <a:pt x="273" y="3"/>
                  </a:cubicBezTo>
                  <a:cubicBezTo>
                    <a:pt x="273" y="3"/>
                    <a:pt x="273" y="3"/>
                    <a:pt x="272" y="2"/>
                  </a:cubicBezTo>
                  <a:cubicBezTo>
                    <a:pt x="273" y="1"/>
                    <a:pt x="273" y="1"/>
                    <a:pt x="273" y="1"/>
                  </a:cubicBezTo>
                  <a:close/>
                  <a:moveTo>
                    <a:pt x="272" y="5"/>
                  </a:moveTo>
                  <a:cubicBezTo>
                    <a:pt x="268" y="5"/>
                    <a:pt x="268" y="5"/>
                    <a:pt x="268" y="5"/>
                  </a:cubicBezTo>
                  <a:cubicBezTo>
                    <a:pt x="269" y="6"/>
                    <a:pt x="269" y="7"/>
                    <a:pt x="269" y="7"/>
                  </a:cubicBezTo>
                  <a:cubicBezTo>
                    <a:pt x="270" y="8"/>
                    <a:pt x="270" y="8"/>
                    <a:pt x="271" y="8"/>
                  </a:cubicBezTo>
                  <a:cubicBezTo>
                    <a:pt x="272" y="8"/>
                    <a:pt x="272" y="8"/>
                    <a:pt x="272" y="7"/>
                  </a:cubicBezTo>
                  <a:cubicBezTo>
                    <a:pt x="273" y="6"/>
                    <a:pt x="272" y="5"/>
                    <a:pt x="272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41"/>
            <p:cNvSpPr>
              <a:spLocks/>
            </p:cNvSpPr>
            <p:nvPr userDrawn="1"/>
          </p:nvSpPr>
          <p:spPr bwMode="auto">
            <a:xfrm>
              <a:off x="8913891" y="4711981"/>
              <a:ext cx="161925" cy="150812"/>
            </a:xfrm>
            <a:custGeom>
              <a:avLst/>
              <a:gdLst>
                <a:gd name="T0" fmla="*/ 86 w 108"/>
                <a:gd name="T1" fmla="*/ 99 h 100"/>
                <a:gd name="T2" fmla="*/ 46 w 108"/>
                <a:gd name="T3" fmla="*/ 0 h 100"/>
                <a:gd name="T4" fmla="*/ 56 w 108"/>
                <a:gd name="T5" fmla="*/ 58 h 100"/>
                <a:gd name="T6" fmla="*/ 0 w 108"/>
                <a:gd name="T7" fmla="*/ 100 h 100"/>
                <a:gd name="T8" fmla="*/ 57 w 108"/>
                <a:gd name="T9" fmla="*/ 59 h 100"/>
                <a:gd name="T10" fmla="*/ 65 w 108"/>
                <a:gd name="T11" fmla="*/ 18 h 100"/>
                <a:gd name="T12" fmla="*/ 41 w 108"/>
                <a:gd name="T13" fmla="*/ 97 h 100"/>
                <a:gd name="T14" fmla="*/ 64 w 108"/>
                <a:gd name="T15" fmla="*/ 14 h 100"/>
                <a:gd name="T16" fmla="*/ 65 w 108"/>
                <a:gd name="T17" fmla="*/ 98 h 100"/>
                <a:gd name="T18" fmla="*/ 62 w 108"/>
                <a:gd name="T19" fmla="*/ 9 h 100"/>
                <a:gd name="T20" fmla="*/ 86 w 108"/>
                <a:gd name="T21" fmla="*/ 99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8" h="100">
                  <a:moveTo>
                    <a:pt x="86" y="99"/>
                  </a:moveTo>
                  <a:cubicBezTo>
                    <a:pt x="108" y="48"/>
                    <a:pt x="88" y="16"/>
                    <a:pt x="46" y="0"/>
                  </a:cubicBezTo>
                  <a:cubicBezTo>
                    <a:pt x="71" y="10"/>
                    <a:pt x="66" y="42"/>
                    <a:pt x="56" y="58"/>
                  </a:cubicBezTo>
                  <a:cubicBezTo>
                    <a:pt x="45" y="74"/>
                    <a:pt x="28" y="87"/>
                    <a:pt x="0" y="100"/>
                  </a:cubicBezTo>
                  <a:cubicBezTo>
                    <a:pt x="30" y="88"/>
                    <a:pt x="48" y="73"/>
                    <a:pt x="57" y="59"/>
                  </a:cubicBezTo>
                  <a:cubicBezTo>
                    <a:pt x="65" y="44"/>
                    <a:pt x="67" y="32"/>
                    <a:pt x="65" y="18"/>
                  </a:cubicBezTo>
                  <a:cubicBezTo>
                    <a:pt x="78" y="47"/>
                    <a:pt x="67" y="72"/>
                    <a:pt x="41" y="97"/>
                  </a:cubicBezTo>
                  <a:cubicBezTo>
                    <a:pt x="71" y="71"/>
                    <a:pt x="81" y="43"/>
                    <a:pt x="64" y="14"/>
                  </a:cubicBezTo>
                  <a:cubicBezTo>
                    <a:pt x="89" y="42"/>
                    <a:pt x="82" y="72"/>
                    <a:pt x="65" y="98"/>
                  </a:cubicBezTo>
                  <a:cubicBezTo>
                    <a:pt x="86" y="68"/>
                    <a:pt x="90" y="36"/>
                    <a:pt x="62" y="9"/>
                  </a:cubicBezTo>
                  <a:cubicBezTo>
                    <a:pt x="96" y="30"/>
                    <a:pt x="101" y="59"/>
                    <a:pt x="86" y="9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42"/>
            <p:cNvSpPr>
              <a:spLocks/>
            </p:cNvSpPr>
            <p:nvPr userDrawn="1"/>
          </p:nvSpPr>
          <p:spPr bwMode="auto">
            <a:xfrm>
              <a:off x="8942467" y="4694517"/>
              <a:ext cx="49213" cy="20638"/>
            </a:xfrm>
            <a:custGeom>
              <a:avLst/>
              <a:gdLst>
                <a:gd name="T0" fmla="*/ 19 w 33"/>
                <a:gd name="T1" fmla="*/ 14 h 14"/>
                <a:gd name="T2" fmla="*/ 0 w 33"/>
                <a:gd name="T3" fmla="*/ 0 h 14"/>
                <a:gd name="T4" fmla="*/ 33 w 33"/>
                <a:gd name="T5" fmla="*/ 5 h 14"/>
                <a:gd name="T6" fmla="*/ 18 w 33"/>
                <a:gd name="T7" fmla="*/ 6 h 14"/>
                <a:gd name="T8" fmla="*/ 19 w 33"/>
                <a:gd name="T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14">
                  <a:moveTo>
                    <a:pt x="19" y="14"/>
                  </a:moveTo>
                  <a:cubicBezTo>
                    <a:pt x="13" y="8"/>
                    <a:pt x="8" y="4"/>
                    <a:pt x="0" y="0"/>
                  </a:cubicBezTo>
                  <a:cubicBezTo>
                    <a:pt x="11" y="0"/>
                    <a:pt x="25" y="3"/>
                    <a:pt x="33" y="5"/>
                  </a:cubicBezTo>
                  <a:cubicBezTo>
                    <a:pt x="24" y="4"/>
                    <a:pt x="20" y="5"/>
                    <a:pt x="18" y="6"/>
                  </a:cubicBezTo>
                  <a:cubicBezTo>
                    <a:pt x="16" y="8"/>
                    <a:pt x="17" y="10"/>
                    <a:pt x="19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43"/>
            <p:cNvSpPr>
              <a:spLocks/>
            </p:cNvSpPr>
            <p:nvPr userDrawn="1"/>
          </p:nvSpPr>
          <p:spPr bwMode="auto">
            <a:xfrm>
              <a:off x="8867855" y="4856442"/>
              <a:ext cx="195263" cy="30163"/>
            </a:xfrm>
            <a:custGeom>
              <a:avLst/>
              <a:gdLst>
                <a:gd name="T0" fmla="*/ 70 w 131"/>
                <a:gd name="T1" fmla="*/ 20 h 20"/>
                <a:gd name="T2" fmla="*/ 77 w 131"/>
                <a:gd name="T3" fmla="*/ 12 h 20"/>
                <a:gd name="T4" fmla="*/ 100 w 131"/>
                <a:gd name="T5" fmla="*/ 12 h 20"/>
                <a:gd name="T6" fmla="*/ 131 w 131"/>
                <a:gd name="T7" fmla="*/ 14 h 20"/>
                <a:gd name="T8" fmla="*/ 124 w 131"/>
                <a:gd name="T9" fmla="*/ 8 h 20"/>
                <a:gd name="T10" fmla="*/ 101 w 131"/>
                <a:gd name="T11" fmla="*/ 5 h 20"/>
                <a:gd name="T12" fmla="*/ 77 w 131"/>
                <a:gd name="T13" fmla="*/ 0 h 20"/>
                <a:gd name="T14" fmla="*/ 65 w 131"/>
                <a:gd name="T15" fmla="*/ 12 h 20"/>
                <a:gd name="T16" fmla="*/ 53 w 131"/>
                <a:gd name="T17" fmla="*/ 0 h 20"/>
                <a:gd name="T18" fmla="*/ 30 w 131"/>
                <a:gd name="T19" fmla="*/ 5 h 20"/>
                <a:gd name="T20" fmla="*/ 7 w 131"/>
                <a:gd name="T21" fmla="*/ 8 h 20"/>
                <a:gd name="T22" fmla="*/ 0 w 131"/>
                <a:gd name="T23" fmla="*/ 14 h 20"/>
                <a:gd name="T24" fmla="*/ 31 w 131"/>
                <a:gd name="T25" fmla="*/ 12 h 20"/>
                <a:gd name="T26" fmla="*/ 54 w 131"/>
                <a:gd name="T27" fmla="*/ 12 h 20"/>
                <a:gd name="T28" fmla="*/ 61 w 131"/>
                <a:gd name="T29" fmla="*/ 20 h 20"/>
                <a:gd name="T30" fmla="*/ 70 w 131"/>
                <a:gd name="T31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1" h="20">
                  <a:moveTo>
                    <a:pt x="70" y="20"/>
                  </a:moveTo>
                  <a:cubicBezTo>
                    <a:pt x="70" y="16"/>
                    <a:pt x="71" y="14"/>
                    <a:pt x="77" y="12"/>
                  </a:cubicBezTo>
                  <a:cubicBezTo>
                    <a:pt x="83" y="10"/>
                    <a:pt x="89" y="11"/>
                    <a:pt x="100" y="12"/>
                  </a:cubicBezTo>
                  <a:cubicBezTo>
                    <a:pt x="111" y="14"/>
                    <a:pt x="120" y="15"/>
                    <a:pt x="131" y="14"/>
                  </a:cubicBezTo>
                  <a:cubicBezTo>
                    <a:pt x="127" y="12"/>
                    <a:pt x="126" y="10"/>
                    <a:pt x="124" y="8"/>
                  </a:cubicBezTo>
                  <a:cubicBezTo>
                    <a:pt x="115" y="8"/>
                    <a:pt x="109" y="7"/>
                    <a:pt x="101" y="5"/>
                  </a:cubicBezTo>
                  <a:cubicBezTo>
                    <a:pt x="93" y="2"/>
                    <a:pt x="83" y="0"/>
                    <a:pt x="77" y="0"/>
                  </a:cubicBezTo>
                  <a:cubicBezTo>
                    <a:pt x="71" y="1"/>
                    <a:pt x="67" y="4"/>
                    <a:pt x="65" y="12"/>
                  </a:cubicBezTo>
                  <a:cubicBezTo>
                    <a:pt x="63" y="4"/>
                    <a:pt x="59" y="1"/>
                    <a:pt x="53" y="0"/>
                  </a:cubicBezTo>
                  <a:cubicBezTo>
                    <a:pt x="47" y="0"/>
                    <a:pt x="38" y="2"/>
                    <a:pt x="30" y="5"/>
                  </a:cubicBezTo>
                  <a:cubicBezTo>
                    <a:pt x="22" y="7"/>
                    <a:pt x="16" y="8"/>
                    <a:pt x="7" y="8"/>
                  </a:cubicBezTo>
                  <a:cubicBezTo>
                    <a:pt x="5" y="10"/>
                    <a:pt x="4" y="12"/>
                    <a:pt x="0" y="14"/>
                  </a:cubicBezTo>
                  <a:cubicBezTo>
                    <a:pt x="11" y="15"/>
                    <a:pt x="20" y="14"/>
                    <a:pt x="31" y="12"/>
                  </a:cubicBezTo>
                  <a:cubicBezTo>
                    <a:pt x="41" y="11"/>
                    <a:pt x="48" y="10"/>
                    <a:pt x="54" y="12"/>
                  </a:cubicBezTo>
                  <a:cubicBezTo>
                    <a:pt x="60" y="14"/>
                    <a:pt x="61" y="16"/>
                    <a:pt x="61" y="20"/>
                  </a:cubicBezTo>
                  <a:cubicBezTo>
                    <a:pt x="70" y="20"/>
                    <a:pt x="70" y="20"/>
                    <a:pt x="70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44"/>
            <p:cNvSpPr>
              <a:spLocks noEditPoints="1"/>
            </p:cNvSpPr>
            <p:nvPr userDrawn="1"/>
          </p:nvSpPr>
          <p:spPr bwMode="auto">
            <a:xfrm>
              <a:off x="8840867" y="4681823"/>
              <a:ext cx="252414" cy="257174"/>
            </a:xfrm>
            <a:custGeom>
              <a:avLst/>
              <a:gdLst>
                <a:gd name="T0" fmla="*/ 85 w 170"/>
                <a:gd name="T1" fmla="*/ 0 h 171"/>
                <a:gd name="T2" fmla="*/ 0 w 170"/>
                <a:gd name="T3" fmla="*/ 86 h 171"/>
                <a:gd name="T4" fmla="*/ 85 w 170"/>
                <a:gd name="T5" fmla="*/ 171 h 171"/>
                <a:gd name="T6" fmla="*/ 170 w 170"/>
                <a:gd name="T7" fmla="*/ 86 h 171"/>
                <a:gd name="T8" fmla="*/ 85 w 170"/>
                <a:gd name="T9" fmla="*/ 0 h 171"/>
                <a:gd name="T10" fmla="*/ 85 w 170"/>
                <a:gd name="T11" fmla="*/ 168 h 171"/>
                <a:gd name="T12" fmla="*/ 2 w 170"/>
                <a:gd name="T13" fmla="*/ 85 h 171"/>
                <a:gd name="T14" fmla="*/ 85 w 170"/>
                <a:gd name="T15" fmla="*/ 3 h 171"/>
                <a:gd name="T16" fmla="*/ 167 w 170"/>
                <a:gd name="T17" fmla="*/ 85 h 171"/>
                <a:gd name="T18" fmla="*/ 85 w 170"/>
                <a:gd name="T19" fmla="*/ 168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0" h="171">
                  <a:moveTo>
                    <a:pt x="85" y="0"/>
                  </a:moveTo>
                  <a:cubicBezTo>
                    <a:pt x="38" y="0"/>
                    <a:pt x="0" y="38"/>
                    <a:pt x="0" y="86"/>
                  </a:cubicBezTo>
                  <a:cubicBezTo>
                    <a:pt x="0" y="132"/>
                    <a:pt x="38" y="171"/>
                    <a:pt x="85" y="171"/>
                  </a:cubicBezTo>
                  <a:cubicBezTo>
                    <a:pt x="132" y="171"/>
                    <a:pt x="170" y="133"/>
                    <a:pt x="170" y="86"/>
                  </a:cubicBezTo>
                  <a:cubicBezTo>
                    <a:pt x="170" y="38"/>
                    <a:pt x="132" y="0"/>
                    <a:pt x="85" y="0"/>
                  </a:cubicBezTo>
                  <a:close/>
                  <a:moveTo>
                    <a:pt x="85" y="168"/>
                  </a:moveTo>
                  <a:cubicBezTo>
                    <a:pt x="39" y="168"/>
                    <a:pt x="2" y="131"/>
                    <a:pt x="2" y="85"/>
                  </a:cubicBezTo>
                  <a:cubicBezTo>
                    <a:pt x="2" y="40"/>
                    <a:pt x="39" y="3"/>
                    <a:pt x="85" y="3"/>
                  </a:cubicBezTo>
                  <a:cubicBezTo>
                    <a:pt x="130" y="3"/>
                    <a:pt x="167" y="40"/>
                    <a:pt x="167" y="85"/>
                  </a:cubicBezTo>
                  <a:cubicBezTo>
                    <a:pt x="167" y="131"/>
                    <a:pt x="130" y="168"/>
                    <a:pt x="85" y="1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45"/>
            <p:cNvSpPr>
              <a:spLocks noEditPoints="1"/>
            </p:cNvSpPr>
            <p:nvPr userDrawn="1"/>
          </p:nvSpPr>
          <p:spPr bwMode="auto">
            <a:xfrm>
              <a:off x="9091692" y="4667536"/>
              <a:ext cx="39688" cy="36513"/>
            </a:xfrm>
            <a:custGeom>
              <a:avLst/>
              <a:gdLst>
                <a:gd name="T0" fmla="*/ 13 w 26"/>
                <a:gd name="T1" fmla="*/ 16 h 25"/>
                <a:gd name="T2" fmla="*/ 11 w 26"/>
                <a:gd name="T3" fmla="*/ 25 h 25"/>
                <a:gd name="T4" fmla="*/ 7 w 26"/>
                <a:gd name="T5" fmla="*/ 24 h 25"/>
                <a:gd name="T6" fmla="*/ 9 w 26"/>
                <a:gd name="T7" fmla="*/ 19 h 25"/>
                <a:gd name="T8" fmla="*/ 10 w 26"/>
                <a:gd name="T9" fmla="*/ 14 h 25"/>
                <a:gd name="T10" fmla="*/ 10 w 26"/>
                <a:gd name="T11" fmla="*/ 14 h 25"/>
                <a:gd name="T12" fmla="*/ 13 w 26"/>
                <a:gd name="T13" fmla="*/ 16 h 25"/>
                <a:gd name="T14" fmla="*/ 25 w 26"/>
                <a:gd name="T15" fmla="*/ 0 h 25"/>
                <a:gd name="T16" fmla="*/ 26 w 26"/>
                <a:gd name="T17" fmla="*/ 2 h 25"/>
                <a:gd name="T18" fmla="*/ 21 w 26"/>
                <a:gd name="T19" fmla="*/ 7 h 25"/>
                <a:gd name="T20" fmla="*/ 18 w 26"/>
                <a:gd name="T21" fmla="*/ 9 h 25"/>
                <a:gd name="T22" fmla="*/ 22 w 26"/>
                <a:gd name="T23" fmla="*/ 11 h 25"/>
                <a:gd name="T24" fmla="*/ 22 w 26"/>
                <a:gd name="T25" fmla="*/ 11 h 25"/>
                <a:gd name="T26" fmla="*/ 23 w 26"/>
                <a:gd name="T27" fmla="*/ 9 h 25"/>
                <a:gd name="T28" fmla="*/ 23 w 26"/>
                <a:gd name="T29" fmla="*/ 9 h 25"/>
                <a:gd name="T30" fmla="*/ 24 w 26"/>
                <a:gd name="T31" fmla="*/ 9 h 25"/>
                <a:gd name="T32" fmla="*/ 25 w 26"/>
                <a:gd name="T33" fmla="*/ 14 h 25"/>
                <a:gd name="T34" fmla="*/ 26 w 26"/>
                <a:gd name="T35" fmla="*/ 15 h 25"/>
                <a:gd name="T36" fmla="*/ 26 w 26"/>
                <a:gd name="T37" fmla="*/ 16 h 25"/>
                <a:gd name="T38" fmla="*/ 25 w 26"/>
                <a:gd name="T39" fmla="*/ 16 h 25"/>
                <a:gd name="T40" fmla="*/ 23 w 26"/>
                <a:gd name="T41" fmla="*/ 16 h 25"/>
                <a:gd name="T42" fmla="*/ 22 w 26"/>
                <a:gd name="T43" fmla="*/ 15 h 25"/>
                <a:gd name="T44" fmla="*/ 13 w 26"/>
                <a:gd name="T45" fmla="*/ 11 h 25"/>
                <a:gd name="T46" fmla="*/ 4 w 26"/>
                <a:gd name="T47" fmla="*/ 13 h 25"/>
                <a:gd name="T48" fmla="*/ 2 w 26"/>
                <a:gd name="T49" fmla="*/ 8 h 25"/>
                <a:gd name="T50" fmla="*/ 2 w 26"/>
                <a:gd name="T51" fmla="*/ 8 h 25"/>
                <a:gd name="T52" fmla="*/ 3 w 26"/>
                <a:gd name="T53" fmla="*/ 8 h 25"/>
                <a:gd name="T54" fmla="*/ 5 w 26"/>
                <a:gd name="T55" fmla="*/ 10 h 25"/>
                <a:gd name="T56" fmla="*/ 11 w 26"/>
                <a:gd name="T57" fmla="*/ 10 h 25"/>
                <a:gd name="T58" fmla="*/ 11 w 26"/>
                <a:gd name="T59" fmla="*/ 9 h 25"/>
                <a:gd name="T60" fmla="*/ 8 w 26"/>
                <a:gd name="T61" fmla="*/ 3 h 25"/>
                <a:gd name="T62" fmla="*/ 9 w 26"/>
                <a:gd name="T63" fmla="*/ 2 h 25"/>
                <a:gd name="T64" fmla="*/ 10 w 26"/>
                <a:gd name="T65" fmla="*/ 2 h 25"/>
                <a:gd name="T66" fmla="*/ 11 w 26"/>
                <a:gd name="T67" fmla="*/ 5 h 25"/>
                <a:gd name="T68" fmla="*/ 12 w 26"/>
                <a:gd name="T69" fmla="*/ 6 h 25"/>
                <a:gd name="T70" fmla="*/ 15 w 26"/>
                <a:gd name="T71" fmla="*/ 8 h 25"/>
                <a:gd name="T72" fmla="*/ 22 w 26"/>
                <a:gd name="T73" fmla="*/ 2 h 25"/>
                <a:gd name="T74" fmla="*/ 24 w 26"/>
                <a:gd name="T75" fmla="*/ 0 h 25"/>
                <a:gd name="T76" fmla="*/ 25 w 26"/>
                <a:gd name="T7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" h="25">
                  <a:moveTo>
                    <a:pt x="13" y="16"/>
                  </a:moveTo>
                  <a:cubicBezTo>
                    <a:pt x="14" y="18"/>
                    <a:pt x="13" y="24"/>
                    <a:pt x="11" y="25"/>
                  </a:cubicBezTo>
                  <a:cubicBezTo>
                    <a:pt x="10" y="25"/>
                    <a:pt x="7" y="25"/>
                    <a:pt x="7" y="24"/>
                  </a:cubicBezTo>
                  <a:cubicBezTo>
                    <a:pt x="7" y="22"/>
                    <a:pt x="8" y="21"/>
                    <a:pt x="9" y="19"/>
                  </a:cubicBezTo>
                  <a:cubicBezTo>
                    <a:pt x="10" y="18"/>
                    <a:pt x="9" y="16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1" y="15"/>
                    <a:pt x="12" y="15"/>
                    <a:pt x="13" y="16"/>
                  </a:cubicBezTo>
                  <a:close/>
                  <a:moveTo>
                    <a:pt x="25" y="0"/>
                  </a:moveTo>
                  <a:cubicBezTo>
                    <a:pt x="25" y="0"/>
                    <a:pt x="26" y="1"/>
                    <a:pt x="26" y="2"/>
                  </a:cubicBezTo>
                  <a:cubicBezTo>
                    <a:pt x="26" y="3"/>
                    <a:pt x="23" y="6"/>
                    <a:pt x="21" y="7"/>
                  </a:cubicBezTo>
                  <a:cubicBezTo>
                    <a:pt x="20" y="8"/>
                    <a:pt x="19" y="8"/>
                    <a:pt x="18" y="9"/>
                  </a:cubicBezTo>
                  <a:cubicBezTo>
                    <a:pt x="19" y="10"/>
                    <a:pt x="20" y="11"/>
                    <a:pt x="22" y="11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3" y="10"/>
                    <a:pt x="23" y="10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3" y="9"/>
                    <a:pt x="24" y="9"/>
                  </a:cubicBezTo>
                  <a:cubicBezTo>
                    <a:pt x="23" y="11"/>
                    <a:pt x="24" y="12"/>
                    <a:pt x="25" y="14"/>
                  </a:cubicBezTo>
                  <a:cubicBezTo>
                    <a:pt x="26" y="14"/>
                    <a:pt x="25" y="15"/>
                    <a:pt x="26" y="15"/>
                  </a:cubicBezTo>
                  <a:cubicBezTo>
                    <a:pt x="26" y="16"/>
                    <a:pt x="26" y="15"/>
                    <a:pt x="26" y="16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4" y="16"/>
                    <a:pt x="24" y="16"/>
                    <a:pt x="23" y="16"/>
                  </a:cubicBezTo>
                  <a:cubicBezTo>
                    <a:pt x="23" y="16"/>
                    <a:pt x="22" y="15"/>
                    <a:pt x="22" y="15"/>
                  </a:cubicBezTo>
                  <a:cubicBezTo>
                    <a:pt x="19" y="13"/>
                    <a:pt x="16" y="11"/>
                    <a:pt x="13" y="11"/>
                  </a:cubicBezTo>
                  <a:cubicBezTo>
                    <a:pt x="11" y="12"/>
                    <a:pt x="6" y="14"/>
                    <a:pt x="4" y="13"/>
                  </a:cubicBezTo>
                  <a:cubicBezTo>
                    <a:pt x="2" y="13"/>
                    <a:pt x="0" y="9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3" y="8"/>
                    <a:pt x="3" y="8"/>
                  </a:cubicBezTo>
                  <a:cubicBezTo>
                    <a:pt x="4" y="9"/>
                    <a:pt x="5" y="10"/>
                    <a:pt x="5" y="10"/>
                  </a:cubicBezTo>
                  <a:cubicBezTo>
                    <a:pt x="7" y="10"/>
                    <a:pt x="10" y="10"/>
                    <a:pt x="11" y="10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9" y="6"/>
                    <a:pt x="7" y="6"/>
                    <a:pt x="8" y="3"/>
                  </a:cubicBezTo>
                  <a:cubicBezTo>
                    <a:pt x="8" y="2"/>
                    <a:pt x="9" y="2"/>
                    <a:pt x="9" y="2"/>
                  </a:cubicBezTo>
                  <a:cubicBezTo>
                    <a:pt x="9" y="2"/>
                    <a:pt x="10" y="2"/>
                    <a:pt x="10" y="2"/>
                  </a:cubicBezTo>
                  <a:cubicBezTo>
                    <a:pt x="10" y="3"/>
                    <a:pt x="11" y="4"/>
                    <a:pt x="11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3" y="6"/>
                    <a:pt x="14" y="8"/>
                    <a:pt x="15" y="8"/>
                  </a:cubicBezTo>
                  <a:cubicBezTo>
                    <a:pt x="16" y="8"/>
                    <a:pt x="21" y="4"/>
                    <a:pt x="22" y="2"/>
                  </a:cubicBezTo>
                  <a:cubicBezTo>
                    <a:pt x="23" y="2"/>
                    <a:pt x="23" y="0"/>
                    <a:pt x="24" y="0"/>
                  </a:cubicBezTo>
                  <a:cubicBezTo>
                    <a:pt x="25" y="0"/>
                    <a:pt x="2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46"/>
            <p:cNvSpPr>
              <a:spLocks noEditPoints="1"/>
            </p:cNvSpPr>
            <p:nvPr userDrawn="1"/>
          </p:nvSpPr>
          <p:spPr bwMode="auto">
            <a:xfrm>
              <a:off x="9120267" y="4715161"/>
              <a:ext cx="53975" cy="44450"/>
            </a:xfrm>
            <a:custGeom>
              <a:avLst/>
              <a:gdLst>
                <a:gd name="T0" fmla="*/ 32 w 36"/>
                <a:gd name="T1" fmla="*/ 11 h 30"/>
                <a:gd name="T2" fmla="*/ 36 w 36"/>
                <a:gd name="T3" fmla="*/ 16 h 30"/>
                <a:gd name="T4" fmla="*/ 30 w 36"/>
                <a:gd name="T5" fmla="*/ 16 h 30"/>
                <a:gd name="T6" fmla="*/ 26 w 36"/>
                <a:gd name="T7" fmla="*/ 13 h 30"/>
                <a:gd name="T8" fmla="*/ 27 w 36"/>
                <a:gd name="T9" fmla="*/ 16 h 30"/>
                <a:gd name="T10" fmla="*/ 23 w 36"/>
                <a:gd name="T11" fmla="*/ 22 h 30"/>
                <a:gd name="T12" fmla="*/ 14 w 36"/>
                <a:gd name="T13" fmla="*/ 21 h 30"/>
                <a:gd name="T14" fmla="*/ 14 w 36"/>
                <a:gd name="T15" fmla="*/ 24 h 30"/>
                <a:gd name="T16" fmla="*/ 14 w 36"/>
                <a:gd name="T17" fmla="*/ 30 h 30"/>
                <a:gd name="T18" fmla="*/ 10 w 36"/>
                <a:gd name="T19" fmla="*/ 24 h 30"/>
                <a:gd name="T20" fmla="*/ 1 w 36"/>
                <a:gd name="T21" fmla="*/ 18 h 30"/>
                <a:gd name="T22" fmla="*/ 3 w 36"/>
                <a:gd name="T23" fmla="*/ 19 h 30"/>
                <a:gd name="T24" fmla="*/ 9 w 36"/>
                <a:gd name="T25" fmla="*/ 24 h 30"/>
                <a:gd name="T26" fmla="*/ 9 w 36"/>
                <a:gd name="T27" fmla="*/ 23 h 30"/>
                <a:gd name="T28" fmla="*/ 6 w 36"/>
                <a:gd name="T29" fmla="*/ 20 h 30"/>
                <a:gd name="T30" fmla="*/ 4 w 36"/>
                <a:gd name="T31" fmla="*/ 12 h 30"/>
                <a:gd name="T32" fmla="*/ 8 w 36"/>
                <a:gd name="T33" fmla="*/ 18 h 30"/>
                <a:gd name="T34" fmla="*/ 12 w 36"/>
                <a:gd name="T35" fmla="*/ 20 h 30"/>
                <a:gd name="T36" fmla="*/ 17 w 36"/>
                <a:gd name="T37" fmla="*/ 19 h 30"/>
                <a:gd name="T38" fmla="*/ 14 w 36"/>
                <a:gd name="T39" fmla="*/ 16 h 30"/>
                <a:gd name="T40" fmla="*/ 21 w 36"/>
                <a:gd name="T41" fmla="*/ 20 h 30"/>
                <a:gd name="T42" fmla="*/ 24 w 36"/>
                <a:gd name="T43" fmla="*/ 18 h 30"/>
                <a:gd name="T44" fmla="*/ 14 w 36"/>
                <a:gd name="T45" fmla="*/ 12 h 30"/>
                <a:gd name="T46" fmla="*/ 10 w 36"/>
                <a:gd name="T47" fmla="*/ 14 h 30"/>
                <a:gd name="T48" fmla="*/ 10 w 36"/>
                <a:gd name="T49" fmla="*/ 12 h 30"/>
                <a:gd name="T50" fmla="*/ 14 w 36"/>
                <a:gd name="T51" fmla="*/ 6 h 30"/>
                <a:gd name="T52" fmla="*/ 21 w 36"/>
                <a:gd name="T53" fmla="*/ 10 h 30"/>
                <a:gd name="T54" fmla="*/ 32 w 36"/>
                <a:gd name="T55" fmla="*/ 14 h 30"/>
                <a:gd name="T56" fmla="*/ 32 w 36"/>
                <a:gd name="T57" fmla="*/ 14 h 30"/>
                <a:gd name="T58" fmla="*/ 29 w 36"/>
                <a:gd name="T59" fmla="*/ 6 h 30"/>
                <a:gd name="T60" fmla="*/ 32 w 36"/>
                <a:gd name="T61" fmla="*/ 6 h 30"/>
                <a:gd name="T62" fmla="*/ 34 w 36"/>
                <a:gd name="T63" fmla="*/ 0 h 30"/>
                <a:gd name="T64" fmla="*/ 29 w 36"/>
                <a:gd name="T6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6" h="30">
                  <a:moveTo>
                    <a:pt x="32" y="6"/>
                  </a:moveTo>
                  <a:cubicBezTo>
                    <a:pt x="33" y="8"/>
                    <a:pt x="31" y="10"/>
                    <a:pt x="32" y="11"/>
                  </a:cubicBezTo>
                  <a:cubicBezTo>
                    <a:pt x="32" y="11"/>
                    <a:pt x="32" y="12"/>
                    <a:pt x="32" y="12"/>
                  </a:cubicBezTo>
                  <a:cubicBezTo>
                    <a:pt x="34" y="12"/>
                    <a:pt x="36" y="14"/>
                    <a:pt x="36" y="16"/>
                  </a:cubicBezTo>
                  <a:cubicBezTo>
                    <a:pt x="36" y="17"/>
                    <a:pt x="34" y="19"/>
                    <a:pt x="33" y="19"/>
                  </a:cubicBezTo>
                  <a:cubicBezTo>
                    <a:pt x="32" y="18"/>
                    <a:pt x="30" y="16"/>
                    <a:pt x="30" y="16"/>
                  </a:cubicBezTo>
                  <a:cubicBezTo>
                    <a:pt x="29" y="14"/>
                    <a:pt x="27" y="14"/>
                    <a:pt x="26" y="13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6" y="14"/>
                    <a:pt x="27" y="14"/>
                    <a:pt x="27" y="16"/>
                  </a:cubicBezTo>
                  <a:cubicBezTo>
                    <a:pt x="27" y="18"/>
                    <a:pt x="28" y="21"/>
                    <a:pt x="24" y="23"/>
                  </a:cubicBezTo>
                  <a:cubicBezTo>
                    <a:pt x="24" y="22"/>
                    <a:pt x="24" y="22"/>
                    <a:pt x="23" y="22"/>
                  </a:cubicBezTo>
                  <a:cubicBezTo>
                    <a:pt x="22" y="22"/>
                    <a:pt x="21" y="20"/>
                    <a:pt x="20" y="20"/>
                  </a:cubicBezTo>
                  <a:cubicBezTo>
                    <a:pt x="19" y="22"/>
                    <a:pt x="16" y="21"/>
                    <a:pt x="14" y="21"/>
                  </a:cubicBezTo>
                  <a:cubicBezTo>
                    <a:pt x="13" y="21"/>
                    <a:pt x="13" y="22"/>
                    <a:pt x="13" y="22"/>
                  </a:cubicBezTo>
                  <a:cubicBezTo>
                    <a:pt x="14" y="22"/>
                    <a:pt x="14" y="23"/>
                    <a:pt x="14" y="24"/>
                  </a:cubicBezTo>
                  <a:cubicBezTo>
                    <a:pt x="15" y="24"/>
                    <a:pt x="18" y="26"/>
                    <a:pt x="18" y="28"/>
                  </a:cubicBezTo>
                  <a:cubicBezTo>
                    <a:pt x="18" y="29"/>
                    <a:pt x="16" y="30"/>
                    <a:pt x="14" y="30"/>
                  </a:cubicBezTo>
                  <a:cubicBezTo>
                    <a:pt x="14" y="28"/>
                    <a:pt x="13" y="26"/>
                    <a:pt x="11" y="25"/>
                  </a:cubicBezTo>
                  <a:cubicBezTo>
                    <a:pt x="10" y="25"/>
                    <a:pt x="11" y="24"/>
                    <a:pt x="10" y="24"/>
                  </a:cubicBezTo>
                  <a:cubicBezTo>
                    <a:pt x="9" y="25"/>
                    <a:pt x="8" y="26"/>
                    <a:pt x="7" y="26"/>
                  </a:cubicBezTo>
                  <a:cubicBezTo>
                    <a:pt x="3" y="25"/>
                    <a:pt x="0" y="22"/>
                    <a:pt x="1" y="18"/>
                  </a:cubicBezTo>
                  <a:cubicBezTo>
                    <a:pt x="2" y="17"/>
                    <a:pt x="2" y="16"/>
                    <a:pt x="2" y="15"/>
                  </a:cubicBezTo>
                  <a:cubicBezTo>
                    <a:pt x="3" y="16"/>
                    <a:pt x="3" y="18"/>
                    <a:pt x="3" y="19"/>
                  </a:cubicBezTo>
                  <a:cubicBezTo>
                    <a:pt x="3" y="19"/>
                    <a:pt x="3" y="20"/>
                    <a:pt x="4" y="20"/>
                  </a:cubicBezTo>
                  <a:cubicBezTo>
                    <a:pt x="5" y="22"/>
                    <a:pt x="7" y="23"/>
                    <a:pt x="9" y="24"/>
                  </a:cubicBezTo>
                  <a:cubicBezTo>
                    <a:pt x="9" y="24"/>
                    <a:pt x="9" y="24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2"/>
                    <a:pt x="8" y="22"/>
                    <a:pt x="8" y="21"/>
                  </a:cubicBezTo>
                  <a:cubicBezTo>
                    <a:pt x="8" y="21"/>
                    <a:pt x="7" y="20"/>
                    <a:pt x="6" y="20"/>
                  </a:cubicBezTo>
                  <a:cubicBezTo>
                    <a:pt x="5" y="19"/>
                    <a:pt x="3" y="14"/>
                    <a:pt x="4" y="13"/>
                  </a:cubicBezTo>
                  <a:cubicBezTo>
                    <a:pt x="4" y="13"/>
                    <a:pt x="4" y="12"/>
                    <a:pt x="4" y="12"/>
                  </a:cubicBezTo>
                  <a:cubicBezTo>
                    <a:pt x="5" y="12"/>
                    <a:pt x="5" y="12"/>
                    <a:pt x="5" y="13"/>
                  </a:cubicBezTo>
                  <a:cubicBezTo>
                    <a:pt x="6" y="14"/>
                    <a:pt x="7" y="16"/>
                    <a:pt x="8" y="18"/>
                  </a:cubicBezTo>
                  <a:cubicBezTo>
                    <a:pt x="9" y="18"/>
                    <a:pt x="10" y="19"/>
                    <a:pt x="11" y="20"/>
                  </a:cubicBezTo>
                  <a:cubicBezTo>
                    <a:pt x="11" y="20"/>
                    <a:pt x="11" y="20"/>
                    <a:pt x="12" y="20"/>
                  </a:cubicBezTo>
                  <a:cubicBezTo>
                    <a:pt x="13" y="19"/>
                    <a:pt x="14" y="19"/>
                    <a:pt x="16" y="19"/>
                  </a:cubicBezTo>
                  <a:cubicBezTo>
                    <a:pt x="16" y="19"/>
                    <a:pt x="17" y="19"/>
                    <a:pt x="17" y="19"/>
                  </a:cubicBezTo>
                  <a:cubicBezTo>
                    <a:pt x="17" y="18"/>
                    <a:pt x="15" y="17"/>
                    <a:pt x="15" y="17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6" y="14"/>
                    <a:pt x="17" y="16"/>
                    <a:pt x="19" y="18"/>
                  </a:cubicBezTo>
                  <a:cubicBezTo>
                    <a:pt x="20" y="19"/>
                    <a:pt x="20" y="19"/>
                    <a:pt x="21" y="20"/>
                  </a:cubicBezTo>
                  <a:cubicBezTo>
                    <a:pt x="22" y="20"/>
                    <a:pt x="23" y="21"/>
                    <a:pt x="24" y="20"/>
                  </a:cubicBezTo>
                  <a:cubicBezTo>
                    <a:pt x="24" y="19"/>
                    <a:pt x="24" y="19"/>
                    <a:pt x="24" y="18"/>
                  </a:cubicBezTo>
                  <a:cubicBezTo>
                    <a:pt x="24" y="15"/>
                    <a:pt x="20" y="12"/>
                    <a:pt x="17" y="12"/>
                  </a:cubicBezTo>
                  <a:cubicBezTo>
                    <a:pt x="16" y="11"/>
                    <a:pt x="14" y="10"/>
                    <a:pt x="14" y="12"/>
                  </a:cubicBezTo>
                  <a:cubicBezTo>
                    <a:pt x="14" y="12"/>
                    <a:pt x="13" y="14"/>
                    <a:pt x="13" y="14"/>
                  </a:cubicBezTo>
                  <a:cubicBezTo>
                    <a:pt x="12" y="14"/>
                    <a:pt x="11" y="14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3"/>
                    <a:pt x="10" y="13"/>
                    <a:pt x="10" y="12"/>
                  </a:cubicBezTo>
                  <a:cubicBezTo>
                    <a:pt x="10" y="12"/>
                    <a:pt x="9" y="12"/>
                    <a:pt x="9" y="11"/>
                  </a:cubicBezTo>
                  <a:cubicBezTo>
                    <a:pt x="9" y="10"/>
                    <a:pt x="13" y="6"/>
                    <a:pt x="14" y="6"/>
                  </a:cubicBezTo>
                  <a:cubicBezTo>
                    <a:pt x="16" y="8"/>
                    <a:pt x="17" y="8"/>
                    <a:pt x="19" y="9"/>
                  </a:cubicBezTo>
                  <a:cubicBezTo>
                    <a:pt x="20" y="9"/>
                    <a:pt x="21" y="10"/>
                    <a:pt x="21" y="10"/>
                  </a:cubicBezTo>
                  <a:cubicBezTo>
                    <a:pt x="23" y="11"/>
                    <a:pt x="24" y="11"/>
                    <a:pt x="26" y="12"/>
                  </a:cubicBezTo>
                  <a:cubicBezTo>
                    <a:pt x="28" y="12"/>
                    <a:pt x="30" y="14"/>
                    <a:pt x="32" y="14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0" y="13"/>
                    <a:pt x="27" y="12"/>
                    <a:pt x="28" y="10"/>
                  </a:cubicBezTo>
                  <a:cubicBezTo>
                    <a:pt x="28" y="8"/>
                    <a:pt x="30" y="8"/>
                    <a:pt x="29" y="6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1" y="6"/>
                    <a:pt x="31" y="6"/>
                    <a:pt x="32" y="6"/>
                  </a:cubicBezTo>
                  <a:close/>
                  <a:moveTo>
                    <a:pt x="34" y="0"/>
                  </a:moveTo>
                  <a:cubicBezTo>
                    <a:pt x="34" y="0"/>
                    <a:pt x="34" y="0"/>
                    <a:pt x="34" y="0"/>
                  </a:cubicBezTo>
                  <a:cubicBezTo>
                    <a:pt x="33" y="2"/>
                    <a:pt x="29" y="6"/>
                    <a:pt x="26" y="6"/>
                  </a:cubicBezTo>
                  <a:cubicBezTo>
                    <a:pt x="25" y="4"/>
                    <a:pt x="27" y="2"/>
                    <a:pt x="29" y="0"/>
                  </a:cubicBezTo>
                  <a:cubicBezTo>
                    <a:pt x="30" y="1"/>
                    <a:pt x="32" y="0"/>
                    <a:pt x="3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47"/>
            <p:cNvSpPr>
              <a:spLocks noEditPoints="1"/>
            </p:cNvSpPr>
            <p:nvPr userDrawn="1"/>
          </p:nvSpPr>
          <p:spPr bwMode="auto">
            <a:xfrm>
              <a:off x="9037717" y="4621498"/>
              <a:ext cx="53975" cy="46038"/>
            </a:xfrm>
            <a:custGeom>
              <a:avLst/>
              <a:gdLst>
                <a:gd name="T0" fmla="*/ 13 w 36"/>
                <a:gd name="T1" fmla="*/ 14 h 30"/>
                <a:gd name="T2" fmla="*/ 10 w 36"/>
                <a:gd name="T3" fmla="*/ 17 h 30"/>
                <a:gd name="T4" fmla="*/ 10 w 36"/>
                <a:gd name="T5" fmla="*/ 17 h 30"/>
                <a:gd name="T6" fmla="*/ 13 w 36"/>
                <a:gd name="T7" fmla="*/ 14 h 30"/>
                <a:gd name="T8" fmla="*/ 13 w 36"/>
                <a:gd name="T9" fmla="*/ 14 h 30"/>
                <a:gd name="T10" fmla="*/ 26 w 36"/>
                <a:gd name="T11" fmla="*/ 1 h 30"/>
                <a:gd name="T12" fmla="*/ 27 w 36"/>
                <a:gd name="T13" fmla="*/ 1 h 30"/>
                <a:gd name="T14" fmla="*/ 25 w 36"/>
                <a:gd name="T15" fmla="*/ 7 h 30"/>
                <a:gd name="T16" fmla="*/ 22 w 36"/>
                <a:gd name="T17" fmla="*/ 10 h 30"/>
                <a:gd name="T18" fmla="*/ 22 w 36"/>
                <a:gd name="T19" fmla="*/ 11 h 30"/>
                <a:gd name="T20" fmla="*/ 25 w 36"/>
                <a:gd name="T21" fmla="*/ 11 h 30"/>
                <a:gd name="T22" fmla="*/ 26 w 36"/>
                <a:gd name="T23" fmla="*/ 10 h 30"/>
                <a:gd name="T24" fmla="*/ 29 w 36"/>
                <a:gd name="T25" fmla="*/ 13 h 30"/>
                <a:gd name="T26" fmla="*/ 28 w 36"/>
                <a:gd name="T27" fmla="*/ 14 h 30"/>
                <a:gd name="T28" fmla="*/ 21 w 36"/>
                <a:gd name="T29" fmla="*/ 14 h 30"/>
                <a:gd name="T30" fmla="*/ 19 w 36"/>
                <a:gd name="T31" fmla="*/ 13 h 30"/>
                <a:gd name="T32" fmla="*/ 16 w 36"/>
                <a:gd name="T33" fmla="*/ 18 h 30"/>
                <a:gd name="T34" fmla="*/ 16 w 36"/>
                <a:gd name="T35" fmla="*/ 18 h 30"/>
                <a:gd name="T36" fmla="*/ 21 w 36"/>
                <a:gd name="T37" fmla="*/ 20 h 30"/>
                <a:gd name="T38" fmla="*/ 20 w 36"/>
                <a:gd name="T39" fmla="*/ 24 h 30"/>
                <a:gd name="T40" fmla="*/ 20 w 36"/>
                <a:gd name="T41" fmla="*/ 27 h 30"/>
                <a:gd name="T42" fmla="*/ 14 w 36"/>
                <a:gd name="T43" fmla="*/ 27 h 30"/>
                <a:gd name="T44" fmla="*/ 15 w 36"/>
                <a:gd name="T45" fmla="*/ 21 h 30"/>
                <a:gd name="T46" fmla="*/ 14 w 36"/>
                <a:gd name="T47" fmla="*/ 21 h 30"/>
                <a:gd name="T48" fmla="*/ 9 w 36"/>
                <a:gd name="T49" fmla="*/ 28 h 30"/>
                <a:gd name="T50" fmla="*/ 9 w 36"/>
                <a:gd name="T51" fmla="*/ 28 h 30"/>
                <a:gd name="T52" fmla="*/ 9 w 36"/>
                <a:gd name="T53" fmla="*/ 22 h 30"/>
                <a:gd name="T54" fmla="*/ 11 w 36"/>
                <a:gd name="T55" fmla="*/ 20 h 30"/>
                <a:gd name="T56" fmla="*/ 8 w 36"/>
                <a:gd name="T57" fmla="*/ 20 h 30"/>
                <a:gd name="T58" fmla="*/ 6 w 36"/>
                <a:gd name="T59" fmla="*/ 21 h 30"/>
                <a:gd name="T60" fmla="*/ 1 w 36"/>
                <a:gd name="T61" fmla="*/ 23 h 30"/>
                <a:gd name="T62" fmla="*/ 0 w 36"/>
                <a:gd name="T63" fmla="*/ 22 h 30"/>
                <a:gd name="T64" fmla="*/ 1 w 36"/>
                <a:gd name="T65" fmla="*/ 19 h 30"/>
                <a:gd name="T66" fmla="*/ 3 w 36"/>
                <a:gd name="T67" fmla="*/ 15 h 30"/>
                <a:gd name="T68" fmla="*/ 13 w 36"/>
                <a:gd name="T69" fmla="*/ 13 h 30"/>
                <a:gd name="T70" fmla="*/ 16 w 36"/>
                <a:gd name="T71" fmla="*/ 14 h 30"/>
                <a:gd name="T72" fmla="*/ 16 w 36"/>
                <a:gd name="T73" fmla="*/ 14 h 30"/>
                <a:gd name="T74" fmla="*/ 16 w 36"/>
                <a:gd name="T75" fmla="*/ 13 h 30"/>
                <a:gd name="T76" fmla="*/ 15 w 36"/>
                <a:gd name="T77" fmla="*/ 13 h 30"/>
                <a:gd name="T78" fmla="*/ 13 w 36"/>
                <a:gd name="T79" fmla="*/ 8 h 30"/>
                <a:gd name="T80" fmla="*/ 13 w 36"/>
                <a:gd name="T81" fmla="*/ 8 h 30"/>
                <a:gd name="T82" fmla="*/ 18 w 36"/>
                <a:gd name="T83" fmla="*/ 11 h 30"/>
                <a:gd name="T84" fmla="*/ 20 w 36"/>
                <a:gd name="T85" fmla="*/ 9 h 30"/>
                <a:gd name="T86" fmla="*/ 21 w 36"/>
                <a:gd name="T87" fmla="*/ 7 h 30"/>
                <a:gd name="T88" fmla="*/ 24 w 36"/>
                <a:gd name="T89" fmla="*/ 4 h 30"/>
                <a:gd name="T90" fmla="*/ 26 w 36"/>
                <a:gd name="T91" fmla="*/ 1 h 30"/>
                <a:gd name="T92" fmla="*/ 26 w 36"/>
                <a:gd name="T93" fmla="*/ 1 h 30"/>
                <a:gd name="T94" fmla="*/ 31 w 36"/>
                <a:gd name="T95" fmla="*/ 3 h 30"/>
                <a:gd name="T96" fmla="*/ 35 w 36"/>
                <a:gd name="T97" fmla="*/ 7 h 30"/>
                <a:gd name="T98" fmla="*/ 36 w 36"/>
                <a:gd name="T99" fmla="*/ 9 h 30"/>
                <a:gd name="T100" fmla="*/ 31 w 36"/>
                <a:gd name="T101" fmla="*/ 10 h 30"/>
                <a:gd name="T102" fmla="*/ 31 w 36"/>
                <a:gd name="T103" fmla="*/ 8 h 30"/>
                <a:gd name="T104" fmla="*/ 30 w 36"/>
                <a:gd name="T105" fmla="*/ 8 h 30"/>
                <a:gd name="T106" fmla="*/ 31 w 36"/>
                <a:gd name="T107" fmla="*/ 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6" h="30">
                  <a:moveTo>
                    <a:pt x="13" y="14"/>
                  </a:moveTo>
                  <a:cubicBezTo>
                    <a:pt x="13" y="14"/>
                    <a:pt x="10" y="16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3" y="19"/>
                    <a:pt x="14" y="17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lose/>
                  <a:moveTo>
                    <a:pt x="26" y="1"/>
                  </a:moveTo>
                  <a:cubicBezTo>
                    <a:pt x="26" y="1"/>
                    <a:pt x="26" y="1"/>
                    <a:pt x="27" y="1"/>
                  </a:cubicBezTo>
                  <a:cubicBezTo>
                    <a:pt x="27" y="2"/>
                    <a:pt x="25" y="6"/>
                    <a:pt x="25" y="7"/>
                  </a:cubicBezTo>
                  <a:cubicBezTo>
                    <a:pt x="24" y="8"/>
                    <a:pt x="22" y="10"/>
                    <a:pt x="22" y="10"/>
                  </a:cubicBezTo>
                  <a:cubicBezTo>
                    <a:pt x="22" y="10"/>
                    <a:pt x="22" y="10"/>
                    <a:pt x="22" y="11"/>
                  </a:cubicBezTo>
                  <a:cubicBezTo>
                    <a:pt x="23" y="12"/>
                    <a:pt x="25" y="12"/>
                    <a:pt x="25" y="11"/>
                  </a:cubicBezTo>
                  <a:cubicBezTo>
                    <a:pt x="26" y="10"/>
                    <a:pt x="25" y="10"/>
                    <a:pt x="26" y="10"/>
                  </a:cubicBezTo>
                  <a:cubicBezTo>
                    <a:pt x="27" y="10"/>
                    <a:pt x="29" y="12"/>
                    <a:pt x="29" y="13"/>
                  </a:cubicBezTo>
                  <a:cubicBezTo>
                    <a:pt x="29" y="13"/>
                    <a:pt x="29" y="14"/>
                    <a:pt x="28" y="14"/>
                  </a:cubicBezTo>
                  <a:cubicBezTo>
                    <a:pt x="25" y="13"/>
                    <a:pt x="23" y="14"/>
                    <a:pt x="21" y="14"/>
                  </a:cubicBezTo>
                  <a:cubicBezTo>
                    <a:pt x="20" y="14"/>
                    <a:pt x="20" y="13"/>
                    <a:pt x="19" y="13"/>
                  </a:cubicBezTo>
                  <a:cubicBezTo>
                    <a:pt x="18" y="14"/>
                    <a:pt x="16" y="17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8" y="19"/>
                    <a:pt x="19" y="17"/>
                    <a:pt x="21" y="20"/>
                  </a:cubicBezTo>
                  <a:cubicBezTo>
                    <a:pt x="21" y="22"/>
                    <a:pt x="20" y="22"/>
                    <a:pt x="20" y="24"/>
                  </a:cubicBezTo>
                  <a:cubicBezTo>
                    <a:pt x="19" y="25"/>
                    <a:pt x="20" y="26"/>
                    <a:pt x="20" y="27"/>
                  </a:cubicBezTo>
                  <a:cubicBezTo>
                    <a:pt x="19" y="30"/>
                    <a:pt x="15" y="29"/>
                    <a:pt x="14" y="27"/>
                  </a:cubicBezTo>
                  <a:cubicBezTo>
                    <a:pt x="13" y="26"/>
                    <a:pt x="15" y="22"/>
                    <a:pt x="15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1" y="22"/>
                    <a:pt x="11" y="26"/>
                    <a:pt x="9" y="28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8" y="27"/>
                    <a:pt x="9" y="24"/>
                    <a:pt x="9" y="22"/>
                  </a:cubicBezTo>
                  <a:cubicBezTo>
                    <a:pt x="10" y="22"/>
                    <a:pt x="11" y="21"/>
                    <a:pt x="11" y="20"/>
                  </a:cubicBezTo>
                  <a:cubicBezTo>
                    <a:pt x="10" y="20"/>
                    <a:pt x="9" y="19"/>
                    <a:pt x="8" y="20"/>
                  </a:cubicBezTo>
                  <a:cubicBezTo>
                    <a:pt x="7" y="20"/>
                    <a:pt x="7" y="21"/>
                    <a:pt x="6" y="21"/>
                  </a:cubicBezTo>
                  <a:cubicBezTo>
                    <a:pt x="5" y="22"/>
                    <a:pt x="3" y="23"/>
                    <a:pt x="1" y="23"/>
                  </a:cubicBezTo>
                  <a:cubicBezTo>
                    <a:pt x="1" y="23"/>
                    <a:pt x="1" y="22"/>
                    <a:pt x="0" y="22"/>
                  </a:cubicBezTo>
                  <a:cubicBezTo>
                    <a:pt x="1" y="20"/>
                    <a:pt x="1" y="20"/>
                    <a:pt x="1" y="19"/>
                  </a:cubicBezTo>
                  <a:cubicBezTo>
                    <a:pt x="1" y="18"/>
                    <a:pt x="3" y="17"/>
                    <a:pt x="3" y="15"/>
                  </a:cubicBezTo>
                  <a:cubicBezTo>
                    <a:pt x="7" y="15"/>
                    <a:pt x="9" y="13"/>
                    <a:pt x="13" y="13"/>
                  </a:cubicBezTo>
                  <a:cubicBezTo>
                    <a:pt x="14" y="13"/>
                    <a:pt x="15" y="15"/>
                    <a:pt x="16" y="14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4"/>
                    <a:pt x="16" y="14"/>
                    <a:pt x="16" y="13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2" y="12"/>
                    <a:pt x="12" y="10"/>
                    <a:pt x="13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4" y="10"/>
                    <a:pt x="17" y="11"/>
                    <a:pt x="18" y="11"/>
                  </a:cubicBezTo>
                  <a:cubicBezTo>
                    <a:pt x="19" y="10"/>
                    <a:pt x="19" y="10"/>
                    <a:pt x="20" y="9"/>
                  </a:cubicBezTo>
                  <a:cubicBezTo>
                    <a:pt x="20" y="8"/>
                    <a:pt x="21" y="8"/>
                    <a:pt x="21" y="7"/>
                  </a:cubicBezTo>
                  <a:cubicBezTo>
                    <a:pt x="22" y="6"/>
                    <a:pt x="23" y="5"/>
                    <a:pt x="24" y="4"/>
                  </a:cubicBezTo>
                  <a:cubicBezTo>
                    <a:pt x="24" y="4"/>
                    <a:pt x="25" y="1"/>
                    <a:pt x="26" y="1"/>
                  </a:cubicBezTo>
                  <a:cubicBezTo>
                    <a:pt x="25" y="0"/>
                    <a:pt x="26" y="1"/>
                    <a:pt x="26" y="1"/>
                  </a:cubicBezTo>
                  <a:close/>
                  <a:moveTo>
                    <a:pt x="31" y="3"/>
                  </a:moveTo>
                  <a:cubicBezTo>
                    <a:pt x="32" y="4"/>
                    <a:pt x="34" y="5"/>
                    <a:pt x="35" y="7"/>
                  </a:cubicBezTo>
                  <a:cubicBezTo>
                    <a:pt x="35" y="8"/>
                    <a:pt x="36" y="9"/>
                    <a:pt x="36" y="9"/>
                  </a:cubicBezTo>
                  <a:cubicBezTo>
                    <a:pt x="35" y="12"/>
                    <a:pt x="32" y="12"/>
                    <a:pt x="31" y="10"/>
                  </a:cubicBezTo>
                  <a:cubicBezTo>
                    <a:pt x="31" y="10"/>
                    <a:pt x="31" y="9"/>
                    <a:pt x="31" y="8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31" y="6"/>
                    <a:pt x="29" y="4"/>
                    <a:pt x="3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48"/>
            <p:cNvSpPr>
              <a:spLocks noEditPoints="1"/>
            </p:cNvSpPr>
            <p:nvPr userDrawn="1"/>
          </p:nvSpPr>
          <p:spPr bwMode="auto">
            <a:xfrm>
              <a:off x="8913891" y="4588168"/>
              <a:ext cx="36513" cy="52388"/>
            </a:xfrm>
            <a:custGeom>
              <a:avLst/>
              <a:gdLst>
                <a:gd name="T0" fmla="*/ 14 w 24"/>
                <a:gd name="T1" fmla="*/ 5 h 34"/>
                <a:gd name="T2" fmla="*/ 14 w 24"/>
                <a:gd name="T3" fmla="*/ 5 h 34"/>
                <a:gd name="T4" fmla="*/ 14 w 24"/>
                <a:gd name="T5" fmla="*/ 5 h 34"/>
                <a:gd name="T6" fmla="*/ 14 w 24"/>
                <a:gd name="T7" fmla="*/ 4 h 34"/>
                <a:gd name="T8" fmla="*/ 14 w 24"/>
                <a:gd name="T9" fmla="*/ 4 h 34"/>
                <a:gd name="T10" fmla="*/ 14 w 24"/>
                <a:gd name="T11" fmla="*/ 4 h 34"/>
                <a:gd name="T12" fmla="*/ 14 w 24"/>
                <a:gd name="T13" fmla="*/ 4 h 34"/>
                <a:gd name="T14" fmla="*/ 20 w 24"/>
                <a:gd name="T15" fmla="*/ 2 h 34"/>
                <a:gd name="T16" fmla="*/ 14 w 24"/>
                <a:gd name="T17" fmla="*/ 7 h 34"/>
                <a:gd name="T18" fmla="*/ 22 w 24"/>
                <a:gd name="T19" fmla="*/ 15 h 34"/>
                <a:gd name="T20" fmla="*/ 16 w 24"/>
                <a:gd name="T21" fmla="*/ 18 h 34"/>
                <a:gd name="T22" fmla="*/ 15 w 24"/>
                <a:gd name="T23" fmla="*/ 23 h 34"/>
                <a:gd name="T24" fmla="*/ 17 w 24"/>
                <a:gd name="T25" fmla="*/ 22 h 34"/>
                <a:gd name="T26" fmla="*/ 24 w 24"/>
                <a:gd name="T27" fmla="*/ 24 h 34"/>
                <a:gd name="T28" fmla="*/ 18 w 24"/>
                <a:gd name="T29" fmla="*/ 26 h 34"/>
                <a:gd name="T30" fmla="*/ 9 w 24"/>
                <a:gd name="T31" fmla="*/ 32 h 34"/>
                <a:gd name="T32" fmla="*/ 16 w 24"/>
                <a:gd name="T33" fmla="*/ 27 h 34"/>
                <a:gd name="T34" fmla="*/ 10 w 24"/>
                <a:gd name="T35" fmla="*/ 29 h 34"/>
                <a:gd name="T36" fmla="*/ 7 w 24"/>
                <a:gd name="T37" fmla="*/ 28 h 34"/>
                <a:gd name="T38" fmla="*/ 14 w 24"/>
                <a:gd name="T39" fmla="*/ 25 h 34"/>
                <a:gd name="T40" fmla="*/ 13 w 24"/>
                <a:gd name="T41" fmla="*/ 24 h 34"/>
                <a:gd name="T42" fmla="*/ 14 w 24"/>
                <a:gd name="T43" fmla="*/ 19 h 34"/>
                <a:gd name="T44" fmla="*/ 9 w 24"/>
                <a:gd name="T45" fmla="*/ 22 h 34"/>
                <a:gd name="T46" fmla="*/ 9 w 24"/>
                <a:gd name="T47" fmla="*/ 20 h 34"/>
                <a:gd name="T48" fmla="*/ 17 w 24"/>
                <a:gd name="T49" fmla="*/ 16 h 34"/>
                <a:gd name="T50" fmla="*/ 14 w 24"/>
                <a:gd name="T51" fmla="*/ 10 h 34"/>
                <a:gd name="T52" fmla="*/ 7 w 24"/>
                <a:gd name="T53" fmla="*/ 17 h 34"/>
                <a:gd name="T54" fmla="*/ 4 w 24"/>
                <a:gd name="T55" fmla="*/ 26 h 34"/>
                <a:gd name="T56" fmla="*/ 2 w 24"/>
                <a:gd name="T57" fmla="*/ 19 h 34"/>
                <a:gd name="T58" fmla="*/ 6 w 24"/>
                <a:gd name="T59" fmla="*/ 12 h 34"/>
                <a:gd name="T60" fmla="*/ 12 w 24"/>
                <a:gd name="T61" fmla="*/ 7 h 34"/>
                <a:gd name="T62" fmla="*/ 8 w 24"/>
                <a:gd name="T63" fmla="*/ 6 h 34"/>
                <a:gd name="T64" fmla="*/ 1 w 24"/>
                <a:gd name="T65" fmla="*/ 3 h 34"/>
                <a:gd name="T66" fmla="*/ 4 w 24"/>
                <a:gd name="T67" fmla="*/ 7 h 34"/>
                <a:gd name="T68" fmla="*/ 0 w 24"/>
                <a:gd name="T69" fmla="*/ 5 h 34"/>
                <a:gd name="T70" fmla="*/ 1 w 24"/>
                <a:gd name="T71" fmla="*/ 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4" h="34">
                  <a:moveTo>
                    <a:pt x="14" y="5"/>
                  </a:move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lose/>
                  <a:moveTo>
                    <a:pt x="14" y="4"/>
                  </a:move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lose/>
                  <a:moveTo>
                    <a:pt x="16" y="1"/>
                  </a:moveTo>
                  <a:cubicBezTo>
                    <a:pt x="17" y="0"/>
                    <a:pt x="19" y="1"/>
                    <a:pt x="20" y="2"/>
                  </a:cubicBezTo>
                  <a:cubicBezTo>
                    <a:pt x="20" y="2"/>
                    <a:pt x="21" y="2"/>
                    <a:pt x="20" y="2"/>
                  </a:cubicBezTo>
                  <a:cubicBezTo>
                    <a:pt x="20" y="4"/>
                    <a:pt x="16" y="5"/>
                    <a:pt x="14" y="7"/>
                  </a:cubicBezTo>
                  <a:cubicBezTo>
                    <a:pt x="15" y="8"/>
                    <a:pt x="16" y="7"/>
                    <a:pt x="18" y="8"/>
                  </a:cubicBezTo>
                  <a:cubicBezTo>
                    <a:pt x="20" y="8"/>
                    <a:pt x="24" y="12"/>
                    <a:pt x="22" y="15"/>
                  </a:cubicBezTo>
                  <a:cubicBezTo>
                    <a:pt x="21" y="16"/>
                    <a:pt x="20" y="16"/>
                    <a:pt x="19" y="16"/>
                  </a:cubicBezTo>
                  <a:cubicBezTo>
                    <a:pt x="18" y="17"/>
                    <a:pt x="17" y="16"/>
                    <a:pt x="16" y="18"/>
                  </a:cubicBezTo>
                  <a:cubicBezTo>
                    <a:pt x="16" y="18"/>
                    <a:pt x="16" y="19"/>
                    <a:pt x="17" y="20"/>
                  </a:cubicBezTo>
                  <a:cubicBezTo>
                    <a:pt x="16" y="21"/>
                    <a:pt x="16" y="22"/>
                    <a:pt x="15" y="23"/>
                  </a:cubicBezTo>
                  <a:cubicBezTo>
                    <a:pt x="16" y="24"/>
                    <a:pt x="16" y="24"/>
                    <a:pt x="17" y="24"/>
                  </a:cubicBezTo>
                  <a:cubicBezTo>
                    <a:pt x="17" y="23"/>
                    <a:pt x="17" y="23"/>
                    <a:pt x="17" y="22"/>
                  </a:cubicBezTo>
                  <a:cubicBezTo>
                    <a:pt x="18" y="22"/>
                    <a:pt x="21" y="22"/>
                    <a:pt x="22" y="22"/>
                  </a:cubicBezTo>
                  <a:cubicBezTo>
                    <a:pt x="23" y="22"/>
                    <a:pt x="23" y="24"/>
                    <a:pt x="24" y="24"/>
                  </a:cubicBezTo>
                  <a:cubicBezTo>
                    <a:pt x="23" y="25"/>
                    <a:pt x="23" y="25"/>
                    <a:pt x="23" y="26"/>
                  </a:cubicBezTo>
                  <a:cubicBezTo>
                    <a:pt x="21" y="27"/>
                    <a:pt x="20" y="24"/>
                    <a:pt x="18" y="26"/>
                  </a:cubicBezTo>
                  <a:cubicBezTo>
                    <a:pt x="17" y="27"/>
                    <a:pt x="19" y="29"/>
                    <a:pt x="19" y="31"/>
                  </a:cubicBezTo>
                  <a:cubicBezTo>
                    <a:pt x="18" y="34"/>
                    <a:pt x="11" y="34"/>
                    <a:pt x="9" y="32"/>
                  </a:cubicBezTo>
                  <a:cubicBezTo>
                    <a:pt x="9" y="32"/>
                    <a:pt x="9" y="32"/>
                    <a:pt x="9" y="32"/>
                  </a:cubicBezTo>
                  <a:cubicBezTo>
                    <a:pt x="12" y="30"/>
                    <a:pt x="16" y="30"/>
                    <a:pt x="16" y="27"/>
                  </a:cubicBezTo>
                  <a:cubicBezTo>
                    <a:pt x="16" y="27"/>
                    <a:pt x="16" y="27"/>
                    <a:pt x="16" y="27"/>
                  </a:cubicBezTo>
                  <a:cubicBezTo>
                    <a:pt x="14" y="27"/>
                    <a:pt x="12" y="29"/>
                    <a:pt x="10" y="29"/>
                  </a:cubicBezTo>
                  <a:cubicBezTo>
                    <a:pt x="10" y="29"/>
                    <a:pt x="8" y="29"/>
                    <a:pt x="8" y="29"/>
                  </a:cubicBezTo>
                  <a:cubicBezTo>
                    <a:pt x="8" y="28"/>
                    <a:pt x="7" y="28"/>
                    <a:pt x="7" y="28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9" y="27"/>
                    <a:pt x="14" y="26"/>
                    <a:pt x="14" y="25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4"/>
                    <a:pt x="13" y="24"/>
                    <a:pt x="13" y="24"/>
                  </a:cubicBezTo>
                  <a:cubicBezTo>
                    <a:pt x="13" y="23"/>
                    <a:pt x="13" y="22"/>
                    <a:pt x="13" y="22"/>
                  </a:cubicBezTo>
                  <a:cubicBezTo>
                    <a:pt x="13" y="21"/>
                    <a:pt x="14" y="20"/>
                    <a:pt x="14" y="19"/>
                  </a:cubicBezTo>
                  <a:cubicBezTo>
                    <a:pt x="14" y="19"/>
                    <a:pt x="14" y="19"/>
                    <a:pt x="13" y="19"/>
                  </a:cubicBezTo>
                  <a:cubicBezTo>
                    <a:pt x="12" y="18"/>
                    <a:pt x="10" y="21"/>
                    <a:pt x="9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9" y="22"/>
                    <a:pt x="9" y="21"/>
                    <a:pt x="9" y="20"/>
                  </a:cubicBezTo>
                  <a:cubicBezTo>
                    <a:pt x="9" y="18"/>
                    <a:pt x="12" y="16"/>
                    <a:pt x="14" y="17"/>
                  </a:cubicBezTo>
                  <a:cubicBezTo>
                    <a:pt x="15" y="17"/>
                    <a:pt x="16" y="16"/>
                    <a:pt x="17" y="16"/>
                  </a:cubicBezTo>
                  <a:cubicBezTo>
                    <a:pt x="17" y="15"/>
                    <a:pt x="18" y="14"/>
                    <a:pt x="18" y="14"/>
                  </a:cubicBezTo>
                  <a:cubicBezTo>
                    <a:pt x="19" y="11"/>
                    <a:pt x="16" y="10"/>
                    <a:pt x="14" y="10"/>
                  </a:cubicBezTo>
                  <a:cubicBezTo>
                    <a:pt x="12" y="10"/>
                    <a:pt x="10" y="12"/>
                    <a:pt x="10" y="13"/>
                  </a:cubicBezTo>
                  <a:cubicBezTo>
                    <a:pt x="9" y="14"/>
                    <a:pt x="8" y="16"/>
                    <a:pt x="7" y="17"/>
                  </a:cubicBezTo>
                  <a:cubicBezTo>
                    <a:pt x="6" y="18"/>
                    <a:pt x="6" y="19"/>
                    <a:pt x="5" y="20"/>
                  </a:cubicBezTo>
                  <a:cubicBezTo>
                    <a:pt x="4" y="22"/>
                    <a:pt x="5" y="24"/>
                    <a:pt x="4" y="26"/>
                  </a:cubicBezTo>
                  <a:cubicBezTo>
                    <a:pt x="1" y="26"/>
                    <a:pt x="0" y="24"/>
                    <a:pt x="0" y="21"/>
                  </a:cubicBezTo>
                  <a:cubicBezTo>
                    <a:pt x="0" y="21"/>
                    <a:pt x="1" y="20"/>
                    <a:pt x="2" y="19"/>
                  </a:cubicBezTo>
                  <a:cubicBezTo>
                    <a:pt x="2" y="18"/>
                    <a:pt x="3" y="17"/>
                    <a:pt x="3" y="16"/>
                  </a:cubicBezTo>
                  <a:cubicBezTo>
                    <a:pt x="4" y="15"/>
                    <a:pt x="5" y="14"/>
                    <a:pt x="6" y="12"/>
                  </a:cubicBezTo>
                  <a:cubicBezTo>
                    <a:pt x="8" y="11"/>
                    <a:pt x="11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0" y="7"/>
                    <a:pt x="8" y="7"/>
                    <a:pt x="8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12" y="4"/>
                    <a:pt x="14" y="2"/>
                    <a:pt x="16" y="1"/>
                  </a:cubicBezTo>
                  <a:close/>
                  <a:moveTo>
                    <a:pt x="1" y="3"/>
                  </a:moveTo>
                  <a:cubicBezTo>
                    <a:pt x="2" y="3"/>
                    <a:pt x="2" y="3"/>
                    <a:pt x="2" y="3"/>
                  </a:cubicBezTo>
                  <a:cubicBezTo>
                    <a:pt x="2" y="4"/>
                    <a:pt x="4" y="7"/>
                    <a:pt x="4" y="7"/>
                  </a:cubicBezTo>
                  <a:cubicBezTo>
                    <a:pt x="4" y="9"/>
                    <a:pt x="5" y="9"/>
                    <a:pt x="4" y="10"/>
                  </a:cubicBezTo>
                  <a:cubicBezTo>
                    <a:pt x="1" y="10"/>
                    <a:pt x="0" y="9"/>
                    <a:pt x="0" y="5"/>
                  </a:cubicBezTo>
                  <a:cubicBezTo>
                    <a:pt x="0" y="4"/>
                    <a:pt x="0" y="4"/>
                    <a:pt x="0" y="3"/>
                  </a:cubicBezTo>
                  <a:cubicBezTo>
                    <a:pt x="0" y="3"/>
                    <a:pt x="1" y="3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49"/>
            <p:cNvSpPr>
              <a:spLocks noEditPoints="1"/>
            </p:cNvSpPr>
            <p:nvPr userDrawn="1"/>
          </p:nvSpPr>
          <p:spPr bwMode="auto">
            <a:xfrm>
              <a:off x="8971042" y="4589759"/>
              <a:ext cx="50800" cy="52388"/>
            </a:xfrm>
            <a:custGeom>
              <a:avLst/>
              <a:gdLst>
                <a:gd name="T0" fmla="*/ 17 w 34"/>
                <a:gd name="T1" fmla="*/ 16 h 34"/>
                <a:gd name="T2" fmla="*/ 20 w 34"/>
                <a:gd name="T3" fmla="*/ 27 h 34"/>
                <a:gd name="T4" fmla="*/ 18 w 34"/>
                <a:gd name="T5" fmla="*/ 21 h 34"/>
                <a:gd name="T6" fmla="*/ 20 w 34"/>
                <a:gd name="T7" fmla="*/ 21 h 34"/>
                <a:gd name="T8" fmla="*/ 25 w 34"/>
                <a:gd name="T9" fmla="*/ 18 h 34"/>
                <a:gd name="T10" fmla="*/ 22 w 34"/>
                <a:gd name="T11" fmla="*/ 20 h 34"/>
                <a:gd name="T12" fmla="*/ 21 w 34"/>
                <a:gd name="T13" fmla="*/ 14 h 34"/>
                <a:gd name="T14" fmla="*/ 28 w 34"/>
                <a:gd name="T15" fmla="*/ 6 h 34"/>
                <a:gd name="T16" fmla="*/ 26 w 34"/>
                <a:gd name="T17" fmla="*/ 10 h 34"/>
                <a:gd name="T18" fmla="*/ 28 w 34"/>
                <a:gd name="T19" fmla="*/ 6 h 34"/>
                <a:gd name="T20" fmla="*/ 26 w 34"/>
                <a:gd name="T21" fmla="*/ 0 h 34"/>
                <a:gd name="T22" fmla="*/ 28 w 34"/>
                <a:gd name="T23" fmla="*/ 5 h 34"/>
                <a:gd name="T24" fmla="*/ 34 w 34"/>
                <a:gd name="T25" fmla="*/ 9 h 34"/>
                <a:gd name="T26" fmla="*/ 28 w 34"/>
                <a:gd name="T27" fmla="*/ 13 h 34"/>
                <a:gd name="T28" fmla="*/ 28 w 34"/>
                <a:gd name="T29" fmla="*/ 17 h 34"/>
                <a:gd name="T30" fmla="*/ 27 w 34"/>
                <a:gd name="T31" fmla="*/ 25 h 34"/>
                <a:gd name="T32" fmla="*/ 32 w 34"/>
                <a:gd name="T33" fmla="*/ 31 h 34"/>
                <a:gd name="T34" fmla="*/ 26 w 34"/>
                <a:gd name="T35" fmla="*/ 30 h 34"/>
                <a:gd name="T36" fmla="*/ 22 w 34"/>
                <a:gd name="T37" fmla="*/ 30 h 34"/>
                <a:gd name="T38" fmla="*/ 15 w 34"/>
                <a:gd name="T39" fmla="*/ 29 h 34"/>
                <a:gd name="T40" fmla="*/ 13 w 34"/>
                <a:gd name="T41" fmla="*/ 26 h 34"/>
                <a:gd name="T42" fmla="*/ 13 w 34"/>
                <a:gd name="T43" fmla="*/ 31 h 34"/>
                <a:gd name="T44" fmla="*/ 10 w 34"/>
                <a:gd name="T45" fmla="*/ 27 h 34"/>
                <a:gd name="T46" fmla="*/ 8 w 34"/>
                <a:gd name="T47" fmla="*/ 23 h 34"/>
                <a:gd name="T48" fmla="*/ 2 w 34"/>
                <a:gd name="T49" fmla="*/ 19 h 34"/>
                <a:gd name="T50" fmla="*/ 4 w 34"/>
                <a:gd name="T51" fmla="*/ 16 h 34"/>
                <a:gd name="T52" fmla="*/ 13 w 34"/>
                <a:gd name="T53" fmla="*/ 15 h 34"/>
                <a:gd name="T54" fmla="*/ 16 w 34"/>
                <a:gd name="T55" fmla="*/ 9 h 34"/>
                <a:gd name="T56" fmla="*/ 11 w 34"/>
                <a:gd name="T57" fmla="*/ 7 h 34"/>
                <a:gd name="T58" fmla="*/ 10 w 34"/>
                <a:gd name="T59" fmla="*/ 5 h 34"/>
                <a:gd name="T60" fmla="*/ 12 w 34"/>
                <a:gd name="T61" fmla="*/ 6 h 34"/>
                <a:gd name="T62" fmla="*/ 20 w 34"/>
                <a:gd name="T63" fmla="*/ 0 h 34"/>
                <a:gd name="T64" fmla="*/ 23 w 34"/>
                <a:gd name="T65" fmla="*/ 1 h 34"/>
                <a:gd name="T66" fmla="*/ 17 w 34"/>
                <a:gd name="T67" fmla="*/ 11 h 34"/>
                <a:gd name="T68" fmla="*/ 19 w 34"/>
                <a:gd name="T69" fmla="*/ 11 h 34"/>
                <a:gd name="T70" fmla="*/ 23 w 34"/>
                <a:gd name="T71" fmla="*/ 7 h 34"/>
                <a:gd name="T72" fmla="*/ 26 w 34"/>
                <a:gd name="T7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4" h="34">
                  <a:moveTo>
                    <a:pt x="21" y="13"/>
                  </a:moveTo>
                  <a:cubicBezTo>
                    <a:pt x="19" y="14"/>
                    <a:pt x="18" y="15"/>
                    <a:pt x="17" y="16"/>
                  </a:cubicBezTo>
                  <a:cubicBezTo>
                    <a:pt x="16" y="18"/>
                    <a:pt x="12" y="21"/>
                    <a:pt x="14" y="24"/>
                  </a:cubicBezTo>
                  <a:cubicBezTo>
                    <a:pt x="15" y="26"/>
                    <a:pt x="17" y="28"/>
                    <a:pt x="20" y="27"/>
                  </a:cubicBezTo>
                  <a:cubicBezTo>
                    <a:pt x="20" y="27"/>
                    <a:pt x="20" y="27"/>
                    <a:pt x="21" y="27"/>
                  </a:cubicBezTo>
                  <a:cubicBezTo>
                    <a:pt x="20" y="25"/>
                    <a:pt x="19" y="22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9" y="21"/>
                    <a:pt x="20" y="21"/>
                    <a:pt x="20" y="21"/>
                  </a:cubicBezTo>
                  <a:cubicBezTo>
                    <a:pt x="21" y="22"/>
                    <a:pt x="24" y="24"/>
                    <a:pt x="24" y="23"/>
                  </a:cubicBezTo>
                  <a:cubicBezTo>
                    <a:pt x="25" y="22"/>
                    <a:pt x="26" y="19"/>
                    <a:pt x="25" y="18"/>
                  </a:cubicBezTo>
                  <a:cubicBezTo>
                    <a:pt x="25" y="18"/>
                    <a:pt x="25" y="18"/>
                    <a:pt x="24" y="18"/>
                  </a:cubicBezTo>
                  <a:cubicBezTo>
                    <a:pt x="24" y="18"/>
                    <a:pt x="23" y="19"/>
                    <a:pt x="22" y="20"/>
                  </a:cubicBezTo>
                  <a:cubicBezTo>
                    <a:pt x="22" y="20"/>
                    <a:pt x="22" y="19"/>
                    <a:pt x="21" y="19"/>
                  </a:cubicBezTo>
                  <a:cubicBezTo>
                    <a:pt x="21" y="17"/>
                    <a:pt x="21" y="16"/>
                    <a:pt x="21" y="14"/>
                  </a:cubicBezTo>
                  <a:cubicBezTo>
                    <a:pt x="22" y="13"/>
                    <a:pt x="21" y="13"/>
                    <a:pt x="21" y="13"/>
                  </a:cubicBezTo>
                  <a:close/>
                  <a:moveTo>
                    <a:pt x="28" y="6"/>
                  </a:moveTo>
                  <a:cubicBezTo>
                    <a:pt x="28" y="7"/>
                    <a:pt x="26" y="9"/>
                    <a:pt x="26" y="10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7" y="10"/>
                    <a:pt x="30" y="9"/>
                    <a:pt x="30" y="9"/>
                  </a:cubicBezTo>
                  <a:cubicBezTo>
                    <a:pt x="30" y="8"/>
                    <a:pt x="29" y="7"/>
                    <a:pt x="28" y="6"/>
                  </a:cubicBezTo>
                  <a:cubicBezTo>
                    <a:pt x="28" y="6"/>
                    <a:pt x="28" y="6"/>
                    <a:pt x="28" y="6"/>
                  </a:cubicBezTo>
                  <a:close/>
                  <a:moveTo>
                    <a:pt x="26" y="0"/>
                  </a:moveTo>
                  <a:cubicBezTo>
                    <a:pt x="28" y="1"/>
                    <a:pt x="29" y="1"/>
                    <a:pt x="29" y="3"/>
                  </a:cubicBezTo>
                  <a:cubicBezTo>
                    <a:pt x="29" y="3"/>
                    <a:pt x="28" y="4"/>
                    <a:pt x="28" y="5"/>
                  </a:cubicBezTo>
                  <a:cubicBezTo>
                    <a:pt x="29" y="7"/>
                    <a:pt x="32" y="7"/>
                    <a:pt x="34" y="8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32" y="11"/>
                    <a:pt x="30" y="11"/>
                    <a:pt x="29" y="11"/>
                  </a:cubicBezTo>
                  <a:cubicBezTo>
                    <a:pt x="28" y="12"/>
                    <a:pt x="28" y="12"/>
                    <a:pt x="28" y="13"/>
                  </a:cubicBezTo>
                  <a:cubicBezTo>
                    <a:pt x="26" y="13"/>
                    <a:pt x="25" y="13"/>
                    <a:pt x="24" y="15"/>
                  </a:cubicBezTo>
                  <a:cubicBezTo>
                    <a:pt x="25" y="16"/>
                    <a:pt x="28" y="16"/>
                    <a:pt x="28" y="17"/>
                  </a:cubicBezTo>
                  <a:cubicBezTo>
                    <a:pt x="28" y="18"/>
                    <a:pt x="28" y="21"/>
                    <a:pt x="28" y="22"/>
                  </a:cubicBezTo>
                  <a:cubicBezTo>
                    <a:pt x="27" y="23"/>
                    <a:pt x="26" y="24"/>
                    <a:pt x="27" y="25"/>
                  </a:cubicBezTo>
                  <a:cubicBezTo>
                    <a:pt x="27" y="26"/>
                    <a:pt x="29" y="26"/>
                    <a:pt x="30" y="27"/>
                  </a:cubicBezTo>
                  <a:cubicBezTo>
                    <a:pt x="31" y="28"/>
                    <a:pt x="32" y="29"/>
                    <a:pt x="32" y="31"/>
                  </a:cubicBezTo>
                  <a:cubicBezTo>
                    <a:pt x="32" y="32"/>
                    <a:pt x="30" y="34"/>
                    <a:pt x="28" y="33"/>
                  </a:cubicBezTo>
                  <a:cubicBezTo>
                    <a:pt x="27" y="33"/>
                    <a:pt x="26" y="31"/>
                    <a:pt x="26" y="30"/>
                  </a:cubicBezTo>
                  <a:cubicBezTo>
                    <a:pt x="25" y="30"/>
                    <a:pt x="25" y="30"/>
                    <a:pt x="24" y="29"/>
                  </a:cubicBezTo>
                  <a:cubicBezTo>
                    <a:pt x="24" y="29"/>
                    <a:pt x="22" y="30"/>
                    <a:pt x="22" y="30"/>
                  </a:cubicBezTo>
                  <a:cubicBezTo>
                    <a:pt x="21" y="30"/>
                    <a:pt x="21" y="30"/>
                    <a:pt x="20" y="30"/>
                  </a:cubicBezTo>
                  <a:cubicBezTo>
                    <a:pt x="19" y="30"/>
                    <a:pt x="17" y="30"/>
                    <a:pt x="15" y="29"/>
                  </a:cubicBezTo>
                  <a:cubicBezTo>
                    <a:pt x="15" y="28"/>
                    <a:pt x="14" y="27"/>
                    <a:pt x="14" y="26"/>
                  </a:cubicBezTo>
                  <a:cubicBezTo>
                    <a:pt x="14" y="26"/>
                    <a:pt x="14" y="26"/>
                    <a:pt x="13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3" y="27"/>
                    <a:pt x="14" y="31"/>
                    <a:pt x="13" y="31"/>
                  </a:cubicBezTo>
                  <a:cubicBezTo>
                    <a:pt x="12" y="31"/>
                    <a:pt x="12" y="30"/>
                    <a:pt x="11" y="30"/>
                  </a:cubicBezTo>
                  <a:cubicBezTo>
                    <a:pt x="10" y="29"/>
                    <a:pt x="11" y="28"/>
                    <a:pt x="10" y="27"/>
                  </a:cubicBezTo>
                  <a:cubicBezTo>
                    <a:pt x="10" y="26"/>
                    <a:pt x="9" y="25"/>
                    <a:pt x="9" y="25"/>
                  </a:cubicBezTo>
                  <a:cubicBezTo>
                    <a:pt x="8" y="24"/>
                    <a:pt x="9" y="23"/>
                    <a:pt x="8" y="23"/>
                  </a:cubicBezTo>
                  <a:cubicBezTo>
                    <a:pt x="8" y="23"/>
                    <a:pt x="4" y="24"/>
                    <a:pt x="3" y="23"/>
                  </a:cubicBezTo>
                  <a:cubicBezTo>
                    <a:pt x="2" y="23"/>
                    <a:pt x="0" y="21"/>
                    <a:pt x="2" y="19"/>
                  </a:cubicBezTo>
                  <a:cubicBezTo>
                    <a:pt x="2" y="19"/>
                    <a:pt x="3" y="19"/>
                    <a:pt x="3" y="18"/>
                  </a:cubicBezTo>
                  <a:cubicBezTo>
                    <a:pt x="4" y="18"/>
                    <a:pt x="3" y="17"/>
                    <a:pt x="4" y="16"/>
                  </a:cubicBezTo>
                  <a:cubicBezTo>
                    <a:pt x="4" y="16"/>
                    <a:pt x="6" y="17"/>
                    <a:pt x="6" y="17"/>
                  </a:cubicBezTo>
                  <a:cubicBezTo>
                    <a:pt x="8" y="17"/>
                    <a:pt x="12" y="16"/>
                    <a:pt x="13" y="15"/>
                  </a:cubicBezTo>
                  <a:cubicBezTo>
                    <a:pt x="13" y="14"/>
                    <a:pt x="14" y="12"/>
                    <a:pt x="14" y="11"/>
                  </a:cubicBezTo>
                  <a:cubicBezTo>
                    <a:pt x="14" y="10"/>
                    <a:pt x="15" y="10"/>
                    <a:pt x="16" y="9"/>
                  </a:cubicBezTo>
                  <a:cubicBezTo>
                    <a:pt x="16" y="9"/>
                    <a:pt x="16" y="9"/>
                    <a:pt x="15" y="8"/>
                  </a:cubicBezTo>
                  <a:cubicBezTo>
                    <a:pt x="14" y="8"/>
                    <a:pt x="13" y="8"/>
                    <a:pt x="11" y="7"/>
                  </a:cubicBezTo>
                  <a:cubicBezTo>
                    <a:pt x="11" y="7"/>
                    <a:pt x="11" y="7"/>
                    <a:pt x="10" y="6"/>
                  </a:cubicBezTo>
                  <a:cubicBezTo>
                    <a:pt x="10" y="6"/>
                    <a:pt x="10" y="6"/>
                    <a:pt x="10" y="5"/>
                  </a:cubicBezTo>
                  <a:cubicBezTo>
                    <a:pt x="10" y="5"/>
                    <a:pt x="10" y="5"/>
                    <a:pt x="11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3" y="6"/>
                    <a:pt x="17" y="5"/>
                    <a:pt x="17" y="4"/>
                  </a:cubicBezTo>
                  <a:cubicBezTo>
                    <a:pt x="18" y="3"/>
                    <a:pt x="18" y="1"/>
                    <a:pt x="20" y="0"/>
                  </a:cubicBezTo>
                  <a:cubicBezTo>
                    <a:pt x="21" y="0"/>
                    <a:pt x="22" y="0"/>
                    <a:pt x="23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2" y="3"/>
                    <a:pt x="21" y="3"/>
                    <a:pt x="20" y="5"/>
                  </a:cubicBezTo>
                  <a:cubicBezTo>
                    <a:pt x="18" y="6"/>
                    <a:pt x="18" y="9"/>
                    <a:pt x="17" y="11"/>
                  </a:cubicBezTo>
                  <a:cubicBezTo>
                    <a:pt x="17" y="11"/>
                    <a:pt x="16" y="12"/>
                    <a:pt x="16" y="13"/>
                  </a:cubicBezTo>
                  <a:cubicBezTo>
                    <a:pt x="18" y="13"/>
                    <a:pt x="18" y="11"/>
                    <a:pt x="19" y="11"/>
                  </a:cubicBezTo>
                  <a:cubicBezTo>
                    <a:pt x="20" y="11"/>
                    <a:pt x="22" y="11"/>
                    <a:pt x="22" y="10"/>
                  </a:cubicBezTo>
                  <a:cubicBezTo>
                    <a:pt x="23" y="9"/>
                    <a:pt x="22" y="8"/>
                    <a:pt x="23" y="7"/>
                  </a:cubicBezTo>
                  <a:cubicBezTo>
                    <a:pt x="24" y="6"/>
                    <a:pt x="24" y="4"/>
                    <a:pt x="25" y="3"/>
                  </a:cubicBezTo>
                  <a:cubicBezTo>
                    <a:pt x="26" y="2"/>
                    <a:pt x="2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50"/>
            <p:cNvSpPr>
              <a:spLocks noEditPoints="1"/>
            </p:cNvSpPr>
            <p:nvPr userDrawn="1"/>
          </p:nvSpPr>
          <p:spPr bwMode="auto">
            <a:xfrm>
              <a:off x="8756730" y="4715171"/>
              <a:ext cx="52389" cy="44450"/>
            </a:xfrm>
            <a:custGeom>
              <a:avLst/>
              <a:gdLst>
                <a:gd name="T0" fmla="*/ 15 w 35"/>
                <a:gd name="T1" fmla="*/ 20 h 30"/>
                <a:gd name="T2" fmla="*/ 16 w 35"/>
                <a:gd name="T3" fmla="*/ 24 h 30"/>
                <a:gd name="T4" fmla="*/ 18 w 35"/>
                <a:gd name="T5" fmla="*/ 23 h 30"/>
                <a:gd name="T6" fmla="*/ 20 w 35"/>
                <a:gd name="T7" fmla="*/ 24 h 30"/>
                <a:gd name="T8" fmla="*/ 20 w 35"/>
                <a:gd name="T9" fmla="*/ 24 h 30"/>
                <a:gd name="T10" fmla="*/ 21 w 35"/>
                <a:gd name="T11" fmla="*/ 22 h 30"/>
                <a:gd name="T12" fmla="*/ 16 w 35"/>
                <a:gd name="T13" fmla="*/ 20 h 30"/>
                <a:gd name="T14" fmla="*/ 15 w 35"/>
                <a:gd name="T15" fmla="*/ 20 h 30"/>
                <a:gd name="T16" fmla="*/ 14 w 35"/>
                <a:gd name="T17" fmla="*/ 7 h 30"/>
                <a:gd name="T18" fmla="*/ 16 w 35"/>
                <a:gd name="T19" fmla="*/ 13 h 30"/>
                <a:gd name="T20" fmla="*/ 18 w 35"/>
                <a:gd name="T21" fmla="*/ 13 h 30"/>
                <a:gd name="T22" fmla="*/ 18 w 35"/>
                <a:gd name="T23" fmla="*/ 13 h 30"/>
                <a:gd name="T24" fmla="*/ 14 w 35"/>
                <a:gd name="T25" fmla="*/ 6 h 30"/>
                <a:gd name="T26" fmla="*/ 14 w 35"/>
                <a:gd name="T27" fmla="*/ 6 h 30"/>
                <a:gd name="T28" fmla="*/ 14 w 35"/>
                <a:gd name="T29" fmla="*/ 7 h 30"/>
                <a:gd name="T30" fmla="*/ 0 w 35"/>
                <a:gd name="T31" fmla="*/ 14 h 30"/>
                <a:gd name="T32" fmla="*/ 6 w 35"/>
                <a:gd name="T33" fmla="*/ 9 h 30"/>
                <a:gd name="T34" fmla="*/ 11 w 35"/>
                <a:gd name="T35" fmla="*/ 10 h 30"/>
                <a:gd name="T36" fmla="*/ 12 w 35"/>
                <a:gd name="T37" fmla="*/ 3 h 30"/>
                <a:gd name="T38" fmla="*/ 15 w 35"/>
                <a:gd name="T39" fmla="*/ 0 h 30"/>
                <a:gd name="T40" fmla="*/ 18 w 35"/>
                <a:gd name="T41" fmla="*/ 6 h 30"/>
                <a:gd name="T42" fmla="*/ 20 w 35"/>
                <a:gd name="T43" fmla="*/ 10 h 30"/>
                <a:gd name="T44" fmla="*/ 20 w 35"/>
                <a:gd name="T45" fmla="*/ 9 h 30"/>
                <a:gd name="T46" fmla="*/ 22 w 35"/>
                <a:gd name="T47" fmla="*/ 5 h 30"/>
                <a:gd name="T48" fmla="*/ 24 w 35"/>
                <a:gd name="T49" fmla="*/ 5 h 30"/>
                <a:gd name="T50" fmla="*/ 24 w 35"/>
                <a:gd name="T51" fmla="*/ 9 h 30"/>
                <a:gd name="T52" fmla="*/ 25 w 35"/>
                <a:gd name="T53" fmla="*/ 14 h 30"/>
                <a:gd name="T54" fmla="*/ 25 w 35"/>
                <a:gd name="T55" fmla="*/ 16 h 30"/>
                <a:gd name="T56" fmla="*/ 30 w 35"/>
                <a:gd name="T57" fmla="*/ 18 h 30"/>
                <a:gd name="T58" fmla="*/ 31 w 35"/>
                <a:gd name="T59" fmla="*/ 20 h 30"/>
                <a:gd name="T60" fmla="*/ 34 w 35"/>
                <a:gd name="T61" fmla="*/ 22 h 30"/>
                <a:gd name="T62" fmla="*/ 35 w 35"/>
                <a:gd name="T63" fmla="*/ 23 h 30"/>
                <a:gd name="T64" fmla="*/ 35 w 35"/>
                <a:gd name="T65" fmla="*/ 23 h 30"/>
                <a:gd name="T66" fmla="*/ 29 w 35"/>
                <a:gd name="T67" fmla="*/ 23 h 30"/>
                <a:gd name="T68" fmla="*/ 26 w 35"/>
                <a:gd name="T69" fmla="*/ 23 h 30"/>
                <a:gd name="T70" fmla="*/ 25 w 35"/>
                <a:gd name="T71" fmla="*/ 24 h 30"/>
                <a:gd name="T72" fmla="*/ 21 w 35"/>
                <a:gd name="T73" fmla="*/ 26 h 30"/>
                <a:gd name="T74" fmla="*/ 21 w 35"/>
                <a:gd name="T75" fmla="*/ 28 h 30"/>
                <a:gd name="T76" fmla="*/ 19 w 35"/>
                <a:gd name="T77" fmla="*/ 28 h 30"/>
                <a:gd name="T78" fmla="*/ 17 w 35"/>
                <a:gd name="T79" fmla="*/ 30 h 30"/>
                <a:gd name="T80" fmla="*/ 14 w 35"/>
                <a:gd name="T81" fmla="*/ 30 h 30"/>
                <a:gd name="T82" fmla="*/ 14 w 35"/>
                <a:gd name="T83" fmla="*/ 30 h 30"/>
                <a:gd name="T84" fmla="*/ 9 w 35"/>
                <a:gd name="T85" fmla="*/ 28 h 30"/>
                <a:gd name="T86" fmla="*/ 11 w 35"/>
                <a:gd name="T87" fmla="*/ 26 h 30"/>
                <a:gd name="T88" fmla="*/ 11 w 35"/>
                <a:gd name="T89" fmla="*/ 23 h 30"/>
                <a:gd name="T90" fmla="*/ 10 w 35"/>
                <a:gd name="T91" fmla="*/ 17 h 30"/>
                <a:gd name="T92" fmla="*/ 8 w 35"/>
                <a:gd name="T93" fmla="*/ 16 h 30"/>
                <a:gd name="T94" fmla="*/ 6 w 35"/>
                <a:gd name="T95" fmla="*/ 16 h 30"/>
                <a:gd name="T96" fmla="*/ 4 w 35"/>
                <a:gd name="T97" fmla="*/ 15 h 30"/>
                <a:gd name="T98" fmla="*/ 0 w 35"/>
                <a:gd name="T99" fmla="*/ 14 h 30"/>
                <a:gd name="T100" fmla="*/ 0 w 35"/>
                <a:gd name="T101" fmla="*/ 14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5" h="30">
                  <a:moveTo>
                    <a:pt x="15" y="20"/>
                  </a:moveTo>
                  <a:cubicBezTo>
                    <a:pt x="15" y="22"/>
                    <a:pt x="16" y="22"/>
                    <a:pt x="16" y="24"/>
                  </a:cubicBezTo>
                  <a:cubicBezTo>
                    <a:pt x="18" y="24"/>
                    <a:pt x="18" y="23"/>
                    <a:pt x="18" y="23"/>
                  </a:cubicBezTo>
                  <a:cubicBezTo>
                    <a:pt x="19" y="23"/>
                    <a:pt x="20" y="24"/>
                    <a:pt x="20" y="24"/>
                  </a:cubicBezTo>
                  <a:cubicBezTo>
                    <a:pt x="20" y="24"/>
                    <a:pt x="20" y="24"/>
                    <a:pt x="20" y="24"/>
                  </a:cubicBezTo>
                  <a:cubicBezTo>
                    <a:pt x="20" y="24"/>
                    <a:pt x="21" y="23"/>
                    <a:pt x="21" y="22"/>
                  </a:cubicBezTo>
                  <a:cubicBezTo>
                    <a:pt x="20" y="21"/>
                    <a:pt x="18" y="20"/>
                    <a:pt x="16" y="20"/>
                  </a:cubicBezTo>
                  <a:cubicBezTo>
                    <a:pt x="15" y="20"/>
                    <a:pt x="15" y="20"/>
                    <a:pt x="15" y="20"/>
                  </a:cubicBezTo>
                  <a:close/>
                  <a:moveTo>
                    <a:pt x="14" y="7"/>
                  </a:moveTo>
                  <a:cubicBezTo>
                    <a:pt x="14" y="10"/>
                    <a:pt x="12" y="12"/>
                    <a:pt x="16" y="13"/>
                  </a:cubicBezTo>
                  <a:cubicBezTo>
                    <a:pt x="17" y="13"/>
                    <a:pt x="17" y="13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6" y="11"/>
                    <a:pt x="16" y="8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6"/>
                    <a:pt x="14" y="6"/>
                    <a:pt x="14" y="7"/>
                  </a:cubicBezTo>
                  <a:close/>
                  <a:moveTo>
                    <a:pt x="0" y="14"/>
                  </a:moveTo>
                  <a:cubicBezTo>
                    <a:pt x="1" y="13"/>
                    <a:pt x="5" y="9"/>
                    <a:pt x="6" y="9"/>
                  </a:cubicBezTo>
                  <a:cubicBezTo>
                    <a:pt x="8" y="9"/>
                    <a:pt x="9" y="10"/>
                    <a:pt x="11" y="10"/>
                  </a:cubicBezTo>
                  <a:cubicBezTo>
                    <a:pt x="12" y="8"/>
                    <a:pt x="12" y="6"/>
                    <a:pt x="12" y="3"/>
                  </a:cubicBezTo>
                  <a:cubicBezTo>
                    <a:pt x="12" y="2"/>
                    <a:pt x="14" y="0"/>
                    <a:pt x="15" y="0"/>
                  </a:cubicBezTo>
                  <a:cubicBezTo>
                    <a:pt x="16" y="2"/>
                    <a:pt x="17" y="4"/>
                    <a:pt x="18" y="6"/>
                  </a:cubicBezTo>
                  <a:cubicBezTo>
                    <a:pt x="18" y="7"/>
                    <a:pt x="18" y="9"/>
                    <a:pt x="20" y="10"/>
                  </a:cubicBezTo>
                  <a:cubicBezTo>
                    <a:pt x="20" y="10"/>
                    <a:pt x="20" y="10"/>
                    <a:pt x="20" y="9"/>
                  </a:cubicBezTo>
                  <a:cubicBezTo>
                    <a:pt x="21" y="9"/>
                    <a:pt x="21" y="6"/>
                    <a:pt x="22" y="5"/>
                  </a:cubicBezTo>
                  <a:cubicBezTo>
                    <a:pt x="22" y="5"/>
                    <a:pt x="23" y="5"/>
                    <a:pt x="24" y="5"/>
                  </a:cubicBezTo>
                  <a:cubicBezTo>
                    <a:pt x="25" y="6"/>
                    <a:pt x="24" y="8"/>
                    <a:pt x="24" y="9"/>
                  </a:cubicBezTo>
                  <a:cubicBezTo>
                    <a:pt x="24" y="11"/>
                    <a:pt x="25" y="12"/>
                    <a:pt x="25" y="14"/>
                  </a:cubicBezTo>
                  <a:cubicBezTo>
                    <a:pt x="26" y="15"/>
                    <a:pt x="25" y="15"/>
                    <a:pt x="25" y="16"/>
                  </a:cubicBezTo>
                  <a:cubicBezTo>
                    <a:pt x="26" y="18"/>
                    <a:pt x="29" y="17"/>
                    <a:pt x="30" y="18"/>
                  </a:cubicBezTo>
                  <a:cubicBezTo>
                    <a:pt x="31" y="19"/>
                    <a:pt x="31" y="20"/>
                    <a:pt x="31" y="20"/>
                  </a:cubicBezTo>
                  <a:cubicBezTo>
                    <a:pt x="32" y="21"/>
                    <a:pt x="33" y="21"/>
                    <a:pt x="34" y="22"/>
                  </a:cubicBezTo>
                  <a:cubicBezTo>
                    <a:pt x="34" y="22"/>
                    <a:pt x="35" y="22"/>
                    <a:pt x="35" y="23"/>
                  </a:cubicBezTo>
                  <a:cubicBezTo>
                    <a:pt x="35" y="23"/>
                    <a:pt x="35" y="23"/>
                    <a:pt x="35" y="23"/>
                  </a:cubicBezTo>
                  <a:cubicBezTo>
                    <a:pt x="33" y="22"/>
                    <a:pt x="31" y="23"/>
                    <a:pt x="29" y="23"/>
                  </a:cubicBezTo>
                  <a:cubicBezTo>
                    <a:pt x="28" y="23"/>
                    <a:pt x="27" y="22"/>
                    <a:pt x="26" y="23"/>
                  </a:cubicBezTo>
                  <a:cubicBezTo>
                    <a:pt x="26" y="23"/>
                    <a:pt x="25" y="24"/>
                    <a:pt x="25" y="24"/>
                  </a:cubicBezTo>
                  <a:cubicBezTo>
                    <a:pt x="24" y="25"/>
                    <a:pt x="22" y="24"/>
                    <a:pt x="21" y="26"/>
                  </a:cubicBezTo>
                  <a:cubicBezTo>
                    <a:pt x="21" y="26"/>
                    <a:pt x="21" y="27"/>
                    <a:pt x="21" y="28"/>
                  </a:cubicBezTo>
                  <a:cubicBezTo>
                    <a:pt x="20" y="28"/>
                    <a:pt x="20" y="28"/>
                    <a:pt x="19" y="28"/>
                  </a:cubicBezTo>
                  <a:cubicBezTo>
                    <a:pt x="18" y="28"/>
                    <a:pt x="18" y="29"/>
                    <a:pt x="17" y="30"/>
                  </a:cubicBezTo>
                  <a:cubicBezTo>
                    <a:pt x="16" y="30"/>
                    <a:pt x="15" y="28"/>
                    <a:pt x="14" y="30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3" y="28"/>
                    <a:pt x="11" y="28"/>
                    <a:pt x="9" y="28"/>
                  </a:cubicBezTo>
                  <a:cubicBezTo>
                    <a:pt x="10" y="26"/>
                    <a:pt x="11" y="26"/>
                    <a:pt x="11" y="26"/>
                  </a:cubicBezTo>
                  <a:cubicBezTo>
                    <a:pt x="12" y="25"/>
                    <a:pt x="11" y="24"/>
                    <a:pt x="11" y="23"/>
                  </a:cubicBezTo>
                  <a:cubicBezTo>
                    <a:pt x="10" y="21"/>
                    <a:pt x="10" y="19"/>
                    <a:pt x="10" y="17"/>
                  </a:cubicBezTo>
                  <a:cubicBezTo>
                    <a:pt x="9" y="17"/>
                    <a:pt x="9" y="17"/>
                    <a:pt x="8" y="16"/>
                  </a:cubicBezTo>
                  <a:cubicBezTo>
                    <a:pt x="7" y="16"/>
                    <a:pt x="6" y="16"/>
                    <a:pt x="6" y="16"/>
                  </a:cubicBezTo>
                  <a:cubicBezTo>
                    <a:pt x="5" y="16"/>
                    <a:pt x="4" y="15"/>
                    <a:pt x="4" y="15"/>
                  </a:cubicBezTo>
                  <a:cubicBezTo>
                    <a:pt x="2" y="14"/>
                    <a:pt x="1" y="15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51"/>
            <p:cNvSpPr>
              <a:spLocks noEditPoints="1"/>
            </p:cNvSpPr>
            <p:nvPr userDrawn="1"/>
          </p:nvSpPr>
          <p:spPr bwMode="auto">
            <a:xfrm>
              <a:off x="8791655" y="4653259"/>
              <a:ext cx="50800" cy="55563"/>
            </a:xfrm>
            <a:custGeom>
              <a:avLst/>
              <a:gdLst>
                <a:gd name="T0" fmla="*/ 20 w 34"/>
                <a:gd name="T1" fmla="*/ 18 h 37"/>
                <a:gd name="T2" fmla="*/ 22 w 34"/>
                <a:gd name="T3" fmla="*/ 19 h 37"/>
                <a:gd name="T4" fmla="*/ 20 w 34"/>
                <a:gd name="T5" fmla="*/ 17 h 37"/>
                <a:gd name="T6" fmla="*/ 14 w 34"/>
                <a:gd name="T7" fmla="*/ 22 h 37"/>
                <a:gd name="T8" fmla="*/ 14 w 34"/>
                <a:gd name="T9" fmla="*/ 24 h 37"/>
                <a:gd name="T10" fmla="*/ 15 w 34"/>
                <a:gd name="T11" fmla="*/ 22 h 37"/>
                <a:gd name="T12" fmla="*/ 14 w 34"/>
                <a:gd name="T13" fmla="*/ 22 h 37"/>
                <a:gd name="T14" fmla="*/ 16 w 34"/>
                <a:gd name="T15" fmla="*/ 20 h 37"/>
                <a:gd name="T16" fmla="*/ 16 w 34"/>
                <a:gd name="T17" fmla="*/ 20 h 37"/>
                <a:gd name="T18" fmla="*/ 16 w 34"/>
                <a:gd name="T19" fmla="*/ 19 h 37"/>
                <a:gd name="T20" fmla="*/ 10 w 34"/>
                <a:gd name="T21" fmla="*/ 5 h 37"/>
                <a:gd name="T22" fmla="*/ 6 w 34"/>
                <a:gd name="T23" fmla="*/ 17 h 37"/>
                <a:gd name="T24" fmla="*/ 8 w 34"/>
                <a:gd name="T25" fmla="*/ 20 h 37"/>
                <a:gd name="T26" fmla="*/ 15 w 34"/>
                <a:gd name="T27" fmla="*/ 16 h 37"/>
                <a:gd name="T28" fmla="*/ 20 w 34"/>
                <a:gd name="T29" fmla="*/ 14 h 37"/>
                <a:gd name="T30" fmla="*/ 25 w 34"/>
                <a:gd name="T31" fmla="*/ 15 h 37"/>
                <a:gd name="T32" fmla="*/ 23 w 34"/>
                <a:gd name="T33" fmla="*/ 27 h 37"/>
                <a:gd name="T34" fmla="*/ 18 w 34"/>
                <a:gd name="T35" fmla="*/ 27 h 37"/>
                <a:gd name="T36" fmla="*/ 17 w 34"/>
                <a:gd name="T37" fmla="*/ 24 h 37"/>
                <a:gd name="T38" fmla="*/ 13 w 34"/>
                <a:gd name="T39" fmla="*/ 25 h 37"/>
                <a:gd name="T40" fmla="*/ 12 w 34"/>
                <a:gd name="T41" fmla="*/ 17 h 37"/>
                <a:gd name="T42" fmla="*/ 10 w 34"/>
                <a:gd name="T43" fmla="*/ 22 h 37"/>
                <a:gd name="T44" fmla="*/ 17 w 34"/>
                <a:gd name="T45" fmla="*/ 32 h 37"/>
                <a:gd name="T46" fmla="*/ 20 w 34"/>
                <a:gd name="T47" fmla="*/ 33 h 37"/>
                <a:gd name="T48" fmla="*/ 24 w 34"/>
                <a:gd name="T49" fmla="*/ 29 h 37"/>
                <a:gd name="T50" fmla="*/ 23 w 34"/>
                <a:gd name="T51" fmla="*/ 28 h 37"/>
                <a:gd name="T52" fmla="*/ 26 w 34"/>
                <a:gd name="T53" fmla="*/ 25 h 37"/>
                <a:gd name="T54" fmla="*/ 21 w 34"/>
                <a:gd name="T55" fmla="*/ 10 h 37"/>
                <a:gd name="T56" fmla="*/ 17 w 34"/>
                <a:gd name="T57" fmla="*/ 6 h 37"/>
                <a:gd name="T58" fmla="*/ 10 w 34"/>
                <a:gd name="T59" fmla="*/ 5 h 37"/>
                <a:gd name="T60" fmla="*/ 12 w 34"/>
                <a:gd name="T61" fmla="*/ 1 h 37"/>
                <a:gd name="T62" fmla="*/ 27 w 34"/>
                <a:gd name="T63" fmla="*/ 12 h 37"/>
                <a:gd name="T64" fmla="*/ 31 w 34"/>
                <a:gd name="T65" fmla="*/ 27 h 37"/>
                <a:gd name="T66" fmla="*/ 26 w 34"/>
                <a:gd name="T67" fmla="*/ 30 h 37"/>
                <a:gd name="T68" fmla="*/ 20 w 34"/>
                <a:gd name="T69" fmla="*/ 35 h 37"/>
                <a:gd name="T70" fmla="*/ 19 w 34"/>
                <a:gd name="T71" fmla="*/ 37 h 37"/>
                <a:gd name="T72" fmla="*/ 14 w 34"/>
                <a:gd name="T73" fmla="*/ 35 h 37"/>
                <a:gd name="T74" fmla="*/ 8 w 34"/>
                <a:gd name="T75" fmla="*/ 27 h 37"/>
                <a:gd name="T76" fmla="*/ 3 w 34"/>
                <a:gd name="T77" fmla="*/ 23 h 37"/>
                <a:gd name="T78" fmla="*/ 4 w 34"/>
                <a:gd name="T79" fmla="*/ 8 h 37"/>
                <a:gd name="T80" fmla="*/ 5 w 34"/>
                <a:gd name="T81" fmla="*/ 5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4" h="37">
                  <a:moveTo>
                    <a:pt x="20" y="17"/>
                  </a:moveTo>
                  <a:cubicBezTo>
                    <a:pt x="20" y="17"/>
                    <a:pt x="20" y="18"/>
                    <a:pt x="20" y="18"/>
                  </a:cubicBezTo>
                  <a:cubicBezTo>
                    <a:pt x="20" y="18"/>
                    <a:pt x="21" y="19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1" y="17"/>
                    <a:pt x="21" y="17"/>
                    <a:pt x="20" y="17"/>
                  </a:cubicBezTo>
                  <a:cubicBezTo>
                    <a:pt x="20" y="17"/>
                    <a:pt x="20" y="17"/>
                    <a:pt x="20" y="17"/>
                  </a:cubicBezTo>
                  <a:close/>
                  <a:moveTo>
                    <a:pt x="14" y="22"/>
                  </a:moveTo>
                  <a:cubicBezTo>
                    <a:pt x="14" y="23"/>
                    <a:pt x="14" y="23"/>
                    <a:pt x="14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5" y="23"/>
                    <a:pt x="14" y="23"/>
                    <a:pt x="15" y="22"/>
                  </a:cubicBezTo>
                  <a:cubicBezTo>
                    <a:pt x="15" y="22"/>
                    <a:pt x="14" y="22"/>
                    <a:pt x="14" y="22"/>
                  </a:cubicBezTo>
                  <a:cubicBezTo>
                    <a:pt x="14" y="22"/>
                    <a:pt x="14" y="22"/>
                    <a:pt x="14" y="22"/>
                  </a:cubicBezTo>
                  <a:close/>
                  <a:moveTo>
                    <a:pt x="16" y="19"/>
                  </a:moveTo>
                  <a:cubicBezTo>
                    <a:pt x="16" y="19"/>
                    <a:pt x="16" y="19"/>
                    <a:pt x="16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lose/>
                  <a:moveTo>
                    <a:pt x="10" y="5"/>
                  </a:moveTo>
                  <a:cubicBezTo>
                    <a:pt x="9" y="6"/>
                    <a:pt x="8" y="7"/>
                    <a:pt x="7" y="8"/>
                  </a:cubicBezTo>
                  <a:cubicBezTo>
                    <a:pt x="5" y="11"/>
                    <a:pt x="6" y="14"/>
                    <a:pt x="6" y="17"/>
                  </a:cubicBezTo>
                  <a:cubicBezTo>
                    <a:pt x="6" y="18"/>
                    <a:pt x="7" y="20"/>
                    <a:pt x="8" y="20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9" y="19"/>
                    <a:pt x="8" y="12"/>
                    <a:pt x="12" y="12"/>
                  </a:cubicBezTo>
                  <a:cubicBezTo>
                    <a:pt x="13" y="12"/>
                    <a:pt x="14" y="15"/>
                    <a:pt x="15" y="16"/>
                  </a:cubicBezTo>
                  <a:cubicBezTo>
                    <a:pt x="16" y="16"/>
                    <a:pt x="18" y="16"/>
                    <a:pt x="19" y="15"/>
                  </a:cubicBezTo>
                  <a:cubicBezTo>
                    <a:pt x="19" y="15"/>
                    <a:pt x="19" y="15"/>
                    <a:pt x="20" y="14"/>
                  </a:cubicBezTo>
                  <a:cubicBezTo>
                    <a:pt x="21" y="14"/>
                    <a:pt x="22" y="13"/>
                    <a:pt x="24" y="13"/>
                  </a:cubicBezTo>
                  <a:cubicBezTo>
                    <a:pt x="24" y="14"/>
                    <a:pt x="24" y="14"/>
                    <a:pt x="25" y="15"/>
                  </a:cubicBezTo>
                  <a:cubicBezTo>
                    <a:pt x="25" y="16"/>
                    <a:pt x="24" y="17"/>
                    <a:pt x="24" y="18"/>
                  </a:cubicBezTo>
                  <a:cubicBezTo>
                    <a:pt x="24" y="21"/>
                    <a:pt x="24" y="24"/>
                    <a:pt x="23" y="27"/>
                  </a:cubicBezTo>
                  <a:cubicBezTo>
                    <a:pt x="22" y="27"/>
                    <a:pt x="22" y="28"/>
                    <a:pt x="21" y="29"/>
                  </a:cubicBezTo>
                  <a:cubicBezTo>
                    <a:pt x="20" y="28"/>
                    <a:pt x="19" y="28"/>
                    <a:pt x="18" y="27"/>
                  </a:cubicBezTo>
                  <a:cubicBezTo>
                    <a:pt x="18" y="26"/>
                    <a:pt x="18" y="25"/>
                    <a:pt x="18" y="25"/>
                  </a:cubicBezTo>
                  <a:cubicBezTo>
                    <a:pt x="18" y="25"/>
                    <a:pt x="17" y="25"/>
                    <a:pt x="17" y="24"/>
                  </a:cubicBezTo>
                  <a:cubicBezTo>
                    <a:pt x="17" y="24"/>
                    <a:pt x="17" y="25"/>
                    <a:pt x="16" y="25"/>
                  </a:cubicBezTo>
                  <a:cubicBezTo>
                    <a:pt x="15" y="25"/>
                    <a:pt x="14" y="26"/>
                    <a:pt x="13" y="25"/>
                  </a:cubicBezTo>
                  <a:cubicBezTo>
                    <a:pt x="13" y="25"/>
                    <a:pt x="12" y="24"/>
                    <a:pt x="12" y="24"/>
                  </a:cubicBezTo>
                  <a:cubicBezTo>
                    <a:pt x="12" y="23"/>
                    <a:pt x="15" y="17"/>
                    <a:pt x="12" y="17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2" y="18"/>
                    <a:pt x="10" y="21"/>
                    <a:pt x="10" y="22"/>
                  </a:cubicBezTo>
                  <a:cubicBezTo>
                    <a:pt x="10" y="23"/>
                    <a:pt x="11" y="23"/>
                    <a:pt x="11" y="25"/>
                  </a:cubicBezTo>
                  <a:cubicBezTo>
                    <a:pt x="12" y="27"/>
                    <a:pt x="15" y="30"/>
                    <a:pt x="17" y="32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9" y="33"/>
                    <a:pt x="20" y="33"/>
                    <a:pt x="20" y="33"/>
                  </a:cubicBezTo>
                  <a:cubicBezTo>
                    <a:pt x="21" y="33"/>
                    <a:pt x="23" y="29"/>
                    <a:pt x="24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29"/>
                    <a:pt x="24" y="29"/>
                    <a:pt x="23" y="28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24" y="27"/>
                    <a:pt x="25" y="28"/>
                    <a:pt x="26" y="27"/>
                  </a:cubicBezTo>
                  <a:cubicBezTo>
                    <a:pt x="26" y="26"/>
                    <a:pt x="26" y="25"/>
                    <a:pt x="26" y="25"/>
                  </a:cubicBezTo>
                  <a:cubicBezTo>
                    <a:pt x="27" y="24"/>
                    <a:pt x="29" y="24"/>
                    <a:pt x="30" y="23"/>
                  </a:cubicBezTo>
                  <a:cubicBezTo>
                    <a:pt x="31" y="19"/>
                    <a:pt x="25" y="12"/>
                    <a:pt x="21" y="10"/>
                  </a:cubicBezTo>
                  <a:cubicBezTo>
                    <a:pt x="21" y="9"/>
                    <a:pt x="20" y="8"/>
                    <a:pt x="19" y="7"/>
                  </a:cubicBezTo>
                  <a:cubicBezTo>
                    <a:pt x="18" y="7"/>
                    <a:pt x="18" y="7"/>
                    <a:pt x="17" y="6"/>
                  </a:cubicBezTo>
                  <a:cubicBezTo>
                    <a:pt x="15" y="5"/>
                    <a:pt x="14" y="3"/>
                    <a:pt x="12" y="3"/>
                  </a:cubicBezTo>
                  <a:cubicBezTo>
                    <a:pt x="11" y="3"/>
                    <a:pt x="10" y="4"/>
                    <a:pt x="10" y="5"/>
                  </a:cubicBezTo>
                  <a:close/>
                  <a:moveTo>
                    <a:pt x="7" y="5"/>
                  </a:moveTo>
                  <a:cubicBezTo>
                    <a:pt x="9" y="3"/>
                    <a:pt x="10" y="1"/>
                    <a:pt x="12" y="1"/>
                  </a:cubicBezTo>
                  <a:cubicBezTo>
                    <a:pt x="16" y="0"/>
                    <a:pt x="20" y="5"/>
                    <a:pt x="24" y="9"/>
                  </a:cubicBezTo>
                  <a:cubicBezTo>
                    <a:pt x="25" y="10"/>
                    <a:pt x="26" y="11"/>
                    <a:pt x="27" y="12"/>
                  </a:cubicBezTo>
                  <a:cubicBezTo>
                    <a:pt x="29" y="15"/>
                    <a:pt x="33" y="17"/>
                    <a:pt x="34" y="20"/>
                  </a:cubicBezTo>
                  <a:cubicBezTo>
                    <a:pt x="34" y="21"/>
                    <a:pt x="33" y="27"/>
                    <a:pt x="31" y="27"/>
                  </a:cubicBezTo>
                  <a:cubicBezTo>
                    <a:pt x="30" y="28"/>
                    <a:pt x="27" y="27"/>
                    <a:pt x="26" y="29"/>
                  </a:cubicBezTo>
                  <a:cubicBezTo>
                    <a:pt x="26" y="29"/>
                    <a:pt x="26" y="30"/>
                    <a:pt x="26" y="30"/>
                  </a:cubicBezTo>
                  <a:cubicBezTo>
                    <a:pt x="26" y="31"/>
                    <a:pt x="23" y="34"/>
                    <a:pt x="22" y="35"/>
                  </a:cubicBezTo>
                  <a:cubicBezTo>
                    <a:pt x="21" y="35"/>
                    <a:pt x="20" y="35"/>
                    <a:pt x="20" y="35"/>
                  </a:cubicBezTo>
                  <a:cubicBezTo>
                    <a:pt x="19" y="36"/>
                    <a:pt x="20" y="37"/>
                    <a:pt x="19" y="37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18" y="37"/>
                    <a:pt x="17" y="37"/>
                    <a:pt x="16" y="37"/>
                  </a:cubicBezTo>
                  <a:cubicBezTo>
                    <a:pt x="16" y="37"/>
                    <a:pt x="14" y="35"/>
                    <a:pt x="14" y="35"/>
                  </a:cubicBezTo>
                  <a:cubicBezTo>
                    <a:pt x="14" y="33"/>
                    <a:pt x="12" y="31"/>
                    <a:pt x="11" y="29"/>
                  </a:cubicBezTo>
                  <a:cubicBezTo>
                    <a:pt x="10" y="28"/>
                    <a:pt x="8" y="27"/>
                    <a:pt x="8" y="27"/>
                  </a:cubicBezTo>
                  <a:cubicBezTo>
                    <a:pt x="7" y="26"/>
                    <a:pt x="6" y="25"/>
                    <a:pt x="5" y="25"/>
                  </a:cubicBezTo>
                  <a:cubicBezTo>
                    <a:pt x="5" y="24"/>
                    <a:pt x="4" y="23"/>
                    <a:pt x="3" y="23"/>
                  </a:cubicBezTo>
                  <a:cubicBezTo>
                    <a:pt x="0" y="18"/>
                    <a:pt x="1" y="17"/>
                    <a:pt x="2" y="12"/>
                  </a:cubicBezTo>
                  <a:cubicBezTo>
                    <a:pt x="2" y="11"/>
                    <a:pt x="3" y="9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7"/>
                    <a:pt x="5" y="6"/>
                    <a:pt x="5" y="5"/>
                  </a:cubicBezTo>
                  <a:cubicBezTo>
                    <a:pt x="6" y="5"/>
                    <a:pt x="7" y="5"/>
                    <a:pt x="7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52"/>
            <p:cNvSpPr>
              <a:spLocks noEditPoints="1"/>
            </p:cNvSpPr>
            <p:nvPr userDrawn="1"/>
          </p:nvSpPr>
          <p:spPr bwMode="auto">
            <a:xfrm>
              <a:off x="8847216" y="4611977"/>
              <a:ext cx="46038" cy="58738"/>
            </a:xfrm>
            <a:custGeom>
              <a:avLst/>
              <a:gdLst>
                <a:gd name="T0" fmla="*/ 8 w 31"/>
                <a:gd name="T1" fmla="*/ 31 h 39"/>
                <a:gd name="T2" fmla="*/ 9 w 31"/>
                <a:gd name="T3" fmla="*/ 30 h 39"/>
                <a:gd name="T4" fmla="*/ 8 w 31"/>
                <a:gd name="T5" fmla="*/ 26 h 39"/>
                <a:gd name="T6" fmla="*/ 18 w 31"/>
                <a:gd name="T7" fmla="*/ 18 h 39"/>
                <a:gd name="T8" fmla="*/ 18 w 31"/>
                <a:gd name="T9" fmla="*/ 21 h 39"/>
                <a:gd name="T10" fmla="*/ 19 w 31"/>
                <a:gd name="T11" fmla="*/ 18 h 39"/>
                <a:gd name="T12" fmla="*/ 7 w 31"/>
                <a:gd name="T13" fmla="*/ 22 h 39"/>
                <a:gd name="T14" fmla="*/ 6 w 31"/>
                <a:gd name="T15" fmla="*/ 23 h 39"/>
                <a:gd name="T16" fmla="*/ 7 w 31"/>
                <a:gd name="T17" fmla="*/ 22 h 39"/>
                <a:gd name="T18" fmla="*/ 7 w 31"/>
                <a:gd name="T19" fmla="*/ 22 h 39"/>
                <a:gd name="T20" fmla="*/ 23 w 31"/>
                <a:gd name="T21" fmla="*/ 12 h 39"/>
                <a:gd name="T22" fmla="*/ 23 w 31"/>
                <a:gd name="T23" fmla="*/ 12 h 39"/>
                <a:gd name="T24" fmla="*/ 23 w 31"/>
                <a:gd name="T25" fmla="*/ 11 h 39"/>
                <a:gd name="T26" fmla="*/ 10 w 31"/>
                <a:gd name="T27" fmla="*/ 19 h 39"/>
                <a:gd name="T28" fmla="*/ 10 w 31"/>
                <a:gd name="T29" fmla="*/ 23 h 39"/>
                <a:gd name="T30" fmla="*/ 10 w 31"/>
                <a:gd name="T31" fmla="*/ 19 h 39"/>
                <a:gd name="T32" fmla="*/ 15 w 31"/>
                <a:gd name="T33" fmla="*/ 13 h 39"/>
                <a:gd name="T34" fmla="*/ 16 w 31"/>
                <a:gd name="T35" fmla="*/ 14 h 39"/>
                <a:gd name="T36" fmla="*/ 15 w 31"/>
                <a:gd name="T37" fmla="*/ 13 h 39"/>
                <a:gd name="T38" fmla="*/ 9 w 31"/>
                <a:gd name="T39" fmla="*/ 16 h 39"/>
                <a:gd name="T40" fmla="*/ 9 w 31"/>
                <a:gd name="T41" fmla="*/ 18 h 39"/>
                <a:gd name="T42" fmla="*/ 9 w 31"/>
                <a:gd name="T43" fmla="*/ 16 h 39"/>
                <a:gd name="T44" fmla="*/ 19 w 31"/>
                <a:gd name="T45" fmla="*/ 4 h 39"/>
                <a:gd name="T46" fmla="*/ 23 w 31"/>
                <a:gd name="T47" fmla="*/ 7 h 39"/>
                <a:gd name="T48" fmla="*/ 29 w 31"/>
                <a:gd name="T49" fmla="*/ 9 h 39"/>
                <a:gd name="T50" fmla="*/ 25 w 31"/>
                <a:gd name="T51" fmla="*/ 16 h 39"/>
                <a:gd name="T52" fmla="*/ 29 w 31"/>
                <a:gd name="T53" fmla="*/ 26 h 39"/>
                <a:gd name="T54" fmla="*/ 30 w 31"/>
                <a:gd name="T55" fmla="*/ 30 h 39"/>
                <a:gd name="T56" fmla="*/ 31 w 31"/>
                <a:gd name="T57" fmla="*/ 32 h 39"/>
                <a:gd name="T58" fmla="*/ 22 w 31"/>
                <a:gd name="T59" fmla="*/ 23 h 39"/>
                <a:gd name="T60" fmla="*/ 16 w 31"/>
                <a:gd name="T61" fmla="*/ 29 h 39"/>
                <a:gd name="T62" fmla="*/ 15 w 31"/>
                <a:gd name="T63" fmla="*/ 22 h 39"/>
                <a:gd name="T64" fmla="*/ 15 w 31"/>
                <a:gd name="T65" fmla="*/ 19 h 39"/>
                <a:gd name="T66" fmla="*/ 12 w 31"/>
                <a:gd name="T67" fmla="*/ 19 h 39"/>
                <a:gd name="T68" fmla="*/ 13 w 31"/>
                <a:gd name="T69" fmla="*/ 29 h 39"/>
                <a:gd name="T70" fmla="*/ 17 w 31"/>
                <a:gd name="T71" fmla="*/ 34 h 39"/>
                <a:gd name="T72" fmla="*/ 14 w 31"/>
                <a:gd name="T73" fmla="*/ 33 h 39"/>
                <a:gd name="T74" fmla="*/ 12 w 31"/>
                <a:gd name="T75" fmla="*/ 32 h 39"/>
                <a:gd name="T76" fmla="*/ 7 w 31"/>
                <a:gd name="T77" fmla="*/ 39 h 39"/>
                <a:gd name="T78" fmla="*/ 6 w 31"/>
                <a:gd name="T79" fmla="*/ 33 h 39"/>
                <a:gd name="T80" fmla="*/ 6 w 31"/>
                <a:gd name="T81" fmla="*/ 26 h 39"/>
                <a:gd name="T82" fmla="*/ 2 w 31"/>
                <a:gd name="T83" fmla="*/ 29 h 39"/>
                <a:gd name="T84" fmla="*/ 4 w 31"/>
                <a:gd name="T85" fmla="*/ 13 h 39"/>
                <a:gd name="T86" fmla="*/ 6 w 31"/>
                <a:gd name="T87" fmla="*/ 9 h 39"/>
                <a:gd name="T88" fmla="*/ 3 w 31"/>
                <a:gd name="T89" fmla="*/ 23 h 39"/>
                <a:gd name="T90" fmla="*/ 3 w 31"/>
                <a:gd name="T91" fmla="*/ 27 h 39"/>
                <a:gd name="T92" fmla="*/ 9 w 31"/>
                <a:gd name="T93" fmla="*/ 14 h 39"/>
                <a:gd name="T94" fmla="*/ 13 w 31"/>
                <a:gd name="T95" fmla="*/ 15 h 39"/>
                <a:gd name="T96" fmla="*/ 12 w 31"/>
                <a:gd name="T97" fmla="*/ 9 h 39"/>
                <a:gd name="T98" fmla="*/ 11 w 31"/>
                <a:gd name="T99" fmla="*/ 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1" h="39">
                  <a:moveTo>
                    <a:pt x="8" y="26"/>
                  </a:moveTo>
                  <a:cubicBezTo>
                    <a:pt x="8" y="27"/>
                    <a:pt x="8" y="30"/>
                    <a:pt x="8" y="31"/>
                  </a:cubicBezTo>
                  <a:cubicBezTo>
                    <a:pt x="8" y="31"/>
                    <a:pt x="8" y="31"/>
                    <a:pt x="8" y="31"/>
                  </a:cubicBezTo>
                  <a:cubicBezTo>
                    <a:pt x="8" y="31"/>
                    <a:pt x="9" y="31"/>
                    <a:pt x="9" y="30"/>
                  </a:cubicBezTo>
                  <a:cubicBezTo>
                    <a:pt x="9" y="29"/>
                    <a:pt x="11" y="27"/>
                    <a:pt x="9" y="26"/>
                  </a:cubicBezTo>
                  <a:cubicBezTo>
                    <a:pt x="9" y="26"/>
                    <a:pt x="9" y="26"/>
                    <a:pt x="8" y="26"/>
                  </a:cubicBezTo>
                  <a:cubicBezTo>
                    <a:pt x="9" y="26"/>
                    <a:pt x="8" y="26"/>
                    <a:pt x="8" y="26"/>
                  </a:cubicBezTo>
                  <a:close/>
                  <a:moveTo>
                    <a:pt x="18" y="18"/>
                  </a:moveTo>
                  <a:cubicBezTo>
                    <a:pt x="18" y="19"/>
                    <a:pt x="17" y="20"/>
                    <a:pt x="17" y="21"/>
                  </a:cubicBezTo>
                  <a:cubicBezTo>
                    <a:pt x="17" y="21"/>
                    <a:pt x="17" y="21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9" y="21"/>
                    <a:pt x="21" y="19"/>
                    <a:pt x="19" y="18"/>
                  </a:cubicBezTo>
                  <a:cubicBezTo>
                    <a:pt x="19" y="17"/>
                    <a:pt x="19" y="17"/>
                    <a:pt x="18" y="18"/>
                  </a:cubicBezTo>
                  <a:close/>
                  <a:moveTo>
                    <a:pt x="7" y="22"/>
                  </a:moveTo>
                  <a:cubicBezTo>
                    <a:pt x="7" y="22"/>
                    <a:pt x="7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2"/>
                    <a:pt x="7" y="22"/>
                    <a:pt x="7" y="22"/>
                  </a:cubicBezTo>
                  <a:close/>
                  <a:moveTo>
                    <a:pt x="23" y="11"/>
                  </a:move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2"/>
                    <a:pt x="23" y="11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3" y="11"/>
                    <a:pt x="23" y="11"/>
                    <a:pt x="23" y="11"/>
                  </a:cubicBezTo>
                  <a:close/>
                  <a:moveTo>
                    <a:pt x="10" y="19"/>
                  </a:moveTo>
                  <a:cubicBezTo>
                    <a:pt x="9" y="20"/>
                    <a:pt x="9" y="23"/>
                    <a:pt x="10" y="23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1" y="22"/>
                    <a:pt x="11" y="20"/>
                    <a:pt x="11" y="19"/>
                  </a:cubicBezTo>
                  <a:cubicBezTo>
                    <a:pt x="11" y="19"/>
                    <a:pt x="10" y="19"/>
                    <a:pt x="10" y="19"/>
                  </a:cubicBezTo>
                  <a:close/>
                  <a:moveTo>
                    <a:pt x="15" y="13"/>
                  </a:moveTo>
                  <a:cubicBezTo>
                    <a:pt x="15" y="13"/>
                    <a:pt x="15" y="13"/>
                    <a:pt x="15" y="13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4"/>
                    <a:pt x="16" y="13"/>
                    <a:pt x="16" y="13"/>
                  </a:cubicBezTo>
                  <a:cubicBezTo>
                    <a:pt x="16" y="13"/>
                    <a:pt x="16" y="13"/>
                    <a:pt x="15" y="13"/>
                  </a:cubicBezTo>
                  <a:cubicBezTo>
                    <a:pt x="16" y="13"/>
                    <a:pt x="16" y="13"/>
                    <a:pt x="15" y="13"/>
                  </a:cubicBezTo>
                  <a:close/>
                  <a:moveTo>
                    <a:pt x="9" y="16"/>
                  </a:moveTo>
                  <a:cubicBezTo>
                    <a:pt x="8" y="17"/>
                    <a:pt x="8" y="18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7"/>
                    <a:pt x="9" y="17"/>
                    <a:pt x="9" y="16"/>
                  </a:cubicBezTo>
                  <a:cubicBezTo>
                    <a:pt x="9" y="15"/>
                    <a:pt x="9" y="16"/>
                    <a:pt x="9" y="16"/>
                  </a:cubicBezTo>
                  <a:close/>
                  <a:moveTo>
                    <a:pt x="11" y="1"/>
                  </a:moveTo>
                  <a:cubicBezTo>
                    <a:pt x="13" y="0"/>
                    <a:pt x="17" y="2"/>
                    <a:pt x="19" y="4"/>
                  </a:cubicBezTo>
                  <a:cubicBezTo>
                    <a:pt x="19" y="5"/>
                    <a:pt x="19" y="6"/>
                    <a:pt x="20" y="6"/>
                  </a:cubicBezTo>
                  <a:cubicBezTo>
                    <a:pt x="21" y="7"/>
                    <a:pt x="22" y="7"/>
                    <a:pt x="23" y="7"/>
                  </a:cubicBezTo>
                  <a:cubicBezTo>
                    <a:pt x="24" y="8"/>
                    <a:pt x="25" y="9"/>
                    <a:pt x="25" y="9"/>
                  </a:cubicBezTo>
                  <a:cubicBezTo>
                    <a:pt x="27" y="9"/>
                    <a:pt x="28" y="9"/>
                    <a:pt x="29" y="9"/>
                  </a:cubicBezTo>
                  <a:cubicBezTo>
                    <a:pt x="29" y="9"/>
                    <a:pt x="29" y="9"/>
                    <a:pt x="29" y="10"/>
                  </a:cubicBezTo>
                  <a:cubicBezTo>
                    <a:pt x="28" y="12"/>
                    <a:pt x="25" y="14"/>
                    <a:pt x="25" y="16"/>
                  </a:cubicBezTo>
                  <a:cubicBezTo>
                    <a:pt x="25" y="18"/>
                    <a:pt x="27" y="19"/>
                    <a:pt x="27" y="21"/>
                  </a:cubicBezTo>
                  <a:cubicBezTo>
                    <a:pt x="28" y="23"/>
                    <a:pt x="29" y="24"/>
                    <a:pt x="29" y="26"/>
                  </a:cubicBezTo>
                  <a:cubicBezTo>
                    <a:pt x="29" y="26"/>
                    <a:pt x="29" y="27"/>
                    <a:pt x="30" y="27"/>
                  </a:cubicBezTo>
                  <a:cubicBezTo>
                    <a:pt x="30" y="28"/>
                    <a:pt x="30" y="29"/>
                    <a:pt x="30" y="30"/>
                  </a:cubicBezTo>
                  <a:cubicBezTo>
                    <a:pt x="30" y="31"/>
                    <a:pt x="31" y="31"/>
                    <a:pt x="31" y="32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29" y="31"/>
                    <a:pt x="27" y="30"/>
                    <a:pt x="25" y="28"/>
                  </a:cubicBezTo>
                  <a:cubicBezTo>
                    <a:pt x="24" y="26"/>
                    <a:pt x="23" y="24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0" y="25"/>
                    <a:pt x="19" y="27"/>
                    <a:pt x="16" y="29"/>
                  </a:cubicBezTo>
                  <a:cubicBezTo>
                    <a:pt x="15" y="28"/>
                    <a:pt x="13" y="26"/>
                    <a:pt x="14" y="25"/>
                  </a:cubicBezTo>
                  <a:cubicBezTo>
                    <a:pt x="14" y="24"/>
                    <a:pt x="15" y="23"/>
                    <a:pt x="15" y="22"/>
                  </a:cubicBezTo>
                  <a:cubicBezTo>
                    <a:pt x="15" y="22"/>
                    <a:pt x="14" y="21"/>
                    <a:pt x="14" y="21"/>
                  </a:cubicBezTo>
                  <a:cubicBezTo>
                    <a:pt x="14" y="20"/>
                    <a:pt x="14" y="19"/>
                    <a:pt x="15" y="19"/>
                  </a:cubicBezTo>
                  <a:cubicBezTo>
                    <a:pt x="15" y="18"/>
                    <a:pt x="14" y="15"/>
                    <a:pt x="13" y="16"/>
                  </a:cubicBezTo>
                  <a:cubicBezTo>
                    <a:pt x="12" y="16"/>
                    <a:pt x="12" y="18"/>
                    <a:pt x="12" y="19"/>
                  </a:cubicBezTo>
                  <a:cubicBezTo>
                    <a:pt x="12" y="20"/>
                    <a:pt x="13" y="21"/>
                    <a:pt x="13" y="23"/>
                  </a:cubicBezTo>
                  <a:cubicBezTo>
                    <a:pt x="13" y="25"/>
                    <a:pt x="11" y="26"/>
                    <a:pt x="13" y="29"/>
                  </a:cubicBezTo>
                  <a:cubicBezTo>
                    <a:pt x="14" y="31"/>
                    <a:pt x="17" y="33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16" y="34"/>
                    <a:pt x="15" y="34"/>
                    <a:pt x="14" y="33"/>
                  </a:cubicBezTo>
                  <a:cubicBezTo>
                    <a:pt x="13" y="33"/>
                    <a:pt x="13" y="32"/>
                    <a:pt x="12" y="32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11" y="34"/>
                    <a:pt x="11" y="37"/>
                    <a:pt x="8" y="39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7" y="38"/>
                    <a:pt x="5" y="36"/>
                    <a:pt x="5" y="35"/>
                  </a:cubicBezTo>
                  <a:cubicBezTo>
                    <a:pt x="5" y="34"/>
                    <a:pt x="5" y="33"/>
                    <a:pt x="6" y="33"/>
                  </a:cubicBezTo>
                  <a:cubicBezTo>
                    <a:pt x="6" y="31"/>
                    <a:pt x="6" y="28"/>
                    <a:pt x="6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5" y="27"/>
                    <a:pt x="3" y="29"/>
                    <a:pt x="2" y="29"/>
                  </a:cubicBezTo>
                  <a:cubicBezTo>
                    <a:pt x="0" y="27"/>
                    <a:pt x="2" y="23"/>
                    <a:pt x="3" y="21"/>
                  </a:cubicBezTo>
                  <a:cubicBezTo>
                    <a:pt x="3" y="19"/>
                    <a:pt x="4" y="14"/>
                    <a:pt x="4" y="13"/>
                  </a:cubicBezTo>
                  <a:cubicBezTo>
                    <a:pt x="3" y="12"/>
                    <a:pt x="3" y="11"/>
                    <a:pt x="3" y="11"/>
                  </a:cubicBezTo>
                  <a:cubicBezTo>
                    <a:pt x="3" y="9"/>
                    <a:pt x="5" y="9"/>
                    <a:pt x="6" y="9"/>
                  </a:cubicBezTo>
                  <a:cubicBezTo>
                    <a:pt x="7" y="11"/>
                    <a:pt x="6" y="12"/>
                    <a:pt x="6" y="14"/>
                  </a:cubicBezTo>
                  <a:cubicBezTo>
                    <a:pt x="5" y="17"/>
                    <a:pt x="4" y="21"/>
                    <a:pt x="3" y="23"/>
                  </a:cubicBezTo>
                  <a:cubicBezTo>
                    <a:pt x="3" y="24"/>
                    <a:pt x="3" y="25"/>
                    <a:pt x="3" y="26"/>
                  </a:cubicBezTo>
                  <a:cubicBezTo>
                    <a:pt x="3" y="26"/>
                    <a:pt x="3" y="26"/>
                    <a:pt x="3" y="27"/>
                  </a:cubicBezTo>
                  <a:cubicBezTo>
                    <a:pt x="3" y="26"/>
                    <a:pt x="8" y="22"/>
                    <a:pt x="8" y="22"/>
                  </a:cubicBezTo>
                  <a:cubicBezTo>
                    <a:pt x="9" y="20"/>
                    <a:pt x="5" y="15"/>
                    <a:pt x="9" y="14"/>
                  </a:cubicBezTo>
                  <a:cubicBezTo>
                    <a:pt x="10" y="15"/>
                    <a:pt x="12" y="15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3"/>
                    <a:pt x="13" y="13"/>
                    <a:pt x="11" y="12"/>
                  </a:cubicBezTo>
                  <a:cubicBezTo>
                    <a:pt x="11" y="11"/>
                    <a:pt x="11" y="10"/>
                    <a:pt x="12" y="9"/>
                  </a:cubicBezTo>
                  <a:cubicBezTo>
                    <a:pt x="13" y="10"/>
                    <a:pt x="14" y="10"/>
                    <a:pt x="15" y="10"/>
                  </a:cubicBezTo>
                  <a:cubicBezTo>
                    <a:pt x="15" y="7"/>
                    <a:pt x="11" y="3"/>
                    <a:pt x="1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6615236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/>
          <p:cNvSpPr>
            <a:spLocks noGrp="1"/>
          </p:cNvSpPr>
          <p:nvPr>
            <p:ph type="pic" sz="quarter" idx="13"/>
          </p:nvPr>
        </p:nvSpPr>
        <p:spPr>
          <a:xfrm>
            <a:off x="304124" y="221381"/>
            <a:ext cx="10832305" cy="5833980"/>
          </a:xfrm>
        </p:spPr>
        <p:txBody>
          <a:bodyPr anchor="t"/>
          <a:lstStyle>
            <a:lvl1pPr algn="ctr">
              <a:defRPr/>
            </a:lvl1pPr>
          </a:lstStyle>
          <a:p>
            <a:endParaRPr lang="zh-CN" altLang="en-US" dirty="0"/>
          </a:p>
        </p:txBody>
      </p:sp>
      <p:sp>
        <p:nvSpPr>
          <p:cNvPr id="26" name="任意多边形 25"/>
          <p:cNvSpPr/>
          <p:nvPr userDrawn="1"/>
        </p:nvSpPr>
        <p:spPr>
          <a:xfrm>
            <a:off x="1" y="6477000"/>
            <a:ext cx="10559881" cy="381000"/>
          </a:xfrm>
          <a:custGeom>
            <a:avLst/>
            <a:gdLst>
              <a:gd name="connsiteX0" fmla="*/ 0 w 10559881"/>
              <a:gd name="connsiteY0" fmla="*/ 0 h 381000"/>
              <a:gd name="connsiteX1" fmla="*/ 10559881 w 10559881"/>
              <a:gd name="connsiteY1" fmla="*/ 0 h 381000"/>
              <a:gd name="connsiteX2" fmla="*/ 10519784 w 10559881"/>
              <a:gd name="connsiteY2" fmla="*/ 381000 h 381000"/>
              <a:gd name="connsiteX3" fmla="*/ 0 w 10559881"/>
              <a:gd name="connsiteY3" fmla="*/ 381000 h 38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559881" h="381000">
                <a:moveTo>
                  <a:pt x="0" y="0"/>
                </a:moveTo>
                <a:lnTo>
                  <a:pt x="10559881" y="0"/>
                </a:lnTo>
                <a:lnTo>
                  <a:pt x="10519784" y="381000"/>
                </a:lnTo>
                <a:lnTo>
                  <a:pt x="0" y="38100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任意多边形 6"/>
          <p:cNvSpPr/>
          <p:nvPr userDrawn="1"/>
        </p:nvSpPr>
        <p:spPr>
          <a:xfrm>
            <a:off x="11350755" y="6058959"/>
            <a:ext cx="874872" cy="662516"/>
          </a:xfrm>
          <a:custGeom>
            <a:avLst/>
            <a:gdLst>
              <a:gd name="connsiteX0" fmla="*/ 60660 w 874872"/>
              <a:gd name="connsiteY0" fmla="*/ 0 h 662516"/>
              <a:gd name="connsiteX1" fmla="*/ 874872 w 874872"/>
              <a:gd name="connsiteY1" fmla="*/ 0 h 662516"/>
              <a:gd name="connsiteX2" fmla="*/ 874872 w 874872"/>
              <a:gd name="connsiteY2" fmla="*/ 464985 h 662516"/>
              <a:gd name="connsiteX3" fmla="*/ 856786 w 874872"/>
              <a:gd name="connsiteY3" fmla="*/ 662516 h 662516"/>
              <a:gd name="connsiteX4" fmla="*/ 0 w 874872"/>
              <a:gd name="connsiteY4" fmla="*/ 662516 h 662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4872" h="662516">
                <a:moveTo>
                  <a:pt x="60660" y="0"/>
                </a:moveTo>
                <a:lnTo>
                  <a:pt x="874872" y="0"/>
                </a:lnTo>
                <a:lnTo>
                  <a:pt x="874872" y="464985"/>
                </a:lnTo>
                <a:lnTo>
                  <a:pt x="856786" y="662516"/>
                </a:lnTo>
                <a:lnTo>
                  <a:pt x="0" y="66251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         </a:t>
            </a:r>
            <a:endParaRPr lang="zh-CN" altLang="en-US" dirty="0"/>
          </a:p>
        </p:txBody>
      </p:sp>
      <p:sp>
        <p:nvSpPr>
          <p:cNvPr id="8" name="任意多边形 7"/>
          <p:cNvSpPr/>
          <p:nvPr userDrawn="1"/>
        </p:nvSpPr>
        <p:spPr>
          <a:xfrm>
            <a:off x="11463205" y="6010275"/>
            <a:ext cx="762423" cy="662516"/>
          </a:xfrm>
          <a:custGeom>
            <a:avLst/>
            <a:gdLst>
              <a:gd name="connsiteX0" fmla="*/ 60660 w 762423"/>
              <a:gd name="connsiteY0" fmla="*/ 0 h 662516"/>
              <a:gd name="connsiteX1" fmla="*/ 762423 w 762423"/>
              <a:gd name="connsiteY1" fmla="*/ 0 h 662516"/>
              <a:gd name="connsiteX2" fmla="*/ 762423 w 762423"/>
              <a:gd name="connsiteY2" fmla="*/ 662516 h 662516"/>
              <a:gd name="connsiteX3" fmla="*/ 0 w 762423"/>
              <a:gd name="connsiteY3" fmla="*/ 662516 h 662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62423" h="662516">
                <a:moveTo>
                  <a:pt x="60660" y="0"/>
                </a:moveTo>
                <a:lnTo>
                  <a:pt x="762423" y="0"/>
                </a:lnTo>
                <a:lnTo>
                  <a:pt x="762423" y="662516"/>
                </a:lnTo>
                <a:lnTo>
                  <a:pt x="0" y="662516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         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45CD9-0508-4D1E-923D-4DFDAA610D19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2" name="任意多边形 21"/>
          <p:cNvSpPr/>
          <p:nvPr userDrawn="1"/>
        </p:nvSpPr>
        <p:spPr>
          <a:xfrm>
            <a:off x="0" y="6336063"/>
            <a:ext cx="10388896" cy="521937"/>
          </a:xfrm>
          <a:custGeom>
            <a:avLst/>
            <a:gdLst>
              <a:gd name="connsiteX0" fmla="*/ 0 w 10388896"/>
              <a:gd name="connsiteY0" fmla="*/ 0 h 521937"/>
              <a:gd name="connsiteX1" fmla="*/ 10388896 w 10388896"/>
              <a:gd name="connsiteY1" fmla="*/ 0 h 521937"/>
              <a:gd name="connsiteX2" fmla="*/ 10333967 w 10388896"/>
              <a:gd name="connsiteY2" fmla="*/ 521937 h 521937"/>
              <a:gd name="connsiteX3" fmla="*/ 0 w 10388896"/>
              <a:gd name="connsiteY3" fmla="*/ 521937 h 521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388896" h="521937">
                <a:moveTo>
                  <a:pt x="0" y="0"/>
                </a:moveTo>
                <a:lnTo>
                  <a:pt x="10388896" y="0"/>
                </a:lnTo>
                <a:lnTo>
                  <a:pt x="10333967" y="521937"/>
                </a:lnTo>
                <a:lnTo>
                  <a:pt x="0" y="521937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 hasCustomPrompt="1"/>
          </p:nvPr>
        </p:nvSpPr>
        <p:spPr>
          <a:xfrm>
            <a:off x="-22652" y="385562"/>
            <a:ext cx="1984107" cy="732848"/>
          </a:xfrm>
          <a:solidFill>
            <a:schemeClr val="accent1"/>
          </a:solidFill>
          <a:effectLst>
            <a:outerShdw dist="127000" dir="2040000" algn="ctr" rotWithShape="0">
              <a:schemeClr val="accent2"/>
            </a:outerShdw>
          </a:effectLst>
        </p:spPr>
        <p:txBody>
          <a:bodyPr wrap="square" lIns="180000" tIns="180000" rIns="180000" bIns="180000">
            <a:spAutoFit/>
          </a:bodyPr>
          <a:lstStyle>
            <a:lvl1pPr marL="0" indent="0" algn="r">
              <a:lnSpc>
                <a:spcPct val="100000"/>
              </a:lnSpc>
              <a:buNone/>
              <a:defRPr sz="2400">
                <a:solidFill>
                  <a:schemeClr val="bg2"/>
                </a:solidFill>
                <a:effectLst/>
              </a:defRPr>
            </a:lvl1pPr>
          </a:lstStyle>
          <a:p>
            <a:pPr lvl="0"/>
            <a:r>
              <a:rPr lang="zh-CN" altLang="en-US" dirty="0"/>
              <a:t>图片说明</a:t>
            </a:r>
          </a:p>
        </p:txBody>
      </p:sp>
      <p:grpSp>
        <p:nvGrpSpPr>
          <p:cNvPr id="50" name="组合 49"/>
          <p:cNvGrpSpPr/>
          <p:nvPr userDrawn="1"/>
        </p:nvGrpSpPr>
        <p:grpSpPr>
          <a:xfrm>
            <a:off x="183356" y="6466052"/>
            <a:ext cx="1663478" cy="280823"/>
            <a:chOff x="8729742" y="4570696"/>
            <a:chExt cx="2830517" cy="477836"/>
          </a:xfrm>
          <a:solidFill>
            <a:schemeClr val="accent4"/>
          </a:solidFill>
        </p:grpSpPr>
        <p:sp>
          <p:nvSpPr>
            <p:cNvPr id="51" name="Freeform 34"/>
            <p:cNvSpPr>
              <a:spLocks noEditPoints="1"/>
            </p:cNvSpPr>
            <p:nvPr userDrawn="1"/>
          </p:nvSpPr>
          <p:spPr bwMode="auto">
            <a:xfrm>
              <a:off x="9304417" y="4945345"/>
              <a:ext cx="1363665" cy="101600"/>
            </a:xfrm>
            <a:custGeom>
              <a:avLst/>
              <a:gdLst>
                <a:gd name="T0" fmla="*/ 15 w 915"/>
                <a:gd name="T1" fmla="*/ 51 h 68"/>
                <a:gd name="T2" fmla="*/ 14 w 915"/>
                <a:gd name="T3" fmla="*/ 11 h 68"/>
                <a:gd name="T4" fmla="*/ 35 w 915"/>
                <a:gd name="T5" fmla="*/ 4 h 68"/>
                <a:gd name="T6" fmla="*/ 77 w 915"/>
                <a:gd name="T7" fmla="*/ 51 h 68"/>
                <a:gd name="T8" fmla="*/ 74 w 915"/>
                <a:gd name="T9" fmla="*/ 51 h 68"/>
                <a:gd name="T10" fmla="*/ 57 w 915"/>
                <a:gd name="T11" fmla="*/ 21 h 68"/>
                <a:gd name="T12" fmla="*/ 108 w 915"/>
                <a:gd name="T13" fmla="*/ 0 h 68"/>
                <a:gd name="T14" fmla="*/ 104 w 915"/>
                <a:gd name="T15" fmla="*/ 32 h 68"/>
                <a:gd name="T16" fmla="*/ 134 w 915"/>
                <a:gd name="T17" fmla="*/ 21 h 68"/>
                <a:gd name="T18" fmla="*/ 155 w 915"/>
                <a:gd name="T19" fmla="*/ 21 h 68"/>
                <a:gd name="T20" fmla="*/ 187 w 915"/>
                <a:gd name="T21" fmla="*/ 46 h 68"/>
                <a:gd name="T22" fmla="*/ 169 w 915"/>
                <a:gd name="T23" fmla="*/ 29 h 68"/>
                <a:gd name="T24" fmla="*/ 221 w 915"/>
                <a:gd name="T25" fmla="*/ 24 h 68"/>
                <a:gd name="T26" fmla="*/ 198 w 915"/>
                <a:gd name="T27" fmla="*/ 52 h 68"/>
                <a:gd name="T28" fmla="*/ 209 w 915"/>
                <a:gd name="T29" fmla="*/ 18 h 68"/>
                <a:gd name="T30" fmla="*/ 247 w 915"/>
                <a:gd name="T31" fmla="*/ 51 h 68"/>
                <a:gd name="T32" fmla="*/ 244 w 915"/>
                <a:gd name="T33" fmla="*/ 42 h 68"/>
                <a:gd name="T34" fmla="*/ 271 w 915"/>
                <a:gd name="T35" fmla="*/ 1 h 68"/>
                <a:gd name="T36" fmla="*/ 276 w 915"/>
                <a:gd name="T37" fmla="*/ 51 h 68"/>
                <a:gd name="T38" fmla="*/ 259 w 915"/>
                <a:gd name="T39" fmla="*/ 22 h 68"/>
                <a:gd name="T40" fmla="*/ 301 w 915"/>
                <a:gd name="T41" fmla="*/ 46 h 68"/>
                <a:gd name="T42" fmla="*/ 292 w 915"/>
                <a:gd name="T43" fmla="*/ 7 h 68"/>
                <a:gd name="T44" fmla="*/ 333 w 915"/>
                <a:gd name="T45" fmla="*/ 20 h 68"/>
                <a:gd name="T46" fmla="*/ 309 w 915"/>
                <a:gd name="T47" fmla="*/ 67 h 68"/>
                <a:gd name="T48" fmla="*/ 305 w 915"/>
                <a:gd name="T49" fmla="*/ 19 h 68"/>
                <a:gd name="T50" fmla="*/ 379 w 915"/>
                <a:gd name="T51" fmla="*/ 18 h 68"/>
                <a:gd name="T52" fmla="*/ 415 w 915"/>
                <a:gd name="T53" fmla="*/ 44 h 68"/>
                <a:gd name="T54" fmla="*/ 403 w 915"/>
                <a:gd name="T55" fmla="*/ 21 h 68"/>
                <a:gd name="T56" fmla="*/ 425 w 915"/>
                <a:gd name="T57" fmla="*/ 5 h 68"/>
                <a:gd name="T58" fmla="*/ 475 w 915"/>
                <a:gd name="T59" fmla="*/ 19 h 68"/>
                <a:gd name="T60" fmla="*/ 465 w 915"/>
                <a:gd name="T61" fmla="*/ 54 h 68"/>
                <a:gd name="T62" fmla="*/ 471 w 915"/>
                <a:gd name="T63" fmla="*/ 48 h 68"/>
                <a:gd name="T64" fmla="*/ 474 w 915"/>
                <a:gd name="T65" fmla="*/ 4 h 68"/>
                <a:gd name="T66" fmla="*/ 516 w 915"/>
                <a:gd name="T67" fmla="*/ 28 h 68"/>
                <a:gd name="T68" fmla="*/ 517 w 915"/>
                <a:gd name="T69" fmla="*/ 40 h 68"/>
                <a:gd name="T70" fmla="*/ 537 w 915"/>
                <a:gd name="T71" fmla="*/ 49 h 68"/>
                <a:gd name="T72" fmla="*/ 528 w 915"/>
                <a:gd name="T73" fmla="*/ 23 h 68"/>
                <a:gd name="T74" fmla="*/ 565 w 915"/>
                <a:gd name="T75" fmla="*/ 53 h 68"/>
                <a:gd name="T76" fmla="*/ 563 w 915"/>
                <a:gd name="T77" fmla="*/ 21 h 68"/>
                <a:gd name="T78" fmla="*/ 620 w 915"/>
                <a:gd name="T79" fmla="*/ 52 h 68"/>
                <a:gd name="T80" fmla="*/ 596 w 915"/>
                <a:gd name="T81" fmla="*/ 49 h 68"/>
                <a:gd name="T82" fmla="*/ 587 w 915"/>
                <a:gd name="T83" fmla="*/ 22 h 68"/>
                <a:gd name="T84" fmla="*/ 642 w 915"/>
                <a:gd name="T85" fmla="*/ 17 h 68"/>
                <a:gd name="T86" fmla="*/ 643 w 915"/>
                <a:gd name="T87" fmla="*/ 48 h 68"/>
                <a:gd name="T88" fmla="*/ 667 w 915"/>
                <a:gd name="T89" fmla="*/ 49 h 68"/>
                <a:gd name="T90" fmla="*/ 671 w 915"/>
                <a:gd name="T91" fmla="*/ 23 h 68"/>
                <a:gd name="T92" fmla="*/ 726 w 915"/>
                <a:gd name="T93" fmla="*/ 20 h 68"/>
                <a:gd name="T94" fmla="*/ 739 w 915"/>
                <a:gd name="T95" fmla="*/ 29 h 68"/>
                <a:gd name="T96" fmla="*/ 731 w 915"/>
                <a:gd name="T97" fmla="*/ 33 h 68"/>
                <a:gd name="T98" fmla="*/ 778 w 915"/>
                <a:gd name="T99" fmla="*/ 45 h 68"/>
                <a:gd name="T100" fmla="*/ 771 w 915"/>
                <a:gd name="T101" fmla="*/ 24 h 68"/>
                <a:gd name="T102" fmla="*/ 753 w 915"/>
                <a:gd name="T103" fmla="*/ 45 h 68"/>
                <a:gd name="T104" fmla="*/ 803 w 915"/>
                <a:gd name="T105" fmla="*/ 54 h 68"/>
                <a:gd name="T106" fmla="*/ 816 w 915"/>
                <a:gd name="T107" fmla="*/ 0 h 68"/>
                <a:gd name="T108" fmla="*/ 812 w 915"/>
                <a:gd name="T109" fmla="*/ 29 h 68"/>
                <a:gd name="T110" fmla="*/ 881 w 915"/>
                <a:gd name="T111" fmla="*/ 10 h 68"/>
                <a:gd name="T112" fmla="*/ 859 w 915"/>
                <a:gd name="T113" fmla="*/ 49 h 68"/>
                <a:gd name="T114" fmla="*/ 903 w 915"/>
                <a:gd name="T115" fmla="*/ 48 h 68"/>
                <a:gd name="T116" fmla="*/ 891 w 915"/>
                <a:gd name="T117" fmla="*/ 31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15" h="68">
                  <a:moveTo>
                    <a:pt x="35" y="4"/>
                  </a:moveTo>
                  <a:cubicBezTo>
                    <a:pt x="35" y="3"/>
                    <a:pt x="35" y="3"/>
                    <a:pt x="35" y="3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3" y="4"/>
                    <a:pt x="53" y="4"/>
                    <a:pt x="53" y="4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49" y="4"/>
                    <a:pt x="47" y="5"/>
                    <a:pt x="46" y="6"/>
                  </a:cubicBezTo>
                  <a:cubicBezTo>
                    <a:pt x="46" y="7"/>
                    <a:pt x="45" y="9"/>
                    <a:pt x="45" y="11"/>
                  </a:cubicBezTo>
                  <a:cubicBezTo>
                    <a:pt x="45" y="32"/>
                    <a:pt x="45" y="32"/>
                    <a:pt x="45" y="32"/>
                  </a:cubicBezTo>
                  <a:cubicBezTo>
                    <a:pt x="45" y="37"/>
                    <a:pt x="45" y="41"/>
                    <a:pt x="44" y="43"/>
                  </a:cubicBezTo>
                  <a:cubicBezTo>
                    <a:pt x="43" y="46"/>
                    <a:pt x="41" y="49"/>
                    <a:pt x="38" y="51"/>
                  </a:cubicBezTo>
                  <a:cubicBezTo>
                    <a:pt x="35" y="53"/>
                    <a:pt x="31" y="53"/>
                    <a:pt x="27" y="53"/>
                  </a:cubicBezTo>
                  <a:cubicBezTo>
                    <a:pt x="21" y="53"/>
                    <a:pt x="17" y="53"/>
                    <a:pt x="15" y="51"/>
                  </a:cubicBezTo>
                  <a:cubicBezTo>
                    <a:pt x="12" y="49"/>
                    <a:pt x="10" y="46"/>
                    <a:pt x="9" y="43"/>
                  </a:cubicBezTo>
                  <a:cubicBezTo>
                    <a:pt x="8" y="41"/>
                    <a:pt x="7" y="37"/>
                    <a:pt x="7" y="3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8"/>
                    <a:pt x="7" y="6"/>
                    <a:pt x="6" y="5"/>
                  </a:cubicBezTo>
                  <a:cubicBezTo>
                    <a:pt x="5" y="4"/>
                    <a:pt x="4" y="3"/>
                    <a:pt x="2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7" y="3"/>
                    <a:pt x="15" y="4"/>
                    <a:pt x="15" y="5"/>
                  </a:cubicBezTo>
                  <a:cubicBezTo>
                    <a:pt x="14" y="6"/>
                    <a:pt x="14" y="8"/>
                    <a:pt x="14" y="11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5"/>
                    <a:pt x="14" y="37"/>
                    <a:pt x="14" y="40"/>
                  </a:cubicBezTo>
                  <a:cubicBezTo>
                    <a:pt x="15" y="43"/>
                    <a:pt x="15" y="45"/>
                    <a:pt x="16" y="46"/>
                  </a:cubicBezTo>
                  <a:cubicBezTo>
                    <a:pt x="17" y="48"/>
                    <a:pt x="19" y="49"/>
                    <a:pt x="20" y="50"/>
                  </a:cubicBezTo>
                  <a:cubicBezTo>
                    <a:pt x="22" y="51"/>
                    <a:pt x="24" y="51"/>
                    <a:pt x="27" y="51"/>
                  </a:cubicBezTo>
                  <a:cubicBezTo>
                    <a:pt x="30" y="51"/>
                    <a:pt x="33" y="50"/>
                    <a:pt x="35" y="49"/>
                  </a:cubicBezTo>
                  <a:cubicBezTo>
                    <a:pt x="37" y="47"/>
                    <a:pt x="39" y="46"/>
                    <a:pt x="40" y="43"/>
                  </a:cubicBezTo>
                  <a:cubicBezTo>
                    <a:pt x="41" y="41"/>
                    <a:pt x="41" y="37"/>
                    <a:pt x="41" y="32"/>
                  </a:cubicBezTo>
                  <a:cubicBezTo>
                    <a:pt x="41" y="12"/>
                    <a:pt x="41" y="12"/>
                    <a:pt x="41" y="12"/>
                  </a:cubicBezTo>
                  <a:cubicBezTo>
                    <a:pt x="41" y="9"/>
                    <a:pt x="41" y="7"/>
                    <a:pt x="40" y="6"/>
                  </a:cubicBezTo>
                  <a:cubicBezTo>
                    <a:pt x="39" y="5"/>
                    <a:pt x="38" y="4"/>
                    <a:pt x="36" y="4"/>
                  </a:cubicBezTo>
                  <a:cubicBezTo>
                    <a:pt x="35" y="4"/>
                    <a:pt x="35" y="4"/>
                    <a:pt x="35" y="4"/>
                  </a:cubicBezTo>
                  <a:close/>
                  <a:moveTo>
                    <a:pt x="69" y="25"/>
                  </a:moveTo>
                  <a:cubicBezTo>
                    <a:pt x="73" y="20"/>
                    <a:pt x="76" y="18"/>
                    <a:pt x="79" y="18"/>
                  </a:cubicBezTo>
                  <a:cubicBezTo>
                    <a:pt x="81" y="18"/>
                    <a:pt x="83" y="18"/>
                    <a:pt x="84" y="19"/>
                  </a:cubicBezTo>
                  <a:cubicBezTo>
                    <a:pt x="85" y="20"/>
                    <a:pt x="87" y="21"/>
                    <a:pt x="87" y="23"/>
                  </a:cubicBezTo>
                  <a:cubicBezTo>
                    <a:pt x="88" y="25"/>
                    <a:pt x="88" y="27"/>
                    <a:pt x="88" y="30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7"/>
                    <a:pt x="88" y="48"/>
                    <a:pt x="89" y="49"/>
                  </a:cubicBezTo>
                  <a:cubicBezTo>
                    <a:pt x="89" y="50"/>
                    <a:pt x="89" y="50"/>
                    <a:pt x="90" y="51"/>
                  </a:cubicBezTo>
                  <a:cubicBezTo>
                    <a:pt x="90" y="51"/>
                    <a:pt x="91" y="51"/>
                    <a:pt x="93" y="51"/>
                  </a:cubicBezTo>
                  <a:cubicBezTo>
                    <a:pt x="93" y="52"/>
                    <a:pt x="93" y="52"/>
                    <a:pt x="93" y="52"/>
                  </a:cubicBezTo>
                  <a:cubicBezTo>
                    <a:pt x="77" y="52"/>
                    <a:pt x="77" y="52"/>
                    <a:pt x="77" y="52"/>
                  </a:cubicBezTo>
                  <a:cubicBezTo>
                    <a:pt x="77" y="51"/>
                    <a:pt x="77" y="51"/>
                    <a:pt x="77" y="51"/>
                  </a:cubicBezTo>
                  <a:cubicBezTo>
                    <a:pt x="78" y="51"/>
                    <a:pt x="78" y="51"/>
                    <a:pt x="78" y="51"/>
                  </a:cubicBezTo>
                  <a:cubicBezTo>
                    <a:pt x="79" y="51"/>
                    <a:pt x="80" y="51"/>
                    <a:pt x="81" y="50"/>
                  </a:cubicBezTo>
                  <a:cubicBezTo>
                    <a:pt x="82" y="50"/>
                    <a:pt x="82" y="49"/>
                    <a:pt x="82" y="48"/>
                  </a:cubicBezTo>
                  <a:cubicBezTo>
                    <a:pt x="82" y="48"/>
                    <a:pt x="82" y="47"/>
                    <a:pt x="82" y="45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2" y="27"/>
                    <a:pt x="82" y="25"/>
                    <a:pt x="81" y="24"/>
                  </a:cubicBezTo>
                  <a:cubicBezTo>
                    <a:pt x="80" y="23"/>
                    <a:pt x="79" y="22"/>
                    <a:pt x="77" y="22"/>
                  </a:cubicBezTo>
                  <a:cubicBezTo>
                    <a:pt x="74" y="22"/>
                    <a:pt x="71" y="23"/>
                    <a:pt x="69" y="27"/>
                  </a:cubicBezTo>
                  <a:cubicBezTo>
                    <a:pt x="69" y="45"/>
                    <a:pt x="69" y="45"/>
                    <a:pt x="69" y="45"/>
                  </a:cubicBezTo>
                  <a:cubicBezTo>
                    <a:pt x="69" y="47"/>
                    <a:pt x="69" y="48"/>
                    <a:pt x="69" y="49"/>
                  </a:cubicBezTo>
                  <a:cubicBezTo>
                    <a:pt x="69" y="50"/>
                    <a:pt x="70" y="50"/>
                    <a:pt x="70" y="51"/>
                  </a:cubicBezTo>
                  <a:cubicBezTo>
                    <a:pt x="71" y="51"/>
                    <a:pt x="72" y="51"/>
                    <a:pt x="74" y="51"/>
                  </a:cubicBezTo>
                  <a:cubicBezTo>
                    <a:pt x="74" y="52"/>
                    <a:pt x="74" y="52"/>
                    <a:pt x="74" y="52"/>
                  </a:cubicBezTo>
                  <a:cubicBezTo>
                    <a:pt x="58" y="52"/>
                    <a:pt x="58" y="52"/>
                    <a:pt x="58" y="52"/>
                  </a:cubicBezTo>
                  <a:cubicBezTo>
                    <a:pt x="58" y="51"/>
                    <a:pt x="58" y="51"/>
                    <a:pt x="58" y="51"/>
                  </a:cubicBezTo>
                  <a:cubicBezTo>
                    <a:pt x="59" y="51"/>
                    <a:pt x="59" y="51"/>
                    <a:pt x="59" y="51"/>
                  </a:cubicBezTo>
                  <a:cubicBezTo>
                    <a:pt x="60" y="51"/>
                    <a:pt x="61" y="51"/>
                    <a:pt x="62" y="50"/>
                  </a:cubicBezTo>
                  <a:cubicBezTo>
                    <a:pt x="62" y="49"/>
                    <a:pt x="63" y="47"/>
                    <a:pt x="63" y="45"/>
                  </a:cubicBezTo>
                  <a:cubicBezTo>
                    <a:pt x="63" y="32"/>
                    <a:pt x="63" y="32"/>
                    <a:pt x="63" y="32"/>
                  </a:cubicBezTo>
                  <a:cubicBezTo>
                    <a:pt x="63" y="28"/>
                    <a:pt x="63" y="25"/>
                    <a:pt x="62" y="24"/>
                  </a:cubicBezTo>
                  <a:cubicBezTo>
                    <a:pt x="62" y="23"/>
                    <a:pt x="62" y="23"/>
                    <a:pt x="61" y="22"/>
                  </a:cubicBezTo>
                  <a:cubicBezTo>
                    <a:pt x="61" y="22"/>
                    <a:pt x="61" y="22"/>
                    <a:pt x="60" y="22"/>
                  </a:cubicBezTo>
                  <a:cubicBezTo>
                    <a:pt x="59" y="22"/>
                    <a:pt x="58" y="22"/>
                    <a:pt x="57" y="22"/>
                  </a:cubicBezTo>
                  <a:cubicBezTo>
                    <a:pt x="57" y="21"/>
                    <a:pt x="57" y="21"/>
                    <a:pt x="57" y="21"/>
                  </a:cubicBezTo>
                  <a:cubicBezTo>
                    <a:pt x="67" y="17"/>
                    <a:pt x="67" y="17"/>
                    <a:pt x="67" y="17"/>
                  </a:cubicBezTo>
                  <a:cubicBezTo>
                    <a:pt x="69" y="17"/>
                    <a:pt x="69" y="17"/>
                    <a:pt x="69" y="17"/>
                  </a:cubicBezTo>
                  <a:cubicBezTo>
                    <a:pt x="69" y="25"/>
                    <a:pt x="69" y="25"/>
                    <a:pt x="69" y="25"/>
                  </a:cubicBezTo>
                  <a:close/>
                  <a:moveTo>
                    <a:pt x="108" y="0"/>
                  </a:moveTo>
                  <a:cubicBezTo>
                    <a:pt x="109" y="0"/>
                    <a:pt x="110" y="0"/>
                    <a:pt x="110" y="1"/>
                  </a:cubicBezTo>
                  <a:cubicBezTo>
                    <a:pt x="111" y="2"/>
                    <a:pt x="111" y="3"/>
                    <a:pt x="111" y="4"/>
                  </a:cubicBezTo>
                  <a:cubicBezTo>
                    <a:pt x="111" y="5"/>
                    <a:pt x="111" y="6"/>
                    <a:pt x="110" y="7"/>
                  </a:cubicBezTo>
                  <a:cubicBezTo>
                    <a:pt x="109" y="7"/>
                    <a:pt x="109" y="8"/>
                    <a:pt x="108" y="8"/>
                  </a:cubicBezTo>
                  <a:cubicBezTo>
                    <a:pt x="107" y="8"/>
                    <a:pt x="106" y="7"/>
                    <a:pt x="105" y="7"/>
                  </a:cubicBezTo>
                  <a:cubicBezTo>
                    <a:pt x="105" y="6"/>
                    <a:pt x="104" y="5"/>
                    <a:pt x="104" y="4"/>
                  </a:cubicBezTo>
                  <a:cubicBezTo>
                    <a:pt x="104" y="3"/>
                    <a:pt x="105" y="2"/>
                    <a:pt x="105" y="1"/>
                  </a:cubicBezTo>
                  <a:cubicBezTo>
                    <a:pt x="106" y="0"/>
                    <a:pt x="107" y="0"/>
                    <a:pt x="108" y="0"/>
                  </a:cubicBezTo>
                  <a:close/>
                  <a:moveTo>
                    <a:pt x="111" y="18"/>
                  </a:moveTo>
                  <a:cubicBezTo>
                    <a:pt x="111" y="45"/>
                    <a:pt x="111" y="45"/>
                    <a:pt x="111" y="45"/>
                  </a:cubicBezTo>
                  <a:cubicBezTo>
                    <a:pt x="111" y="47"/>
                    <a:pt x="111" y="49"/>
                    <a:pt x="111" y="49"/>
                  </a:cubicBezTo>
                  <a:cubicBezTo>
                    <a:pt x="111" y="50"/>
                    <a:pt x="112" y="51"/>
                    <a:pt x="112" y="51"/>
                  </a:cubicBezTo>
                  <a:cubicBezTo>
                    <a:pt x="113" y="51"/>
                    <a:pt x="114" y="51"/>
                    <a:pt x="115" y="51"/>
                  </a:cubicBezTo>
                  <a:cubicBezTo>
                    <a:pt x="115" y="53"/>
                    <a:pt x="115" y="53"/>
                    <a:pt x="115" y="53"/>
                  </a:cubicBezTo>
                  <a:cubicBezTo>
                    <a:pt x="99" y="53"/>
                    <a:pt x="99" y="53"/>
                    <a:pt x="99" y="53"/>
                  </a:cubicBezTo>
                  <a:cubicBezTo>
                    <a:pt x="99" y="51"/>
                    <a:pt x="99" y="51"/>
                    <a:pt x="99" y="51"/>
                  </a:cubicBezTo>
                  <a:cubicBezTo>
                    <a:pt x="101" y="51"/>
                    <a:pt x="102" y="51"/>
                    <a:pt x="103" y="51"/>
                  </a:cubicBezTo>
                  <a:cubicBezTo>
                    <a:pt x="103" y="51"/>
                    <a:pt x="103" y="50"/>
                    <a:pt x="104" y="49"/>
                  </a:cubicBezTo>
                  <a:cubicBezTo>
                    <a:pt x="104" y="49"/>
                    <a:pt x="104" y="47"/>
                    <a:pt x="104" y="45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4" y="28"/>
                    <a:pt x="104" y="26"/>
                    <a:pt x="104" y="25"/>
                  </a:cubicBezTo>
                  <a:cubicBezTo>
                    <a:pt x="104" y="24"/>
                    <a:pt x="103" y="23"/>
                    <a:pt x="103" y="23"/>
                  </a:cubicBezTo>
                  <a:cubicBezTo>
                    <a:pt x="103" y="23"/>
                    <a:pt x="102" y="23"/>
                    <a:pt x="101" y="23"/>
                  </a:cubicBezTo>
                  <a:cubicBezTo>
                    <a:pt x="101" y="23"/>
                    <a:pt x="100" y="23"/>
                    <a:pt x="99" y="23"/>
                  </a:cubicBezTo>
                  <a:cubicBezTo>
                    <a:pt x="99" y="22"/>
                    <a:pt x="99" y="22"/>
                    <a:pt x="99" y="22"/>
                  </a:cubicBezTo>
                  <a:cubicBezTo>
                    <a:pt x="109" y="18"/>
                    <a:pt x="109" y="18"/>
                    <a:pt x="109" y="18"/>
                  </a:cubicBezTo>
                  <a:cubicBezTo>
                    <a:pt x="111" y="18"/>
                    <a:pt x="111" y="18"/>
                    <a:pt x="111" y="18"/>
                  </a:cubicBezTo>
                  <a:close/>
                  <a:moveTo>
                    <a:pt x="122" y="19"/>
                  </a:moveTo>
                  <a:cubicBezTo>
                    <a:pt x="137" y="19"/>
                    <a:pt x="137" y="19"/>
                    <a:pt x="137" y="19"/>
                  </a:cubicBezTo>
                  <a:cubicBezTo>
                    <a:pt x="137" y="20"/>
                    <a:pt x="137" y="20"/>
                    <a:pt x="137" y="20"/>
                  </a:cubicBezTo>
                  <a:cubicBezTo>
                    <a:pt x="136" y="20"/>
                    <a:pt x="136" y="20"/>
                    <a:pt x="136" y="20"/>
                  </a:cubicBezTo>
                  <a:cubicBezTo>
                    <a:pt x="135" y="20"/>
                    <a:pt x="134" y="20"/>
                    <a:pt x="134" y="21"/>
                  </a:cubicBezTo>
                  <a:cubicBezTo>
                    <a:pt x="133" y="21"/>
                    <a:pt x="133" y="22"/>
                    <a:pt x="133" y="23"/>
                  </a:cubicBezTo>
                  <a:cubicBezTo>
                    <a:pt x="133" y="23"/>
                    <a:pt x="133" y="25"/>
                    <a:pt x="134" y="26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9" y="25"/>
                    <a:pt x="149" y="25"/>
                    <a:pt x="149" y="25"/>
                  </a:cubicBezTo>
                  <a:cubicBezTo>
                    <a:pt x="149" y="24"/>
                    <a:pt x="150" y="23"/>
                    <a:pt x="150" y="22"/>
                  </a:cubicBezTo>
                  <a:cubicBezTo>
                    <a:pt x="150" y="21"/>
                    <a:pt x="150" y="21"/>
                    <a:pt x="149" y="21"/>
                  </a:cubicBezTo>
                  <a:cubicBezTo>
                    <a:pt x="149" y="21"/>
                    <a:pt x="149" y="20"/>
                    <a:pt x="149" y="20"/>
                  </a:cubicBezTo>
                  <a:cubicBezTo>
                    <a:pt x="148" y="20"/>
                    <a:pt x="147" y="20"/>
                    <a:pt x="146" y="20"/>
                  </a:cubicBezTo>
                  <a:cubicBezTo>
                    <a:pt x="146" y="19"/>
                    <a:pt x="146" y="19"/>
                    <a:pt x="146" y="19"/>
                  </a:cubicBezTo>
                  <a:cubicBezTo>
                    <a:pt x="157" y="19"/>
                    <a:pt x="157" y="19"/>
                    <a:pt x="157" y="19"/>
                  </a:cubicBezTo>
                  <a:cubicBezTo>
                    <a:pt x="157" y="20"/>
                    <a:pt x="157" y="20"/>
                    <a:pt x="157" y="20"/>
                  </a:cubicBezTo>
                  <a:cubicBezTo>
                    <a:pt x="156" y="20"/>
                    <a:pt x="155" y="20"/>
                    <a:pt x="155" y="21"/>
                  </a:cubicBezTo>
                  <a:cubicBezTo>
                    <a:pt x="154" y="21"/>
                    <a:pt x="153" y="23"/>
                    <a:pt x="152" y="24"/>
                  </a:cubicBezTo>
                  <a:cubicBezTo>
                    <a:pt x="141" y="53"/>
                    <a:pt x="141" y="53"/>
                    <a:pt x="141" y="53"/>
                  </a:cubicBezTo>
                  <a:cubicBezTo>
                    <a:pt x="139" y="53"/>
                    <a:pt x="139" y="53"/>
                    <a:pt x="139" y="53"/>
                  </a:cubicBezTo>
                  <a:cubicBezTo>
                    <a:pt x="127" y="25"/>
                    <a:pt x="127" y="25"/>
                    <a:pt x="127" y="25"/>
                  </a:cubicBezTo>
                  <a:cubicBezTo>
                    <a:pt x="127" y="23"/>
                    <a:pt x="126" y="22"/>
                    <a:pt x="126" y="22"/>
                  </a:cubicBezTo>
                  <a:cubicBezTo>
                    <a:pt x="125" y="21"/>
                    <a:pt x="125" y="21"/>
                    <a:pt x="124" y="20"/>
                  </a:cubicBezTo>
                  <a:cubicBezTo>
                    <a:pt x="123" y="20"/>
                    <a:pt x="123" y="20"/>
                    <a:pt x="121" y="19"/>
                  </a:cubicBezTo>
                  <a:cubicBezTo>
                    <a:pt x="122" y="19"/>
                    <a:pt x="122" y="19"/>
                    <a:pt x="122" y="19"/>
                  </a:cubicBezTo>
                  <a:close/>
                  <a:moveTo>
                    <a:pt x="169" y="31"/>
                  </a:moveTo>
                  <a:cubicBezTo>
                    <a:pt x="169" y="37"/>
                    <a:pt x="170" y="40"/>
                    <a:pt x="173" y="43"/>
                  </a:cubicBezTo>
                  <a:cubicBezTo>
                    <a:pt x="175" y="46"/>
                    <a:pt x="178" y="48"/>
                    <a:pt x="181" y="48"/>
                  </a:cubicBezTo>
                  <a:cubicBezTo>
                    <a:pt x="183" y="48"/>
                    <a:pt x="185" y="47"/>
                    <a:pt x="187" y="46"/>
                  </a:cubicBezTo>
                  <a:cubicBezTo>
                    <a:pt x="188" y="45"/>
                    <a:pt x="189" y="43"/>
                    <a:pt x="191" y="39"/>
                  </a:cubicBezTo>
                  <a:cubicBezTo>
                    <a:pt x="192" y="40"/>
                    <a:pt x="192" y="40"/>
                    <a:pt x="192" y="40"/>
                  </a:cubicBezTo>
                  <a:cubicBezTo>
                    <a:pt x="191" y="43"/>
                    <a:pt x="190" y="47"/>
                    <a:pt x="187" y="49"/>
                  </a:cubicBezTo>
                  <a:cubicBezTo>
                    <a:pt x="185" y="52"/>
                    <a:pt x="182" y="53"/>
                    <a:pt x="178" y="53"/>
                  </a:cubicBezTo>
                  <a:cubicBezTo>
                    <a:pt x="174" y="53"/>
                    <a:pt x="171" y="52"/>
                    <a:pt x="168" y="49"/>
                  </a:cubicBezTo>
                  <a:cubicBezTo>
                    <a:pt x="165" y="45"/>
                    <a:pt x="164" y="41"/>
                    <a:pt x="164" y="36"/>
                  </a:cubicBezTo>
                  <a:cubicBezTo>
                    <a:pt x="164" y="30"/>
                    <a:pt x="166" y="25"/>
                    <a:pt x="169" y="22"/>
                  </a:cubicBezTo>
                  <a:cubicBezTo>
                    <a:pt x="171" y="19"/>
                    <a:pt x="175" y="17"/>
                    <a:pt x="179" y="17"/>
                  </a:cubicBezTo>
                  <a:cubicBezTo>
                    <a:pt x="183" y="17"/>
                    <a:pt x="186" y="19"/>
                    <a:pt x="189" y="21"/>
                  </a:cubicBezTo>
                  <a:cubicBezTo>
                    <a:pt x="191" y="23"/>
                    <a:pt x="192" y="27"/>
                    <a:pt x="192" y="31"/>
                  </a:cubicBezTo>
                  <a:cubicBezTo>
                    <a:pt x="169" y="31"/>
                    <a:pt x="169" y="31"/>
                    <a:pt x="169" y="31"/>
                  </a:cubicBezTo>
                  <a:close/>
                  <a:moveTo>
                    <a:pt x="169" y="29"/>
                  </a:moveTo>
                  <a:cubicBezTo>
                    <a:pt x="184" y="29"/>
                    <a:pt x="184" y="29"/>
                    <a:pt x="184" y="29"/>
                  </a:cubicBezTo>
                  <a:cubicBezTo>
                    <a:pt x="184" y="27"/>
                    <a:pt x="184" y="26"/>
                    <a:pt x="183" y="25"/>
                  </a:cubicBezTo>
                  <a:cubicBezTo>
                    <a:pt x="183" y="24"/>
                    <a:pt x="182" y="23"/>
                    <a:pt x="181" y="22"/>
                  </a:cubicBezTo>
                  <a:cubicBezTo>
                    <a:pt x="179" y="21"/>
                    <a:pt x="178" y="21"/>
                    <a:pt x="177" y="21"/>
                  </a:cubicBezTo>
                  <a:cubicBezTo>
                    <a:pt x="175" y="21"/>
                    <a:pt x="173" y="21"/>
                    <a:pt x="172" y="23"/>
                  </a:cubicBezTo>
                  <a:cubicBezTo>
                    <a:pt x="170" y="24"/>
                    <a:pt x="169" y="27"/>
                    <a:pt x="169" y="29"/>
                  </a:cubicBezTo>
                  <a:close/>
                  <a:moveTo>
                    <a:pt x="209" y="18"/>
                  </a:moveTo>
                  <a:cubicBezTo>
                    <a:pt x="209" y="25"/>
                    <a:pt x="209" y="25"/>
                    <a:pt x="209" y="25"/>
                  </a:cubicBezTo>
                  <a:cubicBezTo>
                    <a:pt x="212" y="20"/>
                    <a:pt x="215" y="18"/>
                    <a:pt x="218" y="18"/>
                  </a:cubicBezTo>
                  <a:cubicBezTo>
                    <a:pt x="219" y="18"/>
                    <a:pt x="220" y="18"/>
                    <a:pt x="221" y="19"/>
                  </a:cubicBezTo>
                  <a:cubicBezTo>
                    <a:pt x="222" y="20"/>
                    <a:pt x="222" y="21"/>
                    <a:pt x="222" y="22"/>
                  </a:cubicBezTo>
                  <a:cubicBezTo>
                    <a:pt x="222" y="23"/>
                    <a:pt x="222" y="23"/>
                    <a:pt x="221" y="24"/>
                  </a:cubicBezTo>
                  <a:cubicBezTo>
                    <a:pt x="221" y="25"/>
                    <a:pt x="220" y="25"/>
                    <a:pt x="219" y="25"/>
                  </a:cubicBezTo>
                  <a:cubicBezTo>
                    <a:pt x="218" y="25"/>
                    <a:pt x="217" y="25"/>
                    <a:pt x="216" y="24"/>
                  </a:cubicBezTo>
                  <a:cubicBezTo>
                    <a:pt x="215" y="23"/>
                    <a:pt x="214" y="23"/>
                    <a:pt x="214" y="23"/>
                  </a:cubicBezTo>
                  <a:cubicBezTo>
                    <a:pt x="213" y="23"/>
                    <a:pt x="213" y="23"/>
                    <a:pt x="213" y="24"/>
                  </a:cubicBezTo>
                  <a:cubicBezTo>
                    <a:pt x="211" y="25"/>
                    <a:pt x="211" y="27"/>
                    <a:pt x="209" y="29"/>
                  </a:cubicBezTo>
                  <a:cubicBezTo>
                    <a:pt x="209" y="45"/>
                    <a:pt x="209" y="45"/>
                    <a:pt x="209" y="45"/>
                  </a:cubicBezTo>
                  <a:cubicBezTo>
                    <a:pt x="209" y="47"/>
                    <a:pt x="210" y="49"/>
                    <a:pt x="210" y="50"/>
                  </a:cubicBezTo>
                  <a:cubicBezTo>
                    <a:pt x="211" y="51"/>
                    <a:pt x="211" y="51"/>
                    <a:pt x="212" y="51"/>
                  </a:cubicBezTo>
                  <a:cubicBezTo>
                    <a:pt x="213" y="52"/>
                    <a:pt x="214" y="52"/>
                    <a:pt x="215" y="52"/>
                  </a:cubicBezTo>
                  <a:cubicBezTo>
                    <a:pt x="215" y="53"/>
                    <a:pt x="215" y="53"/>
                    <a:pt x="215" y="53"/>
                  </a:cubicBezTo>
                  <a:cubicBezTo>
                    <a:pt x="198" y="53"/>
                    <a:pt x="198" y="53"/>
                    <a:pt x="198" y="53"/>
                  </a:cubicBezTo>
                  <a:cubicBezTo>
                    <a:pt x="198" y="52"/>
                    <a:pt x="198" y="52"/>
                    <a:pt x="198" y="52"/>
                  </a:cubicBezTo>
                  <a:cubicBezTo>
                    <a:pt x="200" y="52"/>
                    <a:pt x="201" y="52"/>
                    <a:pt x="202" y="51"/>
                  </a:cubicBezTo>
                  <a:cubicBezTo>
                    <a:pt x="202" y="51"/>
                    <a:pt x="203" y="50"/>
                    <a:pt x="203" y="49"/>
                  </a:cubicBezTo>
                  <a:cubicBezTo>
                    <a:pt x="203" y="49"/>
                    <a:pt x="203" y="48"/>
                    <a:pt x="203" y="46"/>
                  </a:cubicBezTo>
                  <a:cubicBezTo>
                    <a:pt x="203" y="33"/>
                    <a:pt x="203" y="33"/>
                    <a:pt x="203" y="33"/>
                  </a:cubicBezTo>
                  <a:cubicBezTo>
                    <a:pt x="203" y="29"/>
                    <a:pt x="203" y="26"/>
                    <a:pt x="203" y="25"/>
                  </a:cubicBezTo>
                  <a:cubicBezTo>
                    <a:pt x="203" y="25"/>
                    <a:pt x="202" y="24"/>
                    <a:pt x="202" y="24"/>
                  </a:cubicBezTo>
                  <a:cubicBezTo>
                    <a:pt x="201" y="23"/>
                    <a:pt x="201" y="23"/>
                    <a:pt x="200" y="23"/>
                  </a:cubicBezTo>
                  <a:cubicBezTo>
                    <a:pt x="199" y="23"/>
                    <a:pt x="199" y="23"/>
                    <a:pt x="198" y="24"/>
                  </a:cubicBezTo>
                  <a:cubicBezTo>
                    <a:pt x="197" y="23"/>
                    <a:pt x="197" y="23"/>
                    <a:pt x="197" y="23"/>
                  </a:cubicBezTo>
                  <a:cubicBezTo>
                    <a:pt x="207" y="19"/>
                    <a:pt x="207" y="19"/>
                    <a:pt x="207" y="19"/>
                  </a:cubicBezTo>
                  <a:cubicBezTo>
                    <a:pt x="209" y="19"/>
                    <a:pt x="209" y="19"/>
                    <a:pt x="209" y="19"/>
                  </a:cubicBezTo>
                  <a:cubicBezTo>
                    <a:pt x="209" y="18"/>
                    <a:pt x="209" y="18"/>
                    <a:pt x="209" y="18"/>
                  </a:cubicBezTo>
                  <a:close/>
                  <a:moveTo>
                    <a:pt x="249" y="18"/>
                  </a:moveTo>
                  <a:cubicBezTo>
                    <a:pt x="249" y="29"/>
                    <a:pt x="249" y="29"/>
                    <a:pt x="249" y="29"/>
                  </a:cubicBezTo>
                  <a:cubicBezTo>
                    <a:pt x="247" y="29"/>
                    <a:pt x="247" y="29"/>
                    <a:pt x="247" y="29"/>
                  </a:cubicBezTo>
                  <a:cubicBezTo>
                    <a:pt x="247" y="26"/>
                    <a:pt x="245" y="23"/>
                    <a:pt x="244" y="22"/>
                  </a:cubicBezTo>
                  <a:cubicBezTo>
                    <a:pt x="242" y="21"/>
                    <a:pt x="241" y="20"/>
                    <a:pt x="238" y="20"/>
                  </a:cubicBezTo>
                  <a:cubicBezTo>
                    <a:pt x="237" y="20"/>
                    <a:pt x="235" y="20"/>
                    <a:pt x="234" y="21"/>
                  </a:cubicBezTo>
                  <a:cubicBezTo>
                    <a:pt x="233" y="22"/>
                    <a:pt x="233" y="23"/>
                    <a:pt x="233" y="24"/>
                  </a:cubicBezTo>
                  <a:cubicBezTo>
                    <a:pt x="233" y="25"/>
                    <a:pt x="233" y="27"/>
                    <a:pt x="234" y="28"/>
                  </a:cubicBezTo>
                  <a:cubicBezTo>
                    <a:pt x="235" y="29"/>
                    <a:pt x="236" y="30"/>
                    <a:pt x="238" y="31"/>
                  </a:cubicBezTo>
                  <a:cubicBezTo>
                    <a:pt x="243" y="34"/>
                    <a:pt x="243" y="34"/>
                    <a:pt x="243" y="34"/>
                  </a:cubicBezTo>
                  <a:cubicBezTo>
                    <a:pt x="248" y="36"/>
                    <a:pt x="251" y="39"/>
                    <a:pt x="251" y="43"/>
                  </a:cubicBezTo>
                  <a:cubicBezTo>
                    <a:pt x="251" y="47"/>
                    <a:pt x="249" y="49"/>
                    <a:pt x="247" y="51"/>
                  </a:cubicBezTo>
                  <a:cubicBezTo>
                    <a:pt x="245" y="53"/>
                    <a:pt x="243" y="54"/>
                    <a:pt x="240" y="54"/>
                  </a:cubicBezTo>
                  <a:cubicBezTo>
                    <a:pt x="238" y="54"/>
                    <a:pt x="235" y="53"/>
                    <a:pt x="233" y="53"/>
                  </a:cubicBezTo>
                  <a:cubicBezTo>
                    <a:pt x="232" y="52"/>
                    <a:pt x="231" y="52"/>
                    <a:pt x="231" y="52"/>
                  </a:cubicBezTo>
                  <a:cubicBezTo>
                    <a:pt x="231" y="52"/>
                    <a:pt x="230" y="53"/>
                    <a:pt x="230" y="53"/>
                  </a:cubicBezTo>
                  <a:cubicBezTo>
                    <a:pt x="229" y="53"/>
                    <a:pt x="229" y="53"/>
                    <a:pt x="229" y="53"/>
                  </a:cubicBezTo>
                  <a:cubicBezTo>
                    <a:pt x="229" y="41"/>
                    <a:pt x="229" y="41"/>
                    <a:pt x="229" y="41"/>
                  </a:cubicBezTo>
                  <a:cubicBezTo>
                    <a:pt x="230" y="41"/>
                    <a:pt x="230" y="41"/>
                    <a:pt x="230" y="41"/>
                  </a:cubicBezTo>
                  <a:cubicBezTo>
                    <a:pt x="231" y="45"/>
                    <a:pt x="232" y="47"/>
                    <a:pt x="234" y="49"/>
                  </a:cubicBezTo>
                  <a:cubicBezTo>
                    <a:pt x="236" y="51"/>
                    <a:pt x="238" y="52"/>
                    <a:pt x="240" y="52"/>
                  </a:cubicBezTo>
                  <a:cubicBezTo>
                    <a:pt x="242" y="52"/>
                    <a:pt x="243" y="51"/>
                    <a:pt x="244" y="50"/>
                  </a:cubicBezTo>
                  <a:cubicBezTo>
                    <a:pt x="245" y="49"/>
                    <a:pt x="246" y="48"/>
                    <a:pt x="246" y="47"/>
                  </a:cubicBezTo>
                  <a:cubicBezTo>
                    <a:pt x="246" y="45"/>
                    <a:pt x="245" y="43"/>
                    <a:pt x="244" y="42"/>
                  </a:cubicBezTo>
                  <a:cubicBezTo>
                    <a:pt x="243" y="41"/>
                    <a:pt x="241" y="39"/>
                    <a:pt x="237" y="38"/>
                  </a:cubicBezTo>
                  <a:cubicBezTo>
                    <a:pt x="234" y="36"/>
                    <a:pt x="232" y="35"/>
                    <a:pt x="231" y="33"/>
                  </a:cubicBezTo>
                  <a:cubicBezTo>
                    <a:pt x="229" y="31"/>
                    <a:pt x="229" y="30"/>
                    <a:pt x="229" y="28"/>
                  </a:cubicBezTo>
                  <a:cubicBezTo>
                    <a:pt x="229" y="25"/>
                    <a:pt x="230" y="23"/>
                    <a:pt x="232" y="21"/>
                  </a:cubicBezTo>
                  <a:cubicBezTo>
                    <a:pt x="234" y="19"/>
                    <a:pt x="236" y="18"/>
                    <a:pt x="239" y="18"/>
                  </a:cubicBezTo>
                  <a:cubicBezTo>
                    <a:pt x="240" y="18"/>
                    <a:pt x="242" y="18"/>
                    <a:pt x="244" y="19"/>
                  </a:cubicBezTo>
                  <a:cubicBezTo>
                    <a:pt x="245" y="19"/>
                    <a:pt x="246" y="19"/>
                    <a:pt x="246" y="19"/>
                  </a:cubicBezTo>
                  <a:cubicBezTo>
                    <a:pt x="247" y="19"/>
                    <a:pt x="247" y="19"/>
                    <a:pt x="247" y="19"/>
                  </a:cubicBezTo>
                  <a:cubicBezTo>
                    <a:pt x="247" y="19"/>
                    <a:pt x="247" y="18"/>
                    <a:pt x="248" y="17"/>
                  </a:cubicBezTo>
                  <a:cubicBezTo>
                    <a:pt x="249" y="18"/>
                    <a:pt x="249" y="18"/>
                    <a:pt x="249" y="18"/>
                  </a:cubicBezTo>
                  <a:close/>
                  <a:moveTo>
                    <a:pt x="268" y="0"/>
                  </a:moveTo>
                  <a:cubicBezTo>
                    <a:pt x="269" y="0"/>
                    <a:pt x="270" y="0"/>
                    <a:pt x="271" y="1"/>
                  </a:cubicBezTo>
                  <a:cubicBezTo>
                    <a:pt x="271" y="2"/>
                    <a:pt x="272" y="3"/>
                    <a:pt x="272" y="4"/>
                  </a:cubicBezTo>
                  <a:cubicBezTo>
                    <a:pt x="272" y="5"/>
                    <a:pt x="271" y="6"/>
                    <a:pt x="271" y="7"/>
                  </a:cubicBezTo>
                  <a:cubicBezTo>
                    <a:pt x="270" y="7"/>
                    <a:pt x="269" y="8"/>
                    <a:pt x="268" y="8"/>
                  </a:cubicBezTo>
                  <a:cubicBezTo>
                    <a:pt x="267" y="8"/>
                    <a:pt x="266" y="7"/>
                    <a:pt x="266" y="7"/>
                  </a:cubicBezTo>
                  <a:cubicBezTo>
                    <a:pt x="265" y="6"/>
                    <a:pt x="265" y="5"/>
                    <a:pt x="265" y="4"/>
                  </a:cubicBezTo>
                  <a:cubicBezTo>
                    <a:pt x="265" y="3"/>
                    <a:pt x="265" y="2"/>
                    <a:pt x="266" y="1"/>
                  </a:cubicBezTo>
                  <a:cubicBezTo>
                    <a:pt x="266" y="0"/>
                    <a:pt x="267" y="0"/>
                    <a:pt x="268" y="0"/>
                  </a:cubicBezTo>
                  <a:close/>
                  <a:moveTo>
                    <a:pt x="271" y="18"/>
                  </a:moveTo>
                  <a:cubicBezTo>
                    <a:pt x="271" y="45"/>
                    <a:pt x="271" y="45"/>
                    <a:pt x="271" y="45"/>
                  </a:cubicBezTo>
                  <a:cubicBezTo>
                    <a:pt x="271" y="47"/>
                    <a:pt x="271" y="49"/>
                    <a:pt x="271" y="49"/>
                  </a:cubicBezTo>
                  <a:cubicBezTo>
                    <a:pt x="272" y="50"/>
                    <a:pt x="272" y="51"/>
                    <a:pt x="273" y="51"/>
                  </a:cubicBezTo>
                  <a:cubicBezTo>
                    <a:pt x="273" y="51"/>
                    <a:pt x="274" y="51"/>
                    <a:pt x="276" y="51"/>
                  </a:cubicBezTo>
                  <a:cubicBezTo>
                    <a:pt x="276" y="53"/>
                    <a:pt x="276" y="53"/>
                    <a:pt x="276" y="53"/>
                  </a:cubicBezTo>
                  <a:cubicBezTo>
                    <a:pt x="260" y="53"/>
                    <a:pt x="260" y="53"/>
                    <a:pt x="260" y="53"/>
                  </a:cubicBezTo>
                  <a:cubicBezTo>
                    <a:pt x="260" y="51"/>
                    <a:pt x="260" y="51"/>
                    <a:pt x="260" y="51"/>
                  </a:cubicBezTo>
                  <a:cubicBezTo>
                    <a:pt x="261" y="51"/>
                    <a:pt x="263" y="51"/>
                    <a:pt x="263" y="51"/>
                  </a:cubicBezTo>
                  <a:cubicBezTo>
                    <a:pt x="263" y="51"/>
                    <a:pt x="264" y="50"/>
                    <a:pt x="264" y="49"/>
                  </a:cubicBezTo>
                  <a:cubicBezTo>
                    <a:pt x="265" y="49"/>
                    <a:pt x="265" y="47"/>
                    <a:pt x="265" y="45"/>
                  </a:cubicBezTo>
                  <a:cubicBezTo>
                    <a:pt x="265" y="32"/>
                    <a:pt x="265" y="32"/>
                    <a:pt x="265" y="32"/>
                  </a:cubicBezTo>
                  <a:cubicBezTo>
                    <a:pt x="265" y="28"/>
                    <a:pt x="265" y="26"/>
                    <a:pt x="264" y="25"/>
                  </a:cubicBezTo>
                  <a:cubicBezTo>
                    <a:pt x="264" y="24"/>
                    <a:pt x="264" y="23"/>
                    <a:pt x="263" y="23"/>
                  </a:cubicBezTo>
                  <a:cubicBezTo>
                    <a:pt x="263" y="23"/>
                    <a:pt x="263" y="23"/>
                    <a:pt x="262" y="23"/>
                  </a:cubicBezTo>
                  <a:cubicBezTo>
                    <a:pt x="261" y="23"/>
                    <a:pt x="260" y="23"/>
                    <a:pt x="259" y="23"/>
                  </a:cubicBezTo>
                  <a:cubicBezTo>
                    <a:pt x="259" y="22"/>
                    <a:pt x="259" y="22"/>
                    <a:pt x="259" y="22"/>
                  </a:cubicBezTo>
                  <a:cubicBezTo>
                    <a:pt x="269" y="18"/>
                    <a:pt x="269" y="18"/>
                    <a:pt x="269" y="18"/>
                  </a:cubicBezTo>
                  <a:cubicBezTo>
                    <a:pt x="271" y="18"/>
                    <a:pt x="271" y="18"/>
                    <a:pt x="271" y="18"/>
                  </a:cubicBezTo>
                  <a:close/>
                  <a:moveTo>
                    <a:pt x="293" y="7"/>
                  </a:moveTo>
                  <a:cubicBezTo>
                    <a:pt x="293" y="19"/>
                    <a:pt x="293" y="19"/>
                    <a:pt x="293" y="19"/>
                  </a:cubicBezTo>
                  <a:cubicBezTo>
                    <a:pt x="301" y="19"/>
                    <a:pt x="301" y="19"/>
                    <a:pt x="301" y="19"/>
                  </a:cubicBezTo>
                  <a:cubicBezTo>
                    <a:pt x="301" y="21"/>
                    <a:pt x="301" y="21"/>
                    <a:pt x="301" y="21"/>
                  </a:cubicBezTo>
                  <a:cubicBezTo>
                    <a:pt x="293" y="21"/>
                    <a:pt x="293" y="21"/>
                    <a:pt x="293" y="21"/>
                  </a:cubicBezTo>
                  <a:cubicBezTo>
                    <a:pt x="293" y="43"/>
                    <a:pt x="293" y="43"/>
                    <a:pt x="293" y="43"/>
                  </a:cubicBezTo>
                  <a:cubicBezTo>
                    <a:pt x="293" y="45"/>
                    <a:pt x="294" y="47"/>
                    <a:pt x="294" y="48"/>
                  </a:cubicBezTo>
                  <a:cubicBezTo>
                    <a:pt x="295" y="49"/>
                    <a:pt x="295" y="49"/>
                    <a:pt x="297" y="49"/>
                  </a:cubicBezTo>
                  <a:cubicBezTo>
                    <a:pt x="297" y="49"/>
                    <a:pt x="298" y="49"/>
                    <a:pt x="299" y="48"/>
                  </a:cubicBezTo>
                  <a:cubicBezTo>
                    <a:pt x="300" y="48"/>
                    <a:pt x="300" y="47"/>
                    <a:pt x="301" y="46"/>
                  </a:cubicBezTo>
                  <a:cubicBezTo>
                    <a:pt x="302" y="46"/>
                    <a:pt x="302" y="46"/>
                    <a:pt x="302" y="46"/>
                  </a:cubicBezTo>
                  <a:cubicBezTo>
                    <a:pt x="301" y="48"/>
                    <a:pt x="300" y="50"/>
                    <a:pt x="298" y="51"/>
                  </a:cubicBezTo>
                  <a:cubicBezTo>
                    <a:pt x="297" y="53"/>
                    <a:pt x="295" y="53"/>
                    <a:pt x="293" y="53"/>
                  </a:cubicBezTo>
                  <a:cubicBezTo>
                    <a:pt x="292" y="53"/>
                    <a:pt x="291" y="53"/>
                    <a:pt x="290" y="53"/>
                  </a:cubicBezTo>
                  <a:cubicBezTo>
                    <a:pt x="289" y="52"/>
                    <a:pt x="288" y="51"/>
                    <a:pt x="288" y="50"/>
                  </a:cubicBezTo>
                  <a:cubicBezTo>
                    <a:pt x="287" y="49"/>
                    <a:pt x="287" y="47"/>
                    <a:pt x="287" y="44"/>
                  </a:cubicBezTo>
                  <a:cubicBezTo>
                    <a:pt x="287" y="21"/>
                    <a:pt x="287" y="21"/>
                    <a:pt x="287" y="21"/>
                  </a:cubicBezTo>
                  <a:cubicBezTo>
                    <a:pt x="282" y="21"/>
                    <a:pt x="282" y="21"/>
                    <a:pt x="282" y="21"/>
                  </a:cubicBezTo>
                  <a:cubicBezTo>
                    <a:pt x="282" y="20"/>
                    <a:pt x="282" y="20"/>
                    <a:pt x="282" y="20"/>
                  </a:cubicBezTo>
                  <a:cubicBezTo>
                    <a:pt x="283" y="20"/>
                    <a:pt x="285" y="19"/>
                    <a:pt x="286" y="17"/>
                  </a:cubicBezTo>
                  <a:cubicBezTo>
                    <a:pt x="287" y="16"/>
                    <a:pt x="288" y="15"/>
                    <a:pt x="289" y="13"/>
                  </a:cubicBezTo>
                  <a:cubicBezTo>
                    <a:pt x="290" y="12"/>
                    <a:pt x="291" y="10"/>
                    <a:pt x="292" y="7"/>
                  </a:cubicBezTo>
                  <a:cubicBezTo>
                    <a:pt x="293" y="7"/>
                    <a:pt x="293" y="7"/>
                    <a:pt x="293" y="7"/>
                  </a:cubicBezTo>
                  <a:close/>
                  <a:moveTo>
                    <a:pt x="306" y="19"/>
                  </a:moveTo>
                  <a:cubicBezTo>
                    <a:pt x="321" y="19"/>
                    <a:pt x="321" y="19"/>
                    <a:pt x="321" y="19"/>
                  </a:cubicBezTo>
                  <a:cubicBezTo>
                    <a:pt x="321" y="20"/>
                    <a:pt x="321" y="20"/>
                    <a:pt x="321" y="20"/>
                  </a:cubicBezTo>
                  <a:cubicBezTo>
                    <a:pt x="320" y="20"/>
                    <a:pt x="320" y="20"/>
                    <a:pt x="320" y="20"/>
                  </a:cubicBezTo>
                  <a:cubicBezTo>
                    <a:pt x="319" y="20"/>
                    <a:pt x="318" y="20"/>
                    <a:pt x="318" y="21"/>
                  </a:cubicBezTo>
                  <a:cubicBezTo>
                    <a:pt x="317" y="21"/>
                    <a:pt x="317" y="22"/>
                    <a:pt x="317" y="22"/>
                  </a:cubicBezTo>
                  <a:cubicBezTo>
                    <a:pt x="317" y="23"/>
                    <a:pt x="317" y="25"/>
                    <a:pt x="318" y="26"/>
                  </a:cubicBezTo>
                  <a:cubicBezTo>
                    <a:pt x="326" y="43"/>
                    <a:pt x="326" y="43"/>
                    <a:pt x="326" y="43"/>
                  </a:cubicBezTo>
                  <a:cubicBezTo>
                    <a:pt x="333" y="25"/>
                    <a:pt x="333" y="25"/>
                    <a:pt x="333" y="25"/>
                  </a:cubicBezTo>
                  <a:cubicBezTo>
                    <a:pt x="334" y="23"/>
                    <a:pt x="334" y="23"/>
                    <a:pt x="334" y="21"/>
                  </a:cubicBezTo>
                  <a:cubicBezTo>
                    <a:pt x="334" y="21"/>
                    <a:pt x="334" y="21"/>
                    <a:pt x="333" y="20"/>
                  </a:cubicBezTo>
                  <a:cubicBezTo>
                    <a:pt x="333" y="20"/>
                    <a:pt x="333" y="20"/>
                    <a:pt x="333" y="19"/>
                  </a:cubicBezTo>
                  <a:cubicBezTo>
                    <a:pt x="332" y="19"/>
                    <a:pt x="331" y="19"/>
                    <a:pt x="331" y="19"/>
                  </a:cubicBezTo>
                  <a:cubicBezTo>
                    <a:pt x="331" y="18"/>
                    <a:pt x="331" y="18"/>
                    <a:pt x="331" y="18"/>
                  </a:cubicBezTo>
                  <a:cubicBezTo>
                    <a:pt x="341" y="18"/>
                    <a:pt x="341" y="18"/>
                    <a:pt x="341" y="18"/>
                  </a:cubicBezTo>
                  <a:cubicBezTo>
                    <a:pt x="341" y="19"/>
                    <a:pt x="341" y="19"/>
                    <a:pt x="341" y="19"/>
                  </a:cubicBezTo>
                  <a:cubicBezTo>
                    <a:pt x="341" y="19"/>
                    <a:pt x="340" y="19"/>
                    <a:pt x="339" y="19"/>
                  </a:cubicBezTo>
                  <a:cubicBezTo>
                    <a:pt x="339" y="20"/>
                    <a:pt x="338" y="20"/>
                    <a:pt x="338" y="21"/>
                  </a:cubicBezTo>
                  <a:cubicBezTo>
                    <a:pt x="337" y="21"/>
                    <a:pt x="337" y="22"/>
                    <a:pt x="337" y="24"/>
                  </a:cubicBezTo>
                  <a:cubicBezTo>
                    <a:pt x="323" y="58"/>
                    <a:pt x="323" y="58"/>
                    <a:pt x="323" y="58"/>
                  </a:cubicBezTo>
                  <a:cubicBezTo>
                    <a:pt x="322" y="61"/>
                    <a:pt x="321" y="63"/>
                    <a:pt x="318" y="65"/>
                  </a:cubicBezTo>
                  <a:cubicBezTo>
                    <a:pt x="316" y="67"/>
                    <a:pt x="314" y="68"/>
                    <a:pt x="312" y="68"/>
                  </a:cubicBezTo>
                  <a:cubicBezTo>
                    <a:pt x="311" y="68"/>
                    <a:pt x="310" y="67"/>
                    <a:pt x="309" y="67"/>
                  </a:cubicBezTo>
                  <a:cubicBezTo>
                    <a:pt x="308" y="66"/>
                    <a:pt x="307" y="65"/>
                    <a:pt x="307" y="64"/>
                  </a:cubicBezTo>
                  <a:cubicBezTo>
                    <a:pt x="307" y="63"/>
                    <a:pt x="308" y="62"/>
                    <a:pt x="308" y="61"/>
                  </a:cubicBezTo>
                  <a:cubicBezTo>
                    <a:pt x="309" y="61"/>
                    <a:pt x="310" y="61"/>
                    <a:pt x="311" y="61"/>
                  </a:cubicBezTo>
                  <a:cubicBezTo>
                    <a:pt x="312" y="61"/>
                    <a:pt x="313" y="61"/>
                    <a:pt x="314" y="61"/>
                  </a:cubicBezTo>
                  <a:cubicBezTo>
                    <a:pt x="315" y="62"/>
                    <a:pt x="316" y="62"/>
                    <a:pt x="316" y="62"/>
                  </a:cubicBezTo>
                  <a:cubicBezTo>
                    <a:pt x="317" y="62"/>
                    <a:pt x="317" y="61"/>
                    <a:pt x="318" y="61"/>
                  </a:cubicBezTo>
                  <a:cubicBezTo>
                    <a:pt x="319" y="60"/>
                    <a:pt x="320" y="58"/>
                    <a:pt x="321" y="56"/>
                  </a:cubicBezTo>
                  <a:cubicBezTo>
                    <a:pt x="323" y="50"/>
                    <a:pt x="323" y="50"/>
                    <a:pt x="323" y="50"/>
                  </a:cubicBezTo>
                  <a:cubicBezTo>
                    <a:pt x="311" y="25"/>
                    <a:pt x="311" y="25"/>
                    <a:pt x="311" y="25"/>
                  </a:cubicBezTo>
                  <a:cubicBezTo>
                    <a:pt x="311" y="24"/>
                    <a:pt x="311" y="23"/>
                    <a:pt x="310" y="22"/>
                  </a:cubicBezTo>
                  <a:cubicBezTo>
                    <a:pt x="309" y="21"/>
                    <a:pt x="309" y="20"/>
                    <a:pt x="308" y="20"/>
                  </a:cubicBezTo>
                  <a:cubicBezTo>
                    <a:pt x="308" y="20"/>
                    <a:pt x="307" y="19"/>
                    <a:pt x="305" y="19"/>
                  </a:cubicBezTo>
                  <a:cubicBezTo>
                    <a:pt x="306" y="19"/>
                    <a:pt x="306" y="19"/>
                    <a:pt x="306" y="19"/>
                  </a:cubicBezTo>
                  <a:close/>
                  <a:moveTo>
                    <a:pt x="379" y="18"/>
                  </a:moveTo>
                  <a:cubicBezTo>
                    <a:pt x="383" y="18"/>
                    <a:pt x="387" y="20"/>
                    <a:pt x="391" y="24"/>
                  </a:cubicBezTo>
                  <a:cubicBezTo>
                    <a:pt x="393" y="27"/>
                    <a:pt x="395" y="31"/>
                    <a:pt x="395" y="35"/>
                  </a:cubicBezTo>
                  <a:cubicBezTo>
                    <a:pt x="395" y="39"/>
                    <a:pt x="394" y="41"/>
                    <a:pt x="393" y="45"/>
                  </a:cubicBezTo>
                  <a:cubicBezTo>
                    <a:pt x="391" y="48"/>
                    <a:pt x="389" y="50"/>
                    <a:pt x="387" y="52"/>
                  </a:cubicBezTo>
                  <a:cubicBezTo>
                    <a:pt x="385" y="53"/>
                    <a:pt x="382" y="54"/>
                    <a:pt x="379" y="54"/>
                  </a:cubicBezTo>
                  <a:cubicBezTo>
                    <a:pt x="374" y="54"/>
                    <a:pt x="370" y="52"/>
                    <a:pt x="367" y="48"/>
                  </a:cubicBezTo>
                  <a:cubicBezTo>
                    <a:pt x="365" y="45"/>
                    <a:pt x="363" y="41"/>
                    <a:pt x="363" y="37"/>
                  </a:cubicBezTo>
                  <a:cubicBezTo>
                    <a:pt x="363" y="33"/>
                    <a:pt x="364" y="30"/>
                    <a:pt x="366" y="27"/>
                  </a:cubicBezTo>
                  <a:cubicBezTo>
                    <a:pt x="367" y="24"/>
                    <a:pt x="369" y="22"/>
                    <a:pt x="372" y="21"/>
                  </a:cubicBezTo>
                  <a:cubicBezTo>
                    <a:pt x="373" y="19"/>
                    <a:pt x="376" y="18"/>
                    <a:pt x="379" y="18"/>
                  </a:cubicBezTo>
                  <a:close/>
                  <a:moveTo>
                    <a:pt x="377" y="20"/>
                  </a:moveTo>
                  <a:cubicBezTo>
                    <a:pt x="376" y="20"/>
                    <a:pt x="375" y="21"/>
                    <a:pt x="373" y="21"/>
                  </a:cubicBezTo>
                  <a:cubicBezTo>
                    <a:pt x="372" y="22"/>
                    <a:pt x="371" y="23"/>
                    <a:pt x="370" y="25"/>
                  </a:cubicBezTo>
                  <a:cubicBezTo>
                    <a:pt x="369" y="27"/>
                    <a:pt x="369" y="30"/>
                    <a:pt x="369" y="33"/>
                  </a:cubicBezTo>
                  <a:cubicBezTo>
                    <a:pt x="369" y="38"/>
                    <a:pt x="370" y="42"/>
                    <a:pt x="372" y="46"/>
                  </a:cubicBezTo>
                  <a:cubicBezTo>
                    <a:pt x="374" y="49"/>
                    <a:pt x="376" y="51"/>
                    <a:pt x="379" y="51"/>
                  </a:cubicBezTo>
                  <a:cubicBezTo>
                    <a:pt x="382" y="51"/>
                    <a:pt x="384" y="50"/>
                    <a:pt x="385" y="48"/>
                  </a:cubicBezTo>
                  <a:cubicBezTo>
                    <a:pt x="387" y="46"/>
                    <a:pt x="387" y="43"/>
                    <a:pt x="387" y="38"/>
                  </a:cubicBezTo>
                  <a:cubicBezTo>
                    <a:pt x="387" y="32"/>
                    <a:pt x="386" y="27"/>
                    <a:pt x="384" y="24"/>
                  </a:cubicBezTo>
                  <a:cubicBezTo>
                    <a:pt x="382" y="21"/>
                    <a:pt x="380" y="20"/>
                    <a:pt x="377" y="20"/>
                  </a:cubicBezTo>
                  <a:close/>
                  <a:moveTo>
                    <a:pt x="415" y="21"/>
                  </a:moveTo>
                  <a:cubicBezTo>
                    <a:pt x="415" y="44"/>
                    <a:pt x="415" y="44"/>
                    <a:pt x="415" y="44"/>
                  </a:cubicBezTo>
                  <a:cubicBezTo>
                    <a:pt x="415" y="47"/>
                    <a:pt x="416" y="49"/>
                    <a:pt x="416" y="50"/>
                  </a:cubicBezTo>
                  <a:cubicBezTo>
                    <a:pt x="417" y="51"/>
                    <a:pt x="418" y="51"/>
                    <a:pt x="420" y="51"/>
                  </a:cubicBezTo>
                  <a:cubicBezTo>
                    <a:pt x="423" y="51"/>
                    <a:pt x="423" y="51"/>
                    <a:pt x="423" y="51"/>
                  </a:cubicBezTo>
                  <a:cubicBezTo>
                    <a:pt x="423" y="53"/>
                    <a:pt x="423" y="53"/>
                    <a:pt x="423" y="53"/>
                  </a:cubicBezTo>
                  <a:cubicBezTo>
                    <a:pt x="403" y="53"/>
                    <a:pt x="403" y="53"/>
                    <a:pt x="403" y="53"/>
                  </a:cubicBezTo>
                  <a:cubicBezTo>
                    <a:pt x="403" y="51"/>
                    <a:pt x="403" y="51"/>
                    <a:pt x="403" y="51"/>
                  </a:cubicBezTo>
                  <a:cubicBezTo>
                    <a:pt x="405" y="51"/>
                    <a:pt x="405" y="51"/>
                    <a:pt x="405" y="51"/>
                  </a:cubicBezTo>
                  <a:cubicBezTo>
                    <a:pt x="406" y="51"/>
                    <a:pt x="407" y="51"/>
                    <a:pt x="408" y="51"/>
                  </a:cubicBezTo>
                  <a:cubicBezTo>
                    <a:pt x="409" y="50"/>
                    <a:pt x="409" y="49"/>
                    <a:pt x="409" y="49"/>
                  </a:cubicBezTo>
                  <a:cubicBezTo>
                    <a:pt x="410" y="48"/>
                    <a:pt x="410" y="46"/>
                    <a:pt x="410" y="44"/>
                  </a:cubicBezTo>
                  <a:cubicBezTo>
                    <a:pt x="410" y="21"/>
                    <a:pt x="410" y="21"/>
                    <a:pt x="410" y="21"/>
                  </a:cubicBezTo>
                  <a:cubicBezTo>
                    <a:pt x="403" y="21"/>
                    <a:pt x="403" y="21"/>
                    <a:pt x="403" y="21"/>
                  </a:cubicBezTo>
                  <a:cubicBezTo>
                    <a:pt x="403" y="19"/>
                    <a:pt x="403" y="19"/>
                    <a:pt x="403" y="19"/>
                  </a:cubicBezTo>
                  <a:cubicBezTo>
                    <a:pt x="410" y="19"/>
                    <a:pt x="410" y="19"/>
                    <a:pt x="410" y="19"/>
                  </a:cubicBezTo>
                  <a:cubicBezTo>
                    <a:pt x="410" y="16"/>
                    <a:pt x="410" y="16"/>
                    <a:pt x="410" y="16"/>
                  </a:cubicBezTo>
                  <a:cubicBezTo>
                    <a:pt x="410" y="13"/>
                    <a:pt x="410" y="10"/>
                    <a:pt x="411" y="7"/>
                  </a:cubicBezTo>
                  <a:cubicBezTo>
                    <a:pt x="413" y="5"/>
                    <a:pt x="414" y="3"/>
                    <a:pt x="416" y="2"/>
                  </a:cubicBezTo>
                  <a:cubicBezTo>
                    <a:pt x="418" y="0"/>
                    <a:pt x="421" y="0"/>
                    <a:pt x="423" y="0"/>
                  </a:cubicBezTo>
                  <a:cubicBezTo>
                    <a:pt x="426" y="0"/>
                    <a:pt x="428" y="1"/>
                    <a:pt x="430" y="2"/>
                  </a:cubicBezTo>
                  <a:cubicBezTo>
                    <a:pt x="431" y="3"/>
                    <a:pt x="432" y="5"/>
                    <a:pt x="432" y="6"/>
                  </a:cubicBezTo>
                  <a:cubicBezTo>
                    <a:pt x="432" y="7"/>
                    <a:pt x="432" y="7"/>
                    <a:pt x="431" y="8"/>
                  </a:cubicBezTo>
                  <a:cubicBezTo>
                    <a:pt x="431" y="9"/>
                    <a:pt x="430" y="9"/>
                    <a:pt x="429" y="9"/>
                  </a:cubicBezTo>
                  <a:cubicBezTo>
                    <a:pt x="429" y="9"/>
                    <a:pt x="428" y="8"/>
                    <a:pt x="428" y="8"/>
                  </a:cubicBezTo>
                  <a:cubicBezTo>
                    <a:pt x="427" y="7"/>
                    <a:pt x="427" y="7"/>
                    <a:pt x="425" y="5"/>
                  </a:cubicBezTo>
                  <a:cubicBezTo>
                    <a:pt x="425" y="4"/>
                    <a:pt x="424" y="3"/>
                    <a:pt x="423" y="2"/>
                  </a:cubicBezTo>
                  <a:cubicBezTo>
                    <a:pt x="422" y="2"/>
                    <a:pt x="421" y="1"/>
                    <a:pt x="421" y="1"/>
                  </a:cubicBezTo>
                  <a:cubicBezTo>
                    <a:pt x="419" y="1"/>
                    <a:pt x="419" y="2"/>
                    <a:pt x="418" y="2"/>
                  </a:cubicBezTo>
                  <a:cubicBezTo>
                    <a:pt x="417" y="3"/>
                    <a:pt x="417" y="4"/>
                    <a:pt x="416" y="5"/>
                  </a:cubicBezTo>
                  <a:cubicBezTo>
                    <a:pt x="416" y="6"/>
                    <a:pt x="416" y="9"/>
                    <a:pt x="416" y="15"/>
                  </a:cubicBezTo>
                  <a:cubicBezTo>
                    <a:pt x="416" y="17"/>
                    <a:pt x="416" y="17"/>
                    <a:pt x="416" y="17"/>
                  </a:cubicBezTo>
                  <a:cubicBezTo>
                    <a:pt x="424" y="17"/>
                    <a:pt x="424" y="17"/>
                    <a:pt x="424" y="17"/>
                  </a:cubicBezTo>
                  <a:cubicBezTo>
                    <a:pt x="424" y="21"/>
                    <a:pt x="424" y="21"/>
                    <a:pt x="424" y="21"/>
                  </a:cubicBezTo>
                  <a:cubicBezTo>
                    <a:pt x="415" y="21"/>
                    <a:pt x="415" y="21"/>
                    <a:pt x="415" y="21"/>
                  </a:cubicBezTo>
                  <a:close/>
                  <a:moveTo>
                    <a:pt x="477" y="1"/>
                  </a:moveTo>
                  <a:cubicBezTo>
                    <a:pt x="477" y="19"/>
                    <a:pt x="477" y="19"/>
                    <a:pt x="477" y="19"/>
                  </a:cubicBezTo>
                  <a:cubicBezTo>
                    <a:pt x="475" y="19"/>
                    <a:pt x="475" y="19"/>
                    <a:pt x="475" y="19"/>
                  </a:cubicBezTo>
                  <a:cubicBezTo>
                    <a:pt x="475" y="15"/>
                    <a:pt x="474" y="13"/>
                    <a:pt x="473" y="11"/>
                  </a:cubicBezTo>
                  <a:cubicBezTo>
                    <a:pt x="472" y="9"/>
                    <a:pt x="470" y="7"/>
                    <a:pt x="468" y="6"/>
                  </a:cubicBezTo>
                  <a:cubicBezTo>
                    <a:pt x="466" y="5"/>
                    <a:pt x="464" y="4"/>
                    <a:pt x="462" y="4"/>
                  </a:cubicBezTo>
                  <a:cubicBezTo>
                    <a:pt x="459" y="4"/>
                    <a:pt x="457" y="5"/>
                    <a:pt x="456" y="7"/>
                  </a:cubicBezTo>
                  <a:cubicBezTo>
                    <a:pt x="454" y="8"/>
                    <a:pt x="453" y="10"/>
                    <a:pt x="453" y="12"/>
                  </a:cubicBezTo>
                  <a:cubicBezTo>
                    <a:pt x="453" y="13"/>
                    <a:pt x="454" y="15"/>
                    <a:pt x="455" y="16"/>
                  </a:cubicBezTo>
                  <a:cubicBezTo>
                    <a:pt x="457" y="18"/>
                    <a:pt x="460" y="20"/>
                    <a:pt x="465" y="23"/>
                  </a:cubicBezTo>
                  <a:cubicBezTo>
                    <a:pt x="470" y="26"/>
                    <a:pt x="473" y="28"/>
                    <a:pt x="475" y="29"/>
                  </a:cubicBezTo>
                  <a:cubicBezTo>
                    <a:pt x="476" y="31"/>
                    <a:pt x="477" y="32"/>
                    <a:pt x="479" y="34"/>
                  </a:cubicBezTo>
                  <a:cubicBezTo>
                    <a:pt x="479" y="36"/>
                    <a:pt x="480" y="38"/>
                    <a:pt x="480" y="40"/>
                  </a:cubicBezTo>
                  <a:cubicBezTo>
                    <a:pt x="480" y="44"/>
                    <a:pt x="478" y="47"/>
                    <a:pt x="475" y="50"/>
                  </a:cubicBezTo>
                  <a:cubicBezTo>
                    <a:pt x="473" y="53"/>
                    <a:pt x="469" y="54"/>
                    <a:pt x="465" y="54"/>
                  </a:cubicBezTo>
                  <a:cubicBezTo>
                    <a:pt x="463" y="54"/>
                    <a:pt x="462" y="54"/>
                    <a:pt x="461" y="53"/>
                  </a:cubicBezTo>
                  <a:cubicBezTo>
                    <a:pt x="460" y="53"/>
                    <a:pt x="458" y="53"/>
                    <a:pt x="456" y="52"/>
                  </a:cubicBezTo>
                  <a:cubicBezTo>
                    <a:pt x="454" y="51"/>
                    <a:pt x="453" y="51"/>
                    <a:pt x="452" y="51"/>
                  </a:cubicBezTo>
                  <a:cubicBezTo>
                    <a:pt x="451" y="51"/>
                    <a:pt x="451" y="51"/>
                    <a:pt x="450" y="51"/>
                  </a:cubicBezTo>
                  <a:cubicBezTo>
                    <a:pt x="450" y="52"/>
                    <a:pt x="450" y="53"/>
                    <a:pt x="449" y="54"/>
                  </a:cubicBezTo>
                  <a:cubicBezTo>
                    <a:pt x="448" y="54"/>
                    <a:pt x="448" y="54"/>
                    <a:pt x="448" y="54"/>
                  </a:cubicBezTo>
                  <a:cubicBezTo>
                    <a:pt x="448" y="37"/>
                    <a:pt x="448" y="37"/>
                    <a:pt x="448" y="37"/>
                  </a:cubicBezTo>
                  <a:cubicBezTo>
                    <a:pt x="449" y="37"/>
                    <a:pt x="449" y="37"/>
                    <a:pt x="449" y="37"/>
                  </a:cubicBezTo>
                  <a:cubicBezTo>
                    <a:pt x="450" y="40"/>
                    <a:pt x="451" y="43"/>
                    <a:pt x="452" y="45"/>
                  </a:cubicBezTo>
                  <a:cubicBezTo>
                    <a:pt x="453" y="46"/>
                    <a:pt x="455" y="48"/>
                    <a:pt x="457" y="49"/>
                  </a:cubicBezTo>
                  <a:cubicBezTo>
                    <a:pt x="459" y="50"/>
                    <a:pt x="461" y="51"/>
                    <a:pt x="464" y="51"/>
                  </a:cubicBezTo>
                  <a:cubicBezTo>
                    <a:pt x="467" y="51"/>
                    <a:pt x="469" y="50"/>
                    <a:pt x="471" y="48"/>
                  </a:cubicBezTo>
                  <a:cubicBezTo>
                    <a:pt x="473" y="47"/>
                    <a:pt x="473" y="45"/>
                    <a:pt x="473" y="43"/>
                  </a:cubicBezTo>
                  <a:cubicBezTo>
                    <a:pt x="473" y="41"/>
                    <a:pt x="473" y="40"/>
                    <a:pt x="473" y="39"/>
                  </a:cubicBezTo>
                  <a:cubicBezTo>
                    <a:pt x="472" y="38"/>
                    <a:pt x="471" y="37"/>
                    <a:pt x="469" y="35"/>
                  </a:cubicBezTo>
                  <a:cubicBezTo>
                    <a:pt x="469" y="35"/>
                    <a:pt x="466" y="33"/>
                    <a:pt x="462" y="31"/>
                  </a:cubicBezTo>
                  <a:cubicBezTo>
                    <a:pt x="458" y="28"/>
                    <a:pt x="455" y="26"/>
                    <a:pt x="453" y="25"/>
                  </a:cubicBezTo>
                  <a:cubicBezTo>
                    <a:pt x="451" y="23"/>
                    <a:pt x="450" y="22"/>
                    <a:pt x="449" y="20"/>
                  </a:cubicBezTo>
                  <a:cubicBezTo>
                    <a:pt x="448" y="19"/>
                    <a:pt x="448" y="17"/>
                    <a:pt x="448" y="15"/>
                  </a:cubicBezTo>
                  <a:cubicBezTo>
                    <a:pt x="448" y="11"/>
                    <a:pt x="449" y="8"/>
                    <a:pt x="452" y="5"/>
                  </a:cubicBezTo>
                  <a:cubicBezTo>
                    <a:pt x="455" y="3"/>
                    <a:pt x="458" y="1"/>
                    <a:pt x="462" y="1"/>
                  </a:cubicBezTo>
                  <a:cubicBezTo>
                    <a:pt x="464" y="1"/>
                    <a:pt x="467" y="2"/>
                    <a:pt x="470" y="3"/>
                  </a:cubicBezTo>
                  <a:cubicBezTo>
                    <a:pt x="471" y="4"/>
                    <a:pt x="472" y="4"/>
                    <a:pt x="473" y="4"/>
                  </a:cubicBezTo>
                  <a:cubicBezTo>
                    <a:pt x="473" y="4"/>
                    <a:pt x="474" y="4"/>
                    <a:pt x="474" y="4"/>
                  </a:cubicBezTo>
                  <a:cubicBezTo>
                    <a:pt x="475" y="3"/>
                    <a:pt x="475" y="3"/>
                    <a:pt x="475" y="1"/>
                  </a:cubicBezTo>
                  <a:cubicBezTo>
                    <a:pt x="477" y="1"/>
                    <a:pt x="477" y="1"/>
                    <a:pt x="477" y="1"/>
                  </a:cubicBezTo>
                  <a:close/>
                  <a:moveTo>
                    <a:pt x="517" y="40"/>
                  </a:moveTo>
                  <a:cubicBezTo>
                    <a:pt x="517" y="44"/>
                    <a:pt x="515" y="48"/>
                    <a:pt x="512" y="50"/>
                  </a:cubicBezTo>
                  <a:cubicBezTo>
                    <a:pt x="510" y="53"/>
                    <a:pt x="507" y="54"/>
                    <a:pt x="504" y="54"/>
                  </a:cubicBezTo>
                  <a:cubicBezTo>
                    <a:pt x="500" y="54"/>
                    <a:pt x="497" y="52"/>
                    <a:pt x="494" y="49"/>
                  </a:cubicBezTo>
                  <a:cubicBezTo>
                    <a:pt x="491" y="46"/>
                    <a:pt x="490" y="41"/>
                    <a:pt x="490" y="36"/>
                  </a:cubicBezTo>
                  <a:cubicBezTo>
                    <a:pt x="490" y="31"/>
                    <a:pt x="492" y="26"/>
                    <a:pt x="495" y="23"/>
                  </a:cubicBezTo>
                  <a:cubicBezTo>
                    <a:pt x="498" y="19"/>
                    <a:pt x="501" y="17"/>
                    <a:pt x="506" y="17"/>
                  </a:cubicBezTo>
                  <a:cubicBezTo>
                    <a:pt x="509" y="17"/>
                    <a:pt x="512" y="18"/>
                    <a:pt x="514" y="20"/>
                  </a:cubicBezTo>
                  <a:cubicBezTo>
                    <a:pt x="516" y="22"/>
                    <a:pt x="517" y="24"/>
                    <a:pt x="517" y="26"/>
                  </a:cubicBezTo>
                  <a:cubicBezTo>
                    <a:pt x="517" y="27"/>
                    <a:pt x="517" y="27"/>
                    <a:pt x="516" y="28"/>
                  </a:cubicBezTo>
                  <a:cubicBezTo>
                    <a:pt x="516" y="29"/>
                    <a:pt x="515" y="29"/>
                    <a:pt x="514" y="29"/>
                  </a:cubicBezTo>
                  <a:cubicBezTo>
                    <a:pt x="512" y="29"/>
                    <a:pt x="511" y="29"/>
                    <a:pt x="511" y="27"/>
                  </a:cubicBezTo>
                  <a:cubicBezTo>
                    <a:pt x="510" y="27"/>
                    <a:pt x="510" y="26"/>
                    <a:pt x="510" y="25"/>
                  </a:cubicBezTo>
                  <a:cubicBezTo>
                    <a:pt x="510" y="23"/>
                    <a:pt x="509" y="22"/>
                    <a:pt x="508" y="21"/>
                  </a:cubicBezTo>
                  <a:cubicBezTo>
                    <a:pt x="507" y="21"/>
                    <a:pt x="506" y="20"/>
                    <a:pt x="505" y="20"/>
                  </a:cubicBezTo>
                  <a:cubicBezTo>
                    <a:pt x="502" y="20"/>
                    <a:pt x="500" y="21"/>
                    <a:pt x="499" y="23"/>
                  </a:cubicBezTo>
                  <a:cubicBezTo>
                    <a:pt x="497" y="25"/>
                    <a:pt x="496" y="29"/>
                    <a:pt x="496" y="33"/>
                  </a:cubicBezTo>
                  <a:cubicBezTo>
                    <a:pt x="496" y="37"/>
                    <a:pt x="497" y="40"/>
                    <a:pt x="499" y="43"/>
                  </a:cubicBezTo>
                  <a:cubicBezTo>
                    <a:pt x="501" y="47"/>
                    <a:pt x="503" y="48"/>
                    <a:pt x="507" y="48"/>
                  </a:cubicBezTo>
                  <a:cubicBezTo>
                    <a:pt x="509" y="48"/>
                    <a:pt x="511" y="47"/>
                    <a:pt x="513" y="46"/>
                  </a:cubicBezTo>
                  <a:cubicBezTo>
                    <a:pt x="514" y="45"/>
                    <a:pt x="515" y="43"/>
                    <a:pt x="517" y="40"/>
                  </a:cubicBezTo>
                  <a:cubicBezTo>
                    <a:pt x="517" y="40"/>
                    <a:pt x="517" y="40"/>
                    <a:pt x="517" y="40"/>
                  </a:cubicBezTo>
                  <a:close/>
                  <a:moveTo>
                    <a:pt x="534" y="0"/>
                  </a:moveTo>
                  <a:cubicBezTo>
                    <a:pt x="535" y="0"/>
                    <a:pt x="536" y="0"/>
                    <a:pt x="537" y="1"/>
                  </a:cubicBezTo>
                  <a:cubicBezTo>
                    <a:pt x="537" y="2"/>
                    <a:pt x="538" y="3"/>
                    <a:pt x="538" y="4"/>
                  </a:cubicBezTo>
                  <a:cubicBezTo>
                    <a:pt x="538" y="5"/>
                    <a:pt x="537" y="6"/>
                    <a:pt x="537" y="7"/>
                  </a:cubicBezTo>
                  <a:cubicBezTo>
                    <a:pt x="536" y="7"/>
                    <a:pt x="535" y="8"/>
                    <a:pt x="534" y="8"/>
                  </a:cubicBezTo>
                  <a:cubicBezTo>
                    <a:pt x="533" y="8"/>
                    <a:pt x="532" y="7"/>
                    <a:pt x="532" y="7"/>
                  </a:cubicBezTo>
                  <a:cubicBezTo>
                    <a:pt x="531" y="6"/>
                    <a:pt x="531" y="5"/>
                    <a:pt x="531" y="4"/>
                  </a:cubicBezTo>
                  <a:cubicBezTo>
                    <a:pt x="531" y="3"/>
                    <a:pt x="531" y="2"/>
                    <a:pt x="532" y="1"/>
                  </a:cubicBezTo>
                  <a:cubicBezTo>
                    <a:pt x="532" y="0"/>
                    <a:pt x="533" y="0"/>
                    <a:pt x="534" y="0"/>
                  </a:cubicBezTo>
                  <a:close/>
                  <a:moveTo>
                    <a:pt x="537" y="18"/>
                  </a:moveTo>
                  <a:cubicBezTo>
                    <a:pt x="537" y="45"/>
                    <a:pt x="537" y="45"/>
                    <a:pt x="537" y="45"/>
                  </a:cubicBezTo>
                  <a:cubicBezTo>
                    <a:pt x="537" y="47"/>
                    <a:pt x="537" y="49"/>
                    <a:pt x="537" y="49"/>
                  </a:cubicBezTo>
                  <a:cubicBezTo>
                    <a:pt x="538" y="50"/>
                    <a:pt x="538" y="51"/>
                    <a:pt x="539" y="51"/>
                  </a:cubicBezTo>
                  <a:cubicBezTo>
                    <a:pt x="539" y="51"/>
                    <a:pt x="540" y="51"/>
                    <a:pt x="542" y="51"/>
                  </a:cubicBezTo>
                  <a:cubicBezTo>
                    <a:pt x="542" y="53"/>
                    <a:pt x="542" y="53"/>
                    <a:pt x="542" y="53"/>
                  </a:cubicBezTo>
                  <a:cubicBezTo>
                    <a:pt x="526" y="53"/>
                    <a:pt x="526" y="53"/>
                    <a:pt x="526" y="53"/>
                  </a:cubicBezTo>
                  <a:cubicBezTo>
                    <a:pt x="526" y="51"/>
                    <a:pt x="526" y="51"/>
                    <a:pt x="526" y="51"/>
                  </a:cubicBezTo>
                  <a:cubicBezTo>
                    <a:pt x="527" y="51"/>
                    <a:pt x="529" y="51"/>
                    <a:pt x="529" y="51"/>
                  </a:cubicBezTo>
                  <a:cubicBezTo>
                    <a:pt x="529" y="51"/>
                    <a:pt x="530" y="50"/>
                    <a:pt x="530" y="49"/>
                  </a:cubicBezTo>
                  <a:cubicBezTo>
                    <a:pt x="531" y="49"/>
                    <a:pt x="531" y="47"/>
                    <a:pt x="531" y="45"/>
                  </a:cubicBezTo>
                  <a:cubicBezTo>
                    <a:pt x="531" y="32"/>
                    <a:pt x="531" y="32"/>
                    <a:pt x="531" y="32"/>
                  </a:cubicBezTo>
                  <a:cubicBezTo>
                    <a:pt x="531" y="28"/>
                    <a:pt x="531" y="26"/>
                    <a:pt x="530" y="25"/>
                  </a:cubicBezTo>
                  <a:cubicBezTo>
                    <a:pt x="530" y="24"/>
                    <a:pt x="530" y="23"/>
                    <a:pt x="529" y="23"/>
                  </a:cubicBezTo>
                  <a:cubicBezTo>
                    <a:pt x="529" y="23"/>
                    <a:pt x="529" y="23"/>
                    <a:pt x="528" y="23"/>
                  </a:cubicBezTo>
                  <a:cubicBezTo>
                    <a:pt x="527" y="23"/>
                    <a:pt x="526" y="23"/>
                    <a:pt x="525" y="23"/>
                  </a:cubicBezTo>
                  <a:cubicBezTo>
                    <a:pt x="525" y="22"/>
                    <a:pt x="525" y="22"/>
                    <a:pt x="525" y="22"/>
                  </a:cubicBezTo>
                  <a:cubicBezTo>
                    <a:pt x="535" y="18"/>
                    <a:pt x="535" y="18"/>
                    <a:pt x="535" y="18"/>
                  </a:cubicBezTo>
                  <a:cubicBezTo>
                    <a:pt x="537" y="18"/>
                    <a:pt x="537" y="18"/>
                    <a:pt x="537" y="18"/>
                  </a:cubicBezTo>
                  <a:close/>
                  <a:moveTo>
                    <a:pt x="555" y="31"/>
                  </a:moveTo>
                  <a:cubicBezTo>
                    <a:pt x="555" y="37"/>
                    <a:pt x="557" y="40"/>
                    <a:pt x="559" y="43"/>
                  </a:cubicBezTo>
                  <a:cubicBezTo>
                    <a:pt x="561" y="46"/>
                    <a:pt x="564" y="48"/>
                    <a:pt x="567" y="48"/>
                  </a:cubicBezTo>
                  <a:cubicBezTo>
                    <a:pt x="569" y="48"/>
                    <a:pt x="571" y="47"/>
                    <a:pt x="573" y="46"/>
                  </a:cubicBezTo>
                  <a:cubicBezTo>
                    <a:pt x="575" y="45"/>
                    <a:pt x="576" y="43"/>
                    <a:pt x="577" y="39"/>
                  </a:cubicBezTo>
                  <a:cubicBezTo>
                    <a:pt x="578" y="40"/>
                    <a:pt x="578" y="40"/>
                    <a:pt x="578" y="40"/>
                  </a:cubicBezTo>
                  <a:cubicBezTo>
                    <a:pt x="578" y="43"/>
                    <a:pt x="576" y="47"/>
                    <a:pt x="574" y="49"/>
                  </a:cubicBezTo>
                  <a:cubicBezTo>
                    <a:pt x="571" y="52"/>
                    <a:pt x="568" y="53"/>
                    <a:pt x="565" y="53"/>
                  </a:cubicBezTo>
                  <a:cubicBezTo>
                    <a:pt x="561" y="53"/>
                    <a:pt x="557" y="52"/>
                    <a:pt x="555" y="49"/>
                  </a:cubicBezTo>
                  <a:cubicBezTo>
                    <a:pt x="552" y="45"/>
                    <a:pt x="551" y="41"/>
                    <a:pt x="551" y="36"/>
                  </a:cubicBezTo>
                  <a:cubicBezTo>
                    <a:pt x="551" y="30"/>
                    <a:pt x="552" y="25"/>
                    <a:pt x="555" y="22"/>
                  </a:cubicBezTo>
                  <a:cubicBezTo>
                    <a:pt x="558" y="19"/>
                    <a:pt x="561" y="17"/>
                    <a:pt x="566" y="17"/>
                  </a:cubicBezTo>
                  <a:cubicBezTo>
                    <a:pt x="569" y="17"/>
                    <a:pt x="573" y="19"/>
                    <a:pt x="575" y="21"/>
                  </a:cubicBezTo>
                  <a:cubicBezTo>
                    <a:pt x="577" y="23"/>
                    <a:pt x="579" y="27"/>
                    <a:pt x="579" y="31"/>
                  </a:cubicBezTo>
                  <a:cubicBezTo>
                    <a:pt x="555" y="31"/>
                    <a:pt x="555" y="31"/>
                    <a:pt x="555" y="31"/>
                  </a:cubicBezTo>
                  <a:close/>
                  <a:moveTo>
                    <a:pt x="555" y="29"/>
                  </a:moveTo>
                  <a:cubicBezTo>
                    <a:pt x="571" y="29"/>
                    <a:pt x="571" y="29"/>
                    <a:pt x="571" y="29"/>
                  </a:cubicBezTo>
                  <a:cubicBezTo>
                    <a:pt x="571" y="27"/>
                    <a:pt x="570" y="26"/>
                    <a:pt x="570" y="25"/>
                  </a:cubicBezTo>
                  <a:cubicBezTo>
                    <a:pt x="569" y="24"/>
                    <a:pt x="568" y="23"/>
                    <a:pt x="567" y="22"/>
                  </a:cubicBezTo>
                  <a:cubicBezTo>
                    <a:pt x="566" y="21"/>
                    <a:pt x="565" y="21"/>
                    <a:pt x="563" y="21"/>
                  </a:cubicBezTo>
                  <a:cubicBezTo>
                    <a:pt x="561" y="21"/>
                    <a:pt x="560" y="21"/>
                    <a:pt x="558" y="23"/>
                  </a:cubicBezTo>
                  <a:cubicBezTo>
                    <a:pt x="557" y="24"/>
                    <a:pt x="555" y="27"/>
                    <a:pt x="555" y="29"/>
                  </a:cubicBezTo>
                  <a:close/>
                  <a:moveTo>
                    <a:pt x="595" y="25"/>
                  </a:moveTo>
                  <a:cubicBezTo>
                    <a:pt x="599" y="20"/>
                    <a:pt x="603" y="18"/>
                    <a:pt x="606" y="18"/>
                  </a:cubicBezTo>
                  <a:cubicBezTo>
                    <a:pt x="608" y="18"/>
                    <a:pt x="609" y="18"/>
                    <a:pt x="611" y="19"/>
                  </a:cubicBezTo>
                  <a:cubicBezTo>
                    <a:pt x="612" y="20"/>
                    <a:pt x="613" y="21"/>
                    <a:pt x="614" y="23"/>
                  </a:cubicBezTo>
                  <a:cubicBezTo>
                    <a:pt x="615" y="25"/>
                    <a:pt x="615" y="27"/>
                    <a:pt x="615" y="30"/>
                  </a:cubicBezTo>
                  <a:cubicBezTo>
                    <a:pt x="615" y="45"/>
                    <a:pt x="615" y="45"/>
                    <a:pt x="615" y="45"/>
                  </a:cubicBezTo>
                  <a:cubicBezTo>
                    <a:pt x="615" y="47"/>
                    <a:pt x="615" y="48"/>
                    <a:pt x="615" y="49"/>
                  </a:cubicBezTo>
                  <a:cubicBezTo>
                    <a:pt x="616" y="50"/>
                    <a:pt x="616" y="50"/>
                    <a:pt x="617" y="51"/>
                  </a:cubicBezTo>
                  <a:cubicBezTo>
                    <a:pt x="617" y="51"/>
                    <a:pt x="618" y="51"/>
                    <a:pt x="620" y="51"/>
                  </a:cubicBezTo>
                  <a:cubicBezTo>
                    <a:pt x="620" y="52"/>
                    <a:pt x="620" y="52"/>
                    <a:pt x="620" y="52"/>
                  </a:cubicBezTo>
                  <a:cubicBezTo>
                    <a:pt x="604" y="52"/>
                    <a:pt x="604" y="52"/>
                    <a:pt x="604" y="52"/>
                  </a:cubicBezTo>
                  <a:cubicBezTo>
                    <a:pt x="604" y="51"/>
                    <a:pt x="604" y="51"/>
                    <a:pt x="604" y="51"/>
                  </a:cubicBezTo>
                  <a:cubicBezTo>
                    <a:pt x="605" y="51"/>
                    <a:pt x="605" y="51"/>
                    <a:pt x="605" y="51"/>
                  </a:cubicBezTo>
                  <a:cubicBezTo>
                    <a:pt x="606" y="51"/>
                    <a:pt x="607" y="51"/>
                    <a:pt x="608" y="50"/>
                  </a:cubicBezTo>
                  <a:cubicBezTo>
                    <a:pt x="609" y="50"/>
                    <a:pt x="609" y="49"/>
                    <a:pt x="609" y="48"/>
                  </a:cubicBezTo>
                  <a:cubicBezTo>
                    <a:pt x="609" y="48"/>
                    <a:pt x="609" y="47"/>
                    <a:pt x="609" y="45"/>
                  </a:cubicBezTo>
                  <a:cubicBezTo>
                    <a:pt x="609" y="31"/>
                    <a:pt x="609" y="31"/>
                    <a:pt x="609" y="31"/>
                  </a:cubicBezTo>
                  <a:cubicBezTo>
                    <a:pt x="609" y="27"/>
                    <a:pt x="609" y="25"/>
                    <a:pt x="608" y="24"/>
                  </a:cubicBezTo>
                  <a:cubicBezTo>
                    <a:pt x="607" y="23"/>
                    <a:pt x="606" y="22"/>
                    <a:pt x="604" y="22"/>
                  </a:cubicBezTo>
                  <a:cubicBezTo>
                    <a:pt x="601" y="22"/>
                    <a:pt x="598" y="23"/>
                    <a:pt x="595" y="27"/>
                  </a:cubicBezTo>
                  <a:cubicBezTo>
                    <a:pt x="595" y="45"/>
                    <a:pt x="595" y="45"/>
                    <a:pt x="595" y="45"/>
                  </a:cubicBezTo>
                  <a:cubicBezTo>
                    <a:pt x="595" y="47"/>
                    <a:pt x="595" y="48"/>
                    <a:pt x="596" y="49"/>
                  </a:cubicBezTo>
                  <a:cubicBezTo>
                    <a:pt x="596" y="50"/>
                    <a:pt x="597" y="50"/>
                    <a:pt x="597" y="51"/>
                  </a:cubicBezTo>
                  <a:cubicBezTo>
                    <a:pt x="597" y="51"/>
                    <a:pt x="599" y="51"/>
                    <a:pt x="601" y="51"/>
                  </a:cubicBezTo>
                  <a:cubicBezTo>
                    <a:pt x="601" y="52"/>
                    <a:pt x="601" y="52"/>
                    <a:pt x="601" y="52"/>
                  </a:cubicBezTo>
                  <a:cubicBezTo>
                    <a:pt x="585" y="52"/>
                    <a:pt x="585" y="52"/>
                    <a:pt x="585" y="52"/>
                  </a:cubicBezTo>
                  <a:cubicBezTo>
                    <a:pt x="585" y="51"/>
                    <a:pt x="585" y="51"/>
                    <a:pt x="585" y="51"/>
                  </a:cubicBezTo>
                  <a:cubicBezTo>
                    <a:pt x="585" y="51"/>
                    <a:pt x="585" y="51"/>
                    <a:pt x="585" y="51"/>
                  </a:cubicBezTo>
                  <a:cubicBezTo>
                    <a:pt x="587" y="51"/>
                    <a:pt x="588" y="51"/>
                    <a:pt x="589" y="50"/>
                  </a:cubicBezTo>
                  <a:cubicBezTo>
                    <a:pt x="589" y="49"/>
                    <a:pt x="589" y="47"/>
                    <a:pt x="589" y="45"/>
                  </a:cubicBezTo>
                  <a:cubicBezTo>
                    <a:pt x="589" y="32"/>
                    <a:pt x="589" y="32"/>
                    <a:pt x="589" y="32"/>
                  </a:cubicBezTo>
                  <a:cubicBezTo>
                    <a:pt x="589" y="28"/>
                    <a:pt x="589" y="25"/>
                    <a:pt x="589" y="24"/>
                  </a:cubicBezTo>
                  <a:cubicBezTo>
                    <a:pt x="589" y="23"/>
                    <a:pt x="589" y="23"/>
                    <a:pt x="588" y="22"/>
                  </a:cubicBezTo>
                  <a:cubicBezTo>
                    <a:pt x="588" y="22"/>
                    <a:pt x="587" y="22"/>
                    <a:pt x="587" y="22"/>
                  </a:cubicBezTo>
                  <a:cubicBezTo>
                    <a:pt x="586" y="22"/>
                    <a:pt x="585" y="22"/>
                    <a:pt x="584" y="22"/>
                  </a:cubicBezTo>
                  <a:cubicBezTo>
                    <a:pt x="584" y="21"/>
                    <a:pt x="584" y="21"/>
                    <a:pt x="584" y="21"/>
                  </a:cubicBezTo>
                  <a:cubicBezTo>
                    <a:pt x="594" y="17"/>
                    <a:pt x="594" y="17"/>
                    <a:pt x="594" y="17"/>
                  </a:cubicBezTo>
                  <a:cubicBezTo>
                    <a:pt x="595" y="17"/>
                    <a:pt x="595" y="17"/>
                    <a:pt x="595" y="17"/>
                  </a:cubicBezTo>
                  <a:cubicBezTo>
                    <a:pt x="595" y="25"/>
                    <a:pt x="595" y="25"/>
                    <a:pt x="595" y="25"/>
                  </a:cubicBezTo>
                  <a:close/>
                  <a:moveTo>
                    <a:pt x="654" y="40"/>
                  </a:moveTo>
                  <a:cubicBezTo>
                    <a:pt x="653" y="44"/>
                    <a:pt x="651" y="48"/>
                    <a:pt x="649" y="50"/>
                  </a:cubicBezTo>
                  <a:cubicBezTo>
                    <a:pt x="646" y="53"/>
                    <a:pt x="643" y="54"/>
                    <a:pt x="640" y="54"/>
                  </a:cubicBezTo>
                  <a:cubicBezTo>
                    <a:pt x="637" y="54"/>
                    <a:pt x="633" y="52"/>
                    <a:pt x="631" y="49"/>
                  </a:cubicBezTo>
                  <a:cubicBezTo>
                    <a:pt x="628" y="46"/>
                    <a:pt x="627" y="41"/>
                    <a:pt x="627" y="36"/>
                  </a:cubicBezTo>
                  <a:cubicBezTo>
                    <a:pt x="627" y="31"/>
                    <a:pt x="628" y="26"/>
                    <a:pt x="631" y="23"/>
                  </a:cubicBezTo>
                  <a:cubicBezTo>
                    <a:pt x="634" y="19"/>
                    <a:pt x="638" y="17"/>
                    <a:pt x="642" y="17"/>
                  </a:cubicBezTo>
                  <a:cubicBezTo>
                    <a:pt x="645" y="17"/>
                    <a:pt x="648" y="18"/>
                    <a:pt x="650" y="20"/>
                  </a:cubicBezTo>
                  <a:cubicBezTo>
                    <a:pt x="652" y="22"/>
                    <a:pt x="653" y="24"/>
                    <a:pt x="653" y="26"/>
                  </a:cubicBezTo>
                  <a:cubicBezTo>
                    <a:pt x="653" y="27"/>
                    <a:pt x="653" y="27"/>
                    <a:pt x="653" y="28"/>
                  </a:cubicBezTo>
                  <a:cubicBezTo>
                    <a:pt x="652" y="29"/>
                    <a:pt x="651" y="29"/>
                    <a:pt x="650" y="29"/>
                  </a:cubicBezTo>
                  <a:cubicBezTo>
                    <a:pt x="649" y="29"/>
                    <a:pt x="648" y="29"/>
                    <a:pt x="647" y="27"/>
                  </a:cubicBezTo>
                  <a:cubicBezTo>
                    <a:pt x="647" y="27"/>
                    <a:pt x="646" y="26"/>
                    <a:pt x="646" y="25"/>
                  </a:cubicBezTo>
                  <a:cubicBezTo>
                    <a:pt x="646" y="23"/>
                    <a:pt x="645" y="22"/>
                    <a:pt x="645" y="21"/>
                  </a:cubicBezTo>
                  <a:cubicBezTo>
                    <a:pt x="644" y="21"/>
                    <a:pt x="643" y="20"/>
                    <a:pt x="641" y="20"/>
                  </a:cubicBezTo>
                  <a:cubicBezTo>
                    <a:pt x="639" y="20"/>
                    <a:pt x="637" y="21"/>
                    <a:pt x="635" y="23"/>
                  </a:cubicBezTo>
                  <a:cubicBezTo>
                    <a:pt x="633" y="25"/>
                    <a:pt x="633" y="29"/>
                    <a:pt x="633" y="33"/>
                  </a:cubicBezTo>
                  <a:cubicBezTo>
                    <a:pt x="633" y="37"/>
                    <a:pt x="633" y="40"/>
                    <a:pt x="635" y="43"/>
                  </a:cubicBezTo>
                  <a:cubicBezTo>
                    <a:pt x="637" y="47"/>
                    <a:pt x="640" y="48"/>
                    <a:pt x="643" y="48"/>
                  </a:cubicBezTo>
                  <a:cubicBezTo>
                    <a:pt x="645" y="48"/>
                    <a:pt x="647" y="47"/>
                    <a:pt x="649" y="46"/>
                  </a:cubicBezTo>
                  <a:cubicBezTo>
                    <a:pt x="651" y="45"/>
                    <a:pt x="652" y="43"/>
                    <a:pt x="654" y="40"/>
                  </a:cubicBezTo>
                  <a:cubicBezTo>
                    <a:pt x="654" y="40"/>
                    <a:pt x="654" y="40"/>
                    <a:pt x="654" y="40"/>
                  </a:cubicBezTo>
                  <a:close/>
                  <a:moveTo>
                    <a:pt x="668" y="31"/>
                  </a:moveTo>
                  <a:cubicBezTo>
                    <a:pt x="668" y="37"/>
                    <a:pt x="669" y="40"/>
                    <a:pt x="671" y="43"/>
                  </a:cubicBezTo>
                  <a:cubicBezTo>
                    <a:pt x="674" y="46"/>
                    <a:pt x="677" y="48"/>
                    <a:pt x="680" y="48"/>
                  </a:cubicBezTo>
                  <a:cubicBezTo>
                    <a:pt x="682" y="48"/>
                    <a:pt x="684" y="47"/>
                    <a:pt x="685" y="46"/>
                  </a:cubicBezTo>
                  <a:cubicBezTo>
                    <a:pt x="687" y="45"/>
                    <a:pt x="688" y="43"/>
                    <a:pt x="689" y="39"/>
                  </a:cubicBezTo>
                  <a:cubicBezTo>
                    <a:pt x="691" y="40"/>
                    <a:pt x="691" y="40"/>
                    <a:pt x="691" y="40"/>
                  </a:cubicBezTo>
                  <a:cubicBezTo>
                    <a:pt x="690" y="43"/>
                    <a:pt x="689" y="47"/>
                    <a:pt x="686" y="49"/>
                  </a:cubicBezTo>
                  <a:cubicBezTo>
                    <a:pt x="684" y="52"/>
                    <a:pt x="681" y="53"/>
                    <a:pt x="677" y="53"/>
                  </a:cubicBezTo>
                  <a:cubicBezTo>
                    <a:pt x="673" y="53"/>
                    <a:pt x="670" y="52"/>
                    <a:pt x="667" y="49"/>
                  </a:cubicBezTo>
                  <a:cubicBezTo>
                    <a:pt x="664" y="45"/>
                    <a:pt x="663" y="41"/>
                    <a:pt x="663" y="36"/>
                  </a:cubicBezTo>
                  <a:cubicBezTo>
                    <a:pt x="663" y="30"/>
                    <a:pt x="665" y="25"/>
                    <a:pt x="667" y="22"/>
                  </a:cubicBezTo>
                  <a:cubicBezTo>
                    <a:pt x="670" y="19"/>
                    <a:pt x="674" y="17"/>
                    <a:pt x="678" y="17"/>
                  </a:cubicBezTo>
                  <a:cubicBezTo>
                    <a:pt x="682" y="17"/>
                    <a:pt x="685" y="19"/>
                    <a:pt x="687" y="21"/>
                  </a:cubicBezTo>
                  <a:cubicBezTo>
                    <a:pt x="690" y="23"/>
                    <a:pt x="691" y="27"/>
                    <a:pt x="691" y="31"/>
                  </a:cubicBezTo>
                  <a:cubicBezTo>
                    <a:pt x="668" y="31"/>
                    <a:pt x="668" y="31"/>
                    <a:pt x="668" y="31"/>
                  </a:cubicBezTo>
                  <a:close/>
                  <a:moveTo>
                    <a:pt x="668" y="29"/>
                  </a:moveTo>
                  <a:cubicBezTo>
                    <a:pt x="683" y="29"/>
                    <a:pt x="683" y="29"/>
                    <a:pt x="683" y="29"/>
                  </a:cubicBezTo>
                  <a:cubicBezTo>
                    <a:pt x="683" y="27"/>
                    <a:pt x="683" y="26"/>
                    <a:pt x="682" y="25"/>
                  </a:cubicBezTo>
                  <a:cubicBezTo>
                    <a:pt x="682" y="24"/>
                    <a:pt x="681" y="23"/>
                    <a:pt x="679" y="22"/>
                  </a:cubicBezTo>
                  <a:cubicBezTo>
                    <a:pt x="678" y="21"/>
                    <a:pt x="677" y="21"/>
                    <a:pt x="676" y="21"/>
                  </a:cubicBezTo>
                  <a:cubicBezTo>
                    <a:pt x="674" y="21"/>
                    <a:pt x="672" y="21"/>
                    <a:pt x="671" y="23"/>
                  </a:cubicBezTo>
                  <a:cubicBezTo>
                    <a:pt x="669" y="24"/>
                    <a:pt x="668" y="27"/>
                    <a:pt x="668" y="29"/>
                  </a:cubicBezTo>
                  <a:close/>
                  <a:moveTo>
                    <a:pt x="731" y="48"/>
                  </a:moveTo>
                  <a:cubicBezTo>
                    <a:pt x="728" y="51"/>
                    <a:pt x="726" y="52"/>
                    <a:pt x="725" y="53"/>
                  </a:cubicBezTo>
                  <a:cubicBezTo>
                    <a:pt x="724" y="53"/>
                    <a:pt x="722" y="53"/>
                    <a:pt x="721" y="53"/>
                  </a:cubicBezTo>
                  <a:cubicBezTo>
                    <a:pt x="719" y="53"/>
                    <a:pt x="717" y="53"/>
                    <a:pt x="715" y="51"/>
                  </a:cubicBezTo>
                  <a:cubicBezTo>
                    <a:pt x="714" y="49"/>
                    <a:pt x="713" y="47"/>
                    <a:pt x="713" y="45"/>
                  </a:cubicBezTo>
                  <a:cubicBezTo>
                    <a:pt x="713" y="43"/>
                    <a:pt x="714" y="41"/>
                    <a:pt x="715" y="40"/>
                  </a:cubicBezTo>
                  <a:cubicBezTo>
                    <a:pt x="715" y="39"/>
                    <a:pt x="717" y="37"/>
                    <a:pt x="720" y="35"/>
                  </a:cubicBezTo>
                  <a:cubicBezTo>
                    <a:pt x="722" y="34"/>
                    <a:pt x="726" y="32"/>
                    <a:pt x="732" y="30"/>
                  </a:cubicBezTo>
                  <a:cubicBezTo>
                    <a:pt x="732" y="29"/>
                    <a:pt x="732" y="29"/>
                    <a:pt x="732" y="29"/>
                  </a:cubicBezTo>
                  <a:cubicBezTo>
                    <a:pt x="732" y="25"/>
                    <a:pt x="731" y="23"/>
                    <a:pt x="730" y="22"/>
                  </a:cubicBezTo>
                  <a:cubicBezTo>
                    <a:pt x="729" y="21"/>
                    <a:pt x="728" y="20"/>
                    <a:pt x="726" y="20"/>
                  </a:cubicBezTo>
                  <a:cubicBezTo>
                    <a:pt x="724" y="20"/>
                    <a:pt x="723" y="20"/>
                    <a:pt x="722" y="21"/>
                  </a:cubicBezTo>
                  <a:cubicBezTo>
                    <a:pt x="721" y="22"/>
                    <a:pt x="721" y="23"/>
                    <a:pt x="721" y="24"/>
                  </a:cubicBezTo>
                  <a:cubicBezTo>
                    <a:pt x="721" y="26"/>
                    <a:pt x="721" y="26"/>
                    <a:pt x="721" y="26"/>
                  </a:cubicBezTo>
                  <a:cubicBezTo>
                    <a:pt x="721" y="27"/>
                    <a:pt x="721" y="28"/>
                    <a:pt x="720" y="29"/>
                  </a:cubicBezTo>
                  <a:cubicBezTo>
                    <a:pt x="720" y="29"/>
                    <a:pt x="719" y="29"/>
                    <a:pt x="718" y="29"/>
                  </a:cubicBezTo>
                  <a:cubicBezTo>
                    <a:pt x="717" y="29"/>
                    <a:pt x="717" y="29"/>
                    <a:pt x="716" y="29"/>
                  </a:cubicBezTo>
                  <a:cubicBezTo>
                    <a:pt x="716" y="28"/>
                    <a:pt x="715" y="27"/>
                    <a:pt x="715" y="26"/>
                  </a:cubicBezTo>
                  <a:cubicBezTo>
                    <a:pt x="715" y="24"/>
                    <a:pt x="717" y="22"/>
                    <a:pt x="719" y="20"/>
                  </a:cubicBezTo>
                  <a:cubicBezTo>
                    <a:pt x="721" y="18"/>
                    <a:pt x="724" y="17"/>
                    <a:pt x="727" y="17"/>
                  </a:cubicBezTo>
                  <a:cubicBezTo>
                    <a:pt x="730" y="17"/>
                    <a:pt x="733" y="17"/>
                    <a:pt x="735" y="19"/>
                  </a:cubicBezTo>
                  <a:cubicBezTo>
                    <a:pt x="736" y="19"/>
                    <a:pt x="737" y="21"/>
                    <a:pt x="738" y="22"/>
                  </a:cubicBezTo>
                  <a:cubicBezTo>
                    <a:pt x="738" y="23"/>
                    <a:pt x="739" y="25"/>
                    <a:pt x="739" y="29"/>
                  </a:cubicBezTo>
                  <a:cubicBezTo>
                    <a:pt x="739" y="40"/>
                    <a:pt x="739" y="40"/>
                    <a:pt x="739" y="40"/>
                  </a:cubicBezTo>
                  <a:cubicBezTo>
                    <a:pt x="739" y="43"/>
                    <a:pt x="739" y="45"/>
                    <a:pt x="739" y="46"/>
                  </a:cubicBezTo>
                  <a:cubicBezTo>
                    <a:pt x="739" y="47"/>
                    <a:pt x="739" y="47"/>
                    <a:pt x="739" y="48"/>
                  </a:cubicBezTo>
                  <a:cubicBezTo>
                    <a:pt x="739" y="48"/>
                    <a:pt x="739" y="48"/>
                    <a:pt x="740" y="48"/>
                  </a:cubicBezTo>
                  <a:cubicBezTo>
                    <a:pt x="740" y="48"/>
                    <a:pt x="741" y="48"/>
                    <a:pt x="741" y="48"/>
                  </a:cubicBezTo>
                  <a:cubicBezTo>
                    <a:pt x="741" y="47"/>
                    <a:pt x="743" y="47"/>
                    <a:pt x="744" y="45"/>
                  </a:cubicBezTo>
                  <a:cubicBezTo>
                    <a:pt x="744" y="47"/>
                    <a:pt x="744" y="47"/>
                    <a:pt x="744" y="47"/>
                  </a:cubicBezTo>
                  <a:cubicBezTo>
                    <a:pt x="741" y="51"/>
                    <a:pt x="739" y="53"/>
                    <a:pt x="736" y="53"/>
                  </a:cubicBezTo>
                  <a:cubicBezTo>
                    <a:pt x="735" y="53"/>
                    <a:pt x="734" y="52"/>
                    <a:pt x="733" y="51"/>
                  </a:cubicBezTo>
                  <a:cubicBezTo>
                    <a:pt x="732" y="51"/>
                    <a:pt x="731" y="50"/>
                    <a:pt x="731" y="48"/>
                  </a:cubicBezTo>
                  <a:close/>
                  <a:moveTo>
                    <a:pt x="731" y="45"/>
                  </a:moveTo>
                  <a:cubicBezTo>
                    <a:pt x="731" y="33"/>
                    <a:pt x="731" y="33"/>
                    <a:pt x="731" y="33"/>
                  </a:cubicBezTo>
                  <a:cubicBezTo>
                    <a:pt x="728" y="34"/>
                    <a:pt x="725" y="35"/>
                    <a:pt x="725" y="36"/>
                  </a:cubicBezTo>
                  <a:cubicBezTo>
                    <a:pt x="723" y="37"/>
                    <a:pt x="721" y="38"/>
                    <a:pt x="721" y="39"/>
                  </a:cubicBezTo>
                  <a:cubicBezTo>
                    <a:pt x="720" y="41"/>
                    <a:pt x="719" y="42"/>
                    <a:pt x="719" y="43"/>
                  </a:cubicBezTo>
                  <a:cubicBezTo>
                    <a:pt x="719" y="45"/>
                    <a:pt x="720" y="47"/>
                    <a:pt x="721" y="48"/>
                  </a:cubicBezTo>
                  <a:cubicBezTo>
                    <a:pt x="722" y="49"/>
                    <a:pt x="723" y="49"/>
                    <a:pt x="725" y="49"/>
                  </a:cubicBezTo>
                  <a:cubicBezTo>
                    <a:pt x="726" y="49"/>
                    <a:pt x="729" y="48"/>
                    <a:pt x="731" y="45"/>
                  </a:cubicBezTo>
                  <a:close/>
                  <a:moveTo>
                    <a:pt x="759" y="25"/>
                  </a:moveTo>
                  <a:cubicBezTo>
                    <a:pt x="763" y="20"/>
                    <a:pt x="766" y="18"/>
                    <a:pt x="769" y="18"/>
                  </a:cubicBezTo>
                  <a:cubicBezTo>
                    <a:pt x="771" y="18"/>
                    <a:pt x="773" y="18"/>
                    <a:pt x="774" y="19"/>
                  </a:cubicBezTo>
                  <a:cubicBezTo>
                    <a:pt x="775" y="20"/>
                    <a:pt x="777" y="21"/>
                    <a:pt x="777" y="23"/>
                  </a:cubicBezTo>
                  <a:cubicBezTo>
                    <a:pt x="778" y="25"/>
                    <a:pt x="778" y="27"/>
                    <a:pt x="778" y="30"/>
                  </a:cubicBezTo>
                  <a:cubicBezTo>
                    <a:pt x="778" y="45"/>
                    <a:pt x="778" y="45"/>
                    <a:pt x="778" y="45"/>
                  </a:cubicBezTo>
                  <a:cubicBezTo>
                    <a:pt x="778" y="47"/>
                    <a:pt x="778" y="48"/>
                    <a:pt x="779" y="49"/>
                  </a:cubicBezTo>
                  <a:cubicBezTo>
                    <a:pt x="779" y="50"/>
                    <a:pt x="779" y="50"/>
                    <a:pt x="780" y="51"/>
                  </a:cubicBezTo>
                  <a:cubicBezTo>
                    <a:pt x="780" y="51"/>
                    <a:pt x="781" y="51"/>
                    <a:pt x="783" y="51"/>
                  </a:cubicBezTo>
                  <a:cubicBezTo>
                    <a:pt x="783" y="52"/>
                    <a:pt x="783" y="52"/>
                    <a:pt x="783" y="52"/>
                  </a:cubicBezTo>
                  <a:cubicBezTo>
                    <a:pt x="767" y="52"/>
                    <a:pt x="767" y="52"/>
                    <a:pt x="767" y="52"/>
                  </a:cubicBezTo>
                  <a:cubicBezTo>
                    <a:pt x="767" y="51"/>
                    <a:pt x="767" y="51"/>
                    <a:pt x="767" y="51"/>
                  </a:cubicBezTo>
                  <a:cubicBezTo>
                    <a:pt x="768" y="51"/>
                    <a:pt x="768" y="51"/>
                    <a:pt x="768" y="51"/>
                  </a:cubicBezTo>
                  <a:cubicBezTo>
                    <a:pt x="769" y="51"/>
                    <a:pt x="770" y="51"/>
                    <a:pt x="771" y="50"/>
                  </a:cubicBezTo>
                  <a:cubicBezTo>
                    <a:pt x="772" y="50"/>
                    <a:pt x="772" y="49"/>
                    <a:pt x="772" y="48"/>
                  </a:cubicBezTo>
                  <a:cubicBezTo>
                    <a:pt x="772" y="48"/>
                    <a:pt x="772" y="47"/>
                    <a:pt x="772" y="45"/>
                  </a:cubicBezTo>
                  <a:cubicBezTo>
                    <a:pt x="772" y="31"/>
                    <a:pt x="772" y="31"/>
                    <a:pt x="772" y="31"/>
                  </a:cubicBezTo>
                  <a:cubicBezTo>
                    <a:pt x="772" y="27"/>
                    <a:pt x="772" y="25"/>
                    <a:pt x="771" y="24"/>
                  </a:cubicBezTo>
                  <a:cubicBezTo>
                    <a:pt x="770" y="23"/>
                    <a:pt x="769" y="22"/>
                    <a:pt x="767" y="22"/>
                  </a:cubicBezTo>
                  <a:cubicBezTo>
                    <a:pt x="764" y="22"/>
                    <a:pt x="761" y="23"/>
                    <a:pt x="759" y="27"/>
                  </a:cubicBezTo>
                  <a:cubicBezTo>
                    <a:pt x="759" y="45"/>
                    <a:pt x="759" y="45"/>
                    <a:pt x="759" y="45"/>
                  </a:cubicBezTo>
                  <a:cubicBezTo>
                    <a:pt x="759" y="47"/>
                    <a:pt x="759" y="48"/>
                    <a:pt x="759" y="49"/>
                  </a:cubicBezTo>
                  <a:cubicBezTo>
                    <a:pt x="759" y="50"/>
                    <a:pt x="760" y="50"/>
                    <a:pt x="760" y="51"/>
                  </a:cubicBezTo>
                  <a:cubicBezTo>
                    <a:pt x="761" y="51"/>
                    <a:pt x="762" y="51"/>
                    <a:pt x="764" y="51"/>
                  </a:cubicBezTo>
                  <a:cubicBezTo>
                    <a:pt x="764" y="52"/>
                    <a:pt x="764" y="52"/>
                    <a:pt x="764" y="52"/>
                  </a:cubicBezTo>
                  <a:cubicBezTo>
                    <a:pt x="748" y="52"/>
                    <a:pt x="748" y="52"/>
                    <a:pt x="748" y="52"/>
                  </a:cubicBezTo>
                  <a:cubicBezTo>
                    <a:pt x="748" y="51"/>
                    <a:pt x="748" y="51"/>
                    <a:pt x="748" y="51"/>
                  </a:cubicBezTo>
                  <a:cubicBezTo>
                    <a:pt x="749" y="51"/>
                    <a:pt x="749" y="51"/>
                    <a:pt x="749" y="51"/>
                  </a:cubicBezTo>
                  <a:cubicBezTo>
                    <a:pt x="750" y="51"/>
                    <a:pt x="751" y="51"/>
                    <a:pt x="752" y="50"/>
                  </a:cubicBezTo>
                  <a:cubicBezTo>
                    <a:pt x="752" y="49"/>
                    <a:pt x="753" y="47"/>
                    <a:pt x="753" y="45"/>
                  </a:cubicBezTo>
                  <a:cubicBezTo>
                    <a:pt x="753" y="32"/>
                    <a:pt x="753" y="32"/>
                    <a:pt x="753" y="32"/>
                  </a:cubicBezTo>
                  <a:cubicBezTo>
                    <a:pt x="753" y="28"/>
                    <a:pt x="753" y="25"/>
                    <a:pt x="752" y="24"/>
                  </a:cubicBezTo>
                  <a:cubicBezTo>
                    <a:pt x="752" y="23"/>
                    <a:pt x="752" y="23"/>
                    <a:pt x="751" y="22"/>
                  </a:cubicBezTo>
                  <a:cubicBezTo>
                    <a:pt x="751" y="22"/>
                    <a:pt x="751" y="22"/>
                    <a:pt x="750" y="22"/>
                  </a:cubicBezTo>
                  <a:cubicBezTo>
                    <a:pt x="749" y="22"/>
                    <a:pt x="748" y="22"/>
                    <a:pt x="747" y="22"/>
                  </a:cubicBezTo>
                  <a:cubicBezTo>
                    <a:pt x="747" y="21"/>
                    <a:pt x="747" y="21"/>
                    <a:pt x="747" y="21"/>
                  </a:cubicBezTo>
                  <a:cubicBezTo>
                    <a:pt x="757" y="17"/>
                    <a:pt x="757" y="17"/>
                    <a:pt x="757" y="17"/>
                  </a:cubicBezTo>
                  <a:cubicBezTo>
                    <a:pt x="759" y="17"/>
                    <a:pt x="759" y="17"/>
                    <a:pt x="759" y="17"/>
                  </a:cubicBezTo>
                  <a:cubicBezTo>
                    <a:pt x="759" y="25"/>
                    <a:pt x="759" y="25"/>
                    <a:pt x="759" y="25"/>
                  </a:cubicBezTo>
                  <a:close/>
                  <a:moveTo>
                    <a:pt x="812" y="49"/>
                  </a:moveTo>
                  <a:cubicBezTo>
                    <a:pt x="811" y="51"/>
                    <a:pt x="809" y="52"/>
                    <a:pt x="807" y="53"/>
                  </a:cubicBezTo>
                  <a:cubicBezTo>
                    <a:pt x="806" y="53"/>
                    <a:pt x="804" y="54"/>
                    <a:pt x="803" y="54"/>
                  </a:cubicBezTo>
                  <a:cubicBezTo>
                    <a:pt x="799" y="54"/>
                    <a:pt x="796" y="52"/>
                    <a:pt x="793" y="49"/>
                  </a:cubicBezTo>
                  <a:cubicBezTo>
                    <a:pt x="791" y="46"/>
                    <a:pt x="789" y="42"/>
                    <a:pt x="789" y="37"/>
                  </a:cubicBezTo>
                  <a:cubicBezTo>
                    <a:pt x="789" y="32"/>
                    <a:pt x="791" y="28"/>
                    <a:pt x="794" y="24"/>
                  </a:cubicBezTo>
                  <a:cubicBezTo>
                    <a:pt x="797" y="20"/>
                    <a:pt x="801" y="18"/>
                    <a:pt x="805" y="18"/>
                  </a:cubicBezTo>
                  <a:cubicBezTo>
                    <a:pt x="808" y="18"/>
                    <a:pt x="810" y="19"/>
                    <a:pt x="812" y="21"/>
                  </a:cubicBezTo>
                  <a:cubicBezTo>
                    <a:pt x="812" y="14"/>
                    <a:pt x="812" y="14"/>
                    <a:pt x="812" y="14"/>
                  </a:cubicBezTo>
                  <a:cubicBezTo>
                    <a:pt x="812" y="10"/>
                    <a:pt x="812" y="8"/>
                    <a:pt x="812" y="7"/>
                  </a:cubicBezTo>
                  <a:cubicBezTo>
                    <a:pt x="812" y="6"/>
                    <a:pt x="811" y="5"/>
                    <a:pt x="811" y="5"/>
                  </a:cubicBezTo>
                  <a:cubicBezTo>
                    <a:pt x="811" y="5"/>
                    <a:pt x="810" y="5"/>
                    <a:pt x="809" y="5"/>
                  </a:cubicBezTo>
                  <a:cubicBezTo>
                    <a:pt x="809" y="5"/>
                    <a:pt x="808" y="5"/>
                    <a:pt x="807" y="5"/>
                  </a:cubicBezTo>
                  <a:cubicBezTo>
                    <a:pt x="807" y="4"/>
                    <a:pt x="807" y="4"/>
                    <a:pt x="807" y="4"/>
                  </a:cubicBezTo>
                  <a:cubicBezTo>
                    <a:pt x="816" y="0"/>
                    <a:pt x="816" y="0"/>
                    <a:pt x="816" y="0"/>
                  </a:cubicBezTo>
                  <a:cubicBezTo>
                    <a:pt x="818" y="0"/>
                    <a:pt x="818" y="0"/>
                    <a:pt x="818" y="0"/>
                  </a:cubicBezTo>
                  <a:cubicBezTo>
                    <a:pt x="818" y="39"/>
                    <a:pt x="818" y="39"/>
                    <a:pt x="818" y="39"/>
                  </a:cubicBezTo>
                  <a:cubicBezTo>
                    <a:pt x="818" y="43"/>
                    <a:pt x="818" y="45"/>
                    <a:pt x="818" y="46"/>
                  </a:cubicBezTo>
                  <a:cubicBezTo>
                    <a:pt x="818" y="47"/>
                    <a:pt x="819" y="48"/>
                    <a:pt x="819" y="48"/>
                  </a:cubicBezTo>
                  <a:cubicBezTo>
                    <a:pt x="819" y="49"/>
                    <a:pt x="820" y="49"/>
                    <a:pt x="820" y="49"/>
                  </a:cubicBezTo>
                  <a:cubicBezTo>
                    <a:pt x="821" y="49"/>
                    <a:pt x="822" y="48"/>
                    <a:pt x="823" y="48"/>
                  </a:cubicBezTo>
                  <a:cubicBezTo>
                    <a:pt x="823" y="49"/>
                    <a:pt x="823" y="49"/>
                    <a:pt x="823" y="49"/>
                  </a:cubicBezTo>
                  <a:cubicBezTo>
                    <a:pt x="813" y="53"/>
                    <a:pt x="813" y="53"/>
                    <a:pt x="813" y="53"/>
                  </a:cubicBezTo>
                  <a:cubicBezTo>
                    <a:pt x="812" y="53"/>
                    <a:pt x="812" y="53"/>
                    <a:pt x="812" y="53"/>
                  </a:cubicBezTo>
                  <a:cubicBezTo>
                    <a:pt x="812" y="49"/>
                    <a:pt x="812" y="49"/>
                    <a:pt x="812" y="49"/>
                  </a:cubicBezTo>
                  <a:close/>
                  <a:moveTo>
                    <a:pt x="812" y="46"/>
                  </a:moveTo>
                  <a:cubicBezTo>
                    <a:pt x="812" y="29"/>
                    <a:pt x="812" y="29"/>
                    <a:pt x="812" y="29"/>
                  </a:cubicBezTo>
                  <a:cubicBezTo>
                    <a:pt x="812" y="27"/>
                    <a:pt x="812" y="25"/>
                    <a:pt x="811" y="24"/>
                  </a:cubicBezTo>
                  <a:cubicBezTo>
                    <a:pt x="810" y="23"/>
                    <a:pt x="809" y="22"/>
                    <a:pt x="808" y="21"/>
                  </a:cubicBezTo>
                  <a:cubicBezTo>
                    <a:pt x="807" y="20"/>
                    <a:pt x="806" y="20"/>
                    <a:pt x="805" y="20"/>
                  </a:cubicBezTo>
                  <a:cubicBezTo>
                    <a:pt x="803" y="20"/>
                    <a:pt x="801" y="21"/>
                    <a:pt x="799" y="23"/>
                  </a:cubicBezTo>
                  <a:cubicBezTo>
                    <a:pt x="797" y="25"/>
                    <a:pt x="796" y="29"/>
                    <a:pt x="796" y="34"/>
                  </a:cubicBezTo>
                  <a:cubicBezTo>
                    <a:pt x="796" y="39"/>
                    <a:pt x="797" y="43"/>
                    <a:pt x="799" y="45"/>
                  </a:cubicBezTo>
                  <a:cubicBezTo>
                    <a:pt x="801" y="48"/>
                    <a:pt x="803" y="49"/>
                    <a:pt x="806" y="49"/>
                  </a:cubicBezTo>
                  <a:cubicBezTo>
                    <a:pt x="808" y="50"/>
                    <a:pt x="810" y="49"/>
                    <a:pt x="812" y="46"/>
                  </a:cubicBezTo>
                  <a:close/>
                  <a:moveTo>
                    <a:pt x="883" y="3"/>
                  </a:moveTo>
                  <a:cubicBezTo>
                    <a:pt x="883" y="14"/>
                    <a:pt x="883" y="14"/>
                    <a:pt x="883" y="14"/>
                  </a:cubicBezTo>
                  <a:cubicBezTo>
                    <a:pt x="882" y="14"/>
                    <a:pt x="882" y="14"/>
                    <a:pt x="882" y="14"/>
                  </a:cubicBezTo>
                  <a:cubicBezTo>
                    <a:pt x="882" y="12"/>
                    <a:pt x="881" y="11"/>
                    <a:pt x="881" y="10"/>
                  </a:cubicBezTo>
                  <a:cubicBezTo>
                    <a:pt x="880" y="8"/>
                    <a:pt x="879" y="7"/>
                    <a:pt x="878" y="7"/>
                  </a:cubicBezTo>
                  <a:cubicBezTo>
                    <a:pt x="877" y="6"/>
                    <a:pt x="875" y="5"/>
                    <a:pt x="873" y="5"/>
                  </a:cubicBezTo>
                  <a:cubicBezTo>
                    <a:pt x="867" y="5"/>
                    <a:pt x="867" y="5"/>
                    <a:pt x="867" y="5"/>
                  </a:cubicBezTo>
                  <a:cubicBezTo>
                    <a:pt x="867" y="44"/>
                    <a:pt x="867" y="44"/>
                    <a:pt x="867" y="44"/>
                  </a:cubicBezTo>
                  <a:cubicBezTo>
                    <a:pt x="867" y="47"/>
                    <a:pt x="867" y="49"/>
                    <a:pt x="867" y="49"/>
                  </a:cubicBezTo>
                  <a:cubicBezTo>
                    <a:pt x="868" y="51"/>
                    <a:pt x="870" y="51"/>
                    <a:pt x="871" y="51"/>
                  </a:cubicBezTo>
                  <a:cubicBezTo>
                    <a:pt x="873" y="51"/>
                    <a:pt x="873" y="51"/>
                    <a:pt x="873" y="51"/>
                  </a:cubicBezTo>
                  <a:cubicBezTo>
                    <a:pt x="873" y="52"/>
                    <a:pt x="873" y="52"/>
                    <a:pt x="873" y="52"/>
                  </a:cubicBezTo>
                  <a:cubicBezTo>
                    <a:pt x="853" y="52"/>
                    <a:pt x="853" y="52"/>
                    <a:pt x="853" y="52"/>
                  </a:cubicBezTo>
                  <a:cubicBezTo>
                    <a:pt x="853" y="51"/>
                    <a:pt x="853" y="51"/>
                    <a:pt x="853" y="51"/>
                  </a:cubicBezTo>
                  <a:cubicBezTo>
                    <a:pt x="854" y="51"/>
                    <a:pt x="854" y="51"/>
                    <a:pt x="854" y="51"/>
                  </a:cubicBezTo>
                  <a:cubicBezTo>
                    <a:pt x="856" y="51"/>
                    <a:pt x="858" y="50"/>
                    <a:pt x="859" y="49"/>
                  </a:cubicBezTo>
                  <a:cubicBezTo>
                    <a:pt x="859" y="48"/>
                    <a:pt x="859" y="47"/>
                    <a:pt x="859" y="43"/>
                  </a:cubicBezTo>
                  <a:cubicBezTo>
                    <a:pt x="859" y="5"/>
                    <a:pt x="859" y="5"/>
                    <a:pt x="859" y="5"/>
                  </a:cubicBezTo>
                  <a:cubicBezTo>
                    <a:pt x="853" y="5"/>
                    <a:pt x="853" y="5"/>
                    <a:pt x="853" y="5"/>
                  </a:cubicBezTo>
                  <a:cubicBezTo>
                    <a:pt x="851" y="5"/>
                    <a:pt x="849" y="5"/>
                    <a:pt x="849" y="6"/>
                  </a:cubicBezTo>
                  <a:cubicBezTo>
                    <a:pt x="847" y="6"/>
                    <a:pt x="846" y="7"/>
                    <a:pt x="845" y="9"/>
                  </a:cubicBezTo>
                  <a:cubicBezTo>
                    <a:pt x="845" y="10"/>
                    <a:pt x="844" y="12"/>
                    <a:pt x="844" y="14"/>
                  </a:cubicBezTo>
                  <a:cubicBezTo>
                    <a:pt x="843" y="14"/>
                    <a:pt x="843" y="14"/>
                    <a:pt x="843" y="14"/>
                  </a:cubicBezTo>
                  <a:cubicBezTo>
                    <a:pt x="843" y="3"/>
                    <a:pt x="843" y="3"/>
                    <a:pt x="843" y="3"/>
                  </a:cubicBezTo>
                  <a:cubicBezTo>
                    <a:pt x="883" y="3"/>
                    <a:pt x="883" y="3"/>
                    <a:pt x="883" y="3"/>
                  </a:cubicBezTo>
                  <a:close/>
                  <a:moveTo>
                    <a:pt x="891" y="31"/>
                  </a:moveTo>
                  <a:cubicBezTo>
                    <a:pt x="891" y="37"/>
                    <a:pt x="893" y="40"/>
                    <a:pt x="895" y="43"/>
                  </a:cubicBezTo>
                  <a:cubicBezTo>
                    <a:pt x="897" y="46"/>
                    <a:pt x="900" y="48"/>
                    <a:pt x="903" y="48"/>
                  </a:cubicBezTo>
                  <a:cubicBezTo>
                    <a:pt x="905" y="48"/>
                    <a:pt x="907" y="47"/>
                    <a:pt x="909" y="46"/>
                  </a:cubicBezTo>
                  <a:cubicBezTo>
                    <a:pt x="911" y="45"/>
                    <a:pt x="912" y="43"/>
                    <a:pt x="913" y="39"/>
                  </a:cubicBezTo>
                  <a:cubicBezTo>
                    <a:pt x="914" y="40"/>
                    <a:pt x="914" y="40"/>
                    <a:pt x="914" y="40"/>
                  </a:cubicBezTo>
                  <a:cubicBezTo>
                    <a:pt x="914" y="43"/>
                    <a:pt x="912" y="47"/>
                    <a:pt x="910" y="49"/>
                  </a:cubicBezTo>
                  <a:cubicBezTo>
                    <a:pt x="907" y="52"/>
                    <a:pt x="904" y="53"/>
                    <a:pt x="901" y="53"/>
                  </a:cubicBezTo>
                  <a:cubicBezTo>
                    <a:pt x="897" y="53"/>
                    <a:pt x="893" y="52"/>
                    <a:pt x="891" y="49"/>
                  </a:cubicBezTo>
                  <a:cubicBezTo>
                    <a:pt x="888" y="45"/>
                    <a:pt x="887" y="41"/>
                    <a:pt x="887" y="36"/>
                  </a:cubicBezTo>
                  <a:cubicBezTo>
                    <a:pt x="887" y="30"/>
                    <a:pt x="888" y="25"/>
                    <a:pt x="891" y="22"/>
                  </a:cubicBezTo>
                  <a:cubicBezTo>
                    <a:pt x="894" y="19"/>
                    <a:pt x="897" y="17"/>
                    <a:pt x="902" y="17"/>
                  </a:cubicBezTo>
                  <a:cubicBezTo>
                    <a:pt x="905" y="17"/>
                    <a:pt x="909" y="19"/>
                    <a:pt x="911" y="21"/>
                  </a:cubicBezTo>
                  <a:cubicBezTo>
                    <a:pt x="913" y="23"/>
                    <a:pt x="915" y="27"/>
                    <a:pt x="915" y="31"/>
                  </a:cubicBezTo>
                  <a:cubicBezTo>
                    <a:pt x="891" y="31"/>
                    <a:pt x="891" y="31"/>
                    <a:pt x="891" y="31"/>
                  </a:cubicBezTo>
                  <a:close/>
                  <a:moveTo>
                    <a:pt x="891" y="29"/>
                  </a:moveTo>
                  <a:cubicBezTo>
                    <a:pt x="907" y="29"/>
                    <a:pt x="907" y="29"/>
                    <a:pt x="907" y="29"/>
                  </a:cubicBezTo>
                  <a:cubicBezTo>
                    <a:pt x="907" y="27"/>
                    <a:pt x="906" y="26"/>
                    <a:pt x="906" y="25"/>
                  </a:cubicBezTo>
                  <a:cubicBezTo>
                    <a:pt x="905" y="24"/>
                    <a:pt x="904" y="23"/>
                    <a:pt x="903" y="22"/>
                  </a:cubicBezTo>
                  <a:cubicBezTo>
                    <a:pt x="902" y="21"/>
                    <a:pt x="901" y="21"/>
                    <a:pt x="899" y="21"/>
                  </a:cubicBezTo>
                  <a:cubicBezTo>
                    <a:pt x="897" y="21"/>
                    <a:pt x="896" y="21"/>
                    <a:pt x="894" y="23"/>
                  </a:cubicBezTo>
                  <a:cubicBezTo>
                    <a:pt x="893" y="24"/>
                    <a:pt x="892" y="27"/>
                    <a:pt x="891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35"/>
            <p:cNvSpPr>
              <a:spLocks noEditPoints="1"/>
            </p:cNvSpPr>
            <p:nvPr userDrawn="1"/>
          </p:nvSpPr>
          <p:spPr bwMode="auto">
            <a:xfrm>
              <a:off x="10679194" y="4943758"/>
              <a:ext cx="873127" cy="103187"/>
            </a:xfrm>
            <a:custGeom>
              <a:avLst/>
              <a:gdLst>
                <a:gd name="T0" fmla="*/ 23 w 586"/>
                <a:gd name="T1" fmla="*/ 21 h 69"/>
                <a:gd name="T2" fmla="*/ 8 w 586"/>
                <a:gd name="T3" fmla="*/ 24 h 69"/>
                <a:gd name="T4" fmla="*/ 45 w 586"/>
                <a:gd name="T5" fmla="*/ 26 h 69"/>
                <a:gd name="T6" fmla="*/ 66 w 586"/>
                <a:gd name="T7" fmla="*/ 52 h 69"/>
                <a:gd name="T8" fmla="*/ 58 w 586"/>
                <a:gd name="T9" fmla="*/ 46 h 69"/>
                <a:gd name="T10" fmla="*/ 46 w 586"/>
                <a:gd name="T11" fmla="*/ 50 h 69"/>
                <a:gd name="T12" fmla="*/ 40 w 586"/>
                <a:gd name="T13" fmla="*/ 46 h 69"/>
                <a:gd name="T14" fmla="*/ 45 w 586"/>
                <a:gd name="T15" fmla="*/ 1 h 69"/>
                <a:gd name="T16" fmla="*/ 106 w 586"/>
                <a:gd name="T17" fmla="*/ 52 h 69"/>
                <a:gd name="T18" fmla="*/ 98 w 586"/>
                <a:gd name="T19" fmla="*/ 46 h 69"/>
                <a:gd name="T20" fmla="*/ 90 w 586"/>
                <a:gd name="T21" fmla="*/ 52 h 69"/>
                <a:gd name="T22" fmla="*/ 78 w 586"/>
                <a:gd name="T23" fmla="*/ 25 h 69"/>
                <a:gd name="T24" fmla="*/ 132 w 586"/>
                <a:gd name="T25" fmla="*/ 19 h 69"/>
                <a:gd name="T26" fmla="*/ 118 w 586"/>
                <a:gd name="T27" fmla="*/ 28 h 69"/>
                <a:gd name="T28" fmla="*/ 133 w 586"/>
                <a:gd name="T29" fmla="*/ 52 h 69"/>
                <a:gd name="T30" fmla="*/ 169 w 586"/>
                <a:gd name="T31" fmla="*/ 52 h 69"/>
                <a:gd name="T32" fmla="*/ 161 w 586"/>
                <a:gd name="T33" fmla="*/ 15 h 69"/>
                <a:gd name="T34" fmla="*/ 167 w 586"/>
                <a:gd name="T35" fmla="*/ 1 h 69"/>
                <a:gd name="T36" fmla="*/ 181 w 586"/>
                <a:gd name="T37" fmla="*/ 38 h 69"/>
                <a:gd name="T38" fmla="*/ 189 w 586"/>
                <a:gd name="T39" fmla="*/ 47 h 69"/>
                <a:gd name="T40" fmla="*/ 222 w 586"/>
                <a:gd name="T41" fmla="*/ 31 h 69"/>
                <a:gd name="T42" fmla="*/ 252 w 586"/>
                <a:gd name="T43" fmla="*/ 24 h 69"/>
                <a:gd name="T44" fmla="*/ 228 w 586"/>
                <a:gd name="T45" fmla="*/ 44 h 69"/>
                <a:gd name="T46" fmla="*/ 249 w 586"/>
                <a:gd name="T47" fmla="*/ 64 h 69"/>
                <a:gd name="T48" fmla="*/ 223 w 586"/>
                <a:gd name="T49" fmla="*/ 48 h 69"/>
                <a:gd name="T50" fmla="*/ 240 w 586"/>
                <a:gd name="T51" fmla="*/ 39 h 69"/>
                <a:gd name="T52" fmla="*/ 238 w 586"/>
                <a:gd name="T53" fmla="*/ 66 h 69"/>
                <a:gd name="T54" fmla="*/ 274 w 586"/>
                <a:gd name="T55" fmla="*/ 21 h 69"/>
                <a:gd name="T56" fmla="*/ 286 w 586"/>
                <a:gd name="T57" fmla="*/ 21 h 69"/>
                <a:gd name="T58" fmla="*/ 290 w 586"/>
                <a:gd name="T59" fmla="*/ 25 h 69"/>
                <a:gd name="T60" fmla="*/ 267 w 586"/>
                <a:gd name="T61" fmla="*/ 62 h 69"/>
                <a:gd name="T62" fmla="*/ 258 w 586"/>
                <a:gd name="T63" fmla="*/ 20 h 69"/>
                <a:gd name="T64" fmla="*/ 319 w 586"/>
                <a:gd name="T65" fmla="*/ 49 h 69"/>
                <a:gd name="T66" fmla="*/ 322 w 586"/>
                <a:gd name="T67" fmla="*/ 34 h 69"/>
                <a:gd name="T68" fmla="*/ 368 w 586"/>
                <a:gd name="T69" fmla="*/ 45 h 69"/>
                <a:gd name="T70" fmla="*/ 360 w 586"/>
                <a:gd name="T71" fmla="*/ 52 h 69"/>
                <a:gd name="T72" fmla="*/ 364 w 586"/>
                <a:gd name="T73" fmla="*/ 8 h 69"/>
                <a:gd name="T74" fmla="*/ 378 w 586"/>
                <a:gd name="T75" fmla="*/ 6 h 69"/>
                <a:gd name="T76" fmla="*/ 377 w 586"/>
                <a:gd name="T77" fmla="*/ 22 h 69"/>
                <a:gd name="T78" fmla="*/ 408 w 586"/>
                <a:gd name="T79" fmla="*/ 16 h 69"/>
                <a:gd name="T80" fmla="*/ 433 w 586"/>
                <a:gd name="T81" fmla="*/ 52 h 69"/>
                <a:gd name="T82" fmla="*/ 435 w 586"/>
                <a:gd name="T83" fmla="*/ 6 h 69"/>
                <a:gd name="T84" fmla="*/ 476 w 586"/>
                <a:gd name="T85" fmla="*/ 20 h 69"/>
                <a:gd name="T86" fmla="*/ 468 w 586"/>
                <a:gd name="T87" fmla="*/ 54 h 69"/>
                <a:gd name="T88" fmla="*/ 472 w 586"/>
                <a:gd name="T89" fmla="*/ 24 h 69"/>
                <a:gd name="T90" fmla="*/ 466 w 586"/>
                <a:gd name="T91" fmla="*/ 54 h 69"/>
                <a:gd name="T92" fmla="*/ 454 w 586"/>
                <a:gd name="T93" fmla="*/ 6 h 69"/>
                <a:gd name="T94" fmla="*/ 502 w 586"/>
                <a:gd name="T95" fmla="*/ 5 h 69"/>
                <a:gd name="T96" fmla="*/ 502 w 586"/>
                <a:gd name="T97" fmla="*/ 46 h 69"/>
                <a:gd name="T98" fmla="*/ 495 w 586"/>
                <a:gd name="T99" fmla="*/ 50 h 69"/>
                <a:gd name="T100" fmla="*/ 500 w 586"/>
                <a:gd name="T101" fmla="*/ 19 h 69"/>
                <a:gd name="T102" fmla="*/ 544 w 586"/>
                <a:gd name="T103" fmla="*/ 50 h 69"/>
                <a:gd name="T104" fmla="*/ 538 w 586"/>
                <a:gd name="T105" fmla="*/ 49 h 69"/>
                <a:gd name="T106" fmla="*/ 526 w 586"/>
                <a:gd name="T107" fmla="*/ 52 h 69"/>
                <a:gd name="T108" fmla="*/ 518 w 586"/>
                <a:gd name="T109" fmla="*/ 33 h 69"/>
                <a:gd name="T110" fmla="*/ 524 w 586"/>
                <a:gd name="T111" fmla="*/ 26 h 69"/>
                <a:gd name="T112" fmla="*/ 574 w 586"/>
                <a:gd name="T113" fmla="*/ 31 h 69"/>
                <a:gd name="T114" fmla="*/ 560 w 586"/>
                <a:gd name="T115" fmla="*/ 30 h 69"/>
                <a:gd name="T116" fmla="*/ 580 w 586"/>
                <a:gd name="T117" fmla="*/ 41 h 69"/>
                <a:gd name="T118" fmla="*/ 575 w 586"/>
                <a:gd name="T119" fmla="*/ 52 h 69"/>
                <a:gd name="T120" fmla="*/ 566 w 586"/>
                <a:gd name="T121" fmla="*/ 5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86" h="69">
                  <a:moveTo>
                    <a:pt x="27" y="41"/>
                  </a:moveTo>
                  <a:cubicBezTo>
                    <a:pt x="26" y="45"/>
                    <a:pt x="24" y="49"/>
                    <a:pt x="22" y="51"/>
                  </a:cubicBezTo>
                  <a:cubicBezTo>
                    <a:pt x="19" y="54"/>
                    <a:pt x="16" y="55"/>
                    <a:pt x="13" y="55"/>
                  </a:cubicBezTo>
                  <a:cubicBezTo>
                    <a:pt x="10" y="55"/>
                    <a:pt x="6" y="53"/>
                    <a:pt x="4" y="50"/>
                  </a:cubicBezTo>
                  <a:cubicBezTo>
                    <a:pt x="1" y="47"/>
                    <a:pt x="0" y="42"/>
                    <a:pt x="0" y="37"/>
                  </a:cubicBezTo>
                  <a:cubicBezTo>
                    <a:pt x="0" y="32"/>
                    <a:pt x="1" y="27"/>
                    <a:pt x="4" y="24"/>
                  </a:cubicBezTo>
                  <a:cubicBezTo>
                    <a:pt x="7" y="20"/>
                    <a:pt x="11" y="18"/>
                    <a:pt x="15" y="18"/>
                  </a:cubicBezTo>
                  <a:cubicBezTo>
                    <a:pt x="18" y="18"/>
                    <a:pt x="21" y="19"/>
                    <a:pt x="23" y="21"/>
                  </a:cubicBezTo>
                  <a:cubicBezTo>
                    <a:pt x="25" y="23"/>
                    <a:pt x="26" y="25"/>
                    <a:pt x="26" y="27"/>
                  </a:cubicBezTo>
                  <a:cubicBezTo>
                    <a:pt x="26" y="28"/>
                    <a:pt x="26" y="28"/>
                    <a:pt x="26" y="29"/>
                  </a:cubicBezTo>
                  <a:cubicBezTo>
                    <a:pt x="25" y="30"/>
                    <a:pt x="24" y="30"/>
                    <a:pt x="23" y="30"/>
                  </a:cubicBezTo>
                  <a:cubicBezTo>
                    <a:pt x="22" y="30"/>
                    <a:pt x="21" y="30"/>
                    <a:pt x="20" y="28"/>
                  </a:cubicBezTo>
                  <a:cubicBezTo>
                    <a:pt x="20" y="28"/>
                    <a:pt x="19" y="27"/>
                    <a:pt x="19" y="26"/>
                  </a:cubicBezTo>
                  <a:cubicBezTo>
                    <a:pt x="19" y="24"/>
                    <a:pt x="18" y="23"/>
                    <a:pt x="18" y="22"/>
                  </a:cubicBezTo>
                  <a:cubicBezTo>
                    <a:pt x="17" y="22"/>
                    <a:pt x="16" y="21"/>
                    <a:pt x="14" y="21"/>
                  </a:cubicBezTo>
                  <a:cubicBezTo>
                    <a:pt x="12" y="21"/>
                    <a:pt x="10" y="22"/>
                    <a:pt x="8" y="24"/>
                  </a:cubicBezTo>
                  <a:cubicBezTo>
                    <a:pt x="6" y="26"/>
                    <a:pt x="6" y="30"/>
                    <a:pt x="6" y="34"/>
                  </a:cubicBezTo>
                  <a:cubicBezTo>
                    <a:pt x="6" y="38"/>
                    <a:pt x="6" y="41"/>
                    <a:pt x="8" y="44"/>
                  </a:cubicBezTo>
                  <a:cubicBezTo>
                    <a:pt x="10" y="48"/>
                    <a:pt x="13" y="49"/>
                    <a:pt x="16" y="49"/>
                  </a:cubicBezTo>
                  <a:cubicBezTo>
                    <a:pt x="18" y="49"/>
                    <a:pt x="20" y="48"/>
                    <a:pt x="22" y="47"/>
                  </a:cubicBezTo>
                  <a:cubicBezTo>
                    <a:pt x="24" y="46"/>
                    <a:pt x="25" y="44"/>
                    <a:pt x="27" y="41"/>
                  </a:cubicBezTo>
                  <a:cubicBezTo>
                    <a:pt x="27" y="41"/>
                    <a:pt x="27" y="41"/>
                    <a:pt x="27" y="41"/>
                  </a:cubicBezTo>
                  <a:close/>
                  <a:moveTo>
                    <a:pt x="45" y="1"/>
                  </a:moveTo>
                  <a:cubicBezTo>
                    <a:pt x="45" y="26"/>
                    <a:pt x="45" y="26"/>
                    <a:pt x="45" y="26"/>
                  </a:cubicBezTo>
                  <a:cubicBezTo>
                    <a:pt x="48" y="22"/>
                    <a:pt x="50" y="21"/>
                    <a:pt x="51" y="20"/>
                  </a:cubicBezTo>
                  <a:cubicBezTo>
                    <a:pt x="53" y="19"/>
                    <a:pt x="54" y="18"/>
                    <a:pt x="56" y="18"/>
                  </a:cubicBezTo>
                  <a:cubicBezTo>
                    <a:pt x="58" y="18"/>
                    <a:pt x="60" y="19"/>
                    <a:pt x="61" y="20"/>
                  </a:cubicBezTo>
                  <a:cubicBezTo>
                    <a:pt x="62" y="21"/>
                    <a:pt x="63" y="23"/>
                    <a:pt x="64" y="25"/>
                  </a:cubicBezTo>
                  <a:cubicBezTo>
                    <a:pt x="64" y="27"/>
                    <a:pt x="64" y="30"/>
                    <a:pt x="64" y="34"/>
                  </a:cubicBezTo>
                  <a:cubicBezTo>
                    <a:pt x="64" y="46"/>
                    <a:pt x="64" y="46"/>
                    <a:pt x="64" y="46"/>
                  </a:cubicBezTo>
                  <a:cubicBezTo>
                    <a:pt x="64" y="48"/>
                    <a:pt x="64" y="50"/>
                    <a:pt x="65" y="50"/>
                  </a:cubicBezTo>
                  <a:cubicBezTo>
                    <a:pt x="65" y="51"/>
                    <a:pt x="66" y="52"/>
                    <a:pt x="66" y="52"/>
                  </a:cubicBezTo>
                  <a:cubicBezTo>
                    <a:pt x="66" y="52"/>
                    <a:pt x="68" y="52"/>
                    <a:pt x="69" y="52"/>
                  </a:cubicBezTo>
                  <a:cubicBezTo>
                    <a:pt x="69" y="54"/>
                    <a:pt x="69" y="54"/>
                    <a:pt x="69" y="54"/>
                  </a:cubicBezTo>
                  <a:cubicBezTo>
                    <a:pt x="53" y="54"/>
                    <a:pt x="53" y="54"/>
                    <a:pt x="53" y="54"/>
                  </a:cubicBezTo>
                  <a:cubicBezTo>
                    <a:pt x="53" y="52"/>
                    <a:pt x="53" y="52"/>
                    <a:pt x="53" y="52"/>
                  </a:cubicBezTo>
                  <a:cubicBezTo>
                    <a:pt x="54" y="52"/>
                    <a:pt x="54" y="52"/>
                    <a:pt x="54" y="52"/>
                  </a:cubicBezTo>
                  <a:cubicBezTo>
                    <a:pt x="56" y="52"/>
                    <a:pt x="56" y="52"/>
                    <a:pt x="57" y="52"/>
                  </a:cubicBezTo>
                  <a:cubicBezTo>
                    <a:pt x="58" y="51"/>
                    <a:pt x="58" y="50"/>
                    <a:pt x="58" y="50"/>
                  </a:cubicBezTo>
                  <a:cubicBezTo>
                    <a:pt x="58" y="49"/>
                    <a:pt x="58" y="48"/>
                    <a:pt x="58" y="46"/>
                  </a:cubicBezTo>
                  <a:cubicBezTo>
                    <a:pt x="58" y="34"/>
                    <a:pt x="58" y="34"/>
                    <a:pt x="58" y="34"/>
                  </a:cubicBezTo>
                  <a:cubicBezTo>
                    <a:pt x="58" y="30"/>
                    <a:pt x="58" y="28"/>
                    <a:pt x="58" y="27"/>
                  </a:cubicBezTo>
                  <a:cubicBezTo>
                    <a:pt x="58" y="26"/>
                    <a:pt x="57" y="25"/>
                    <a:pt x="56" y="24"/>
                  </a:cubicBezTo>
                  <a:cubicBezTo>
                    <a:pt x="56" y="24"/>
                    <a:pt x="55" y="23"/>
                    <a:pt x="54" y="23"/>
                  </a:cubicBezTo>
                  <a:cubicBezTo>
                    <a:pt x="52" y="23"/>
                    <a:pt x="51" y="24"/>
                    <a:pt x="50" y="24"/>
                  </a:cubicBezTo>
                  <a:cubicBezTo>
                    <a:pt x="49" y="25"/>
                    <a:pt x="47" y="26"/>
                    <a:pt x="46" y="28"/>
                  </a:cubicBezTo>
                  <a:cubicBezTo>
                    <a:pt x="46" y="46"/>
                    <a:pt x="46" y="46"/>
                    <a:pt x="46" y="46"/>
                  </a:cubicBezTo>
                  <a:cubicBezTo>
                    <a:pt x="46" y="48"/>
                    <a:pt x="46" y="50"/>
                    <a:pt x="46" y="50"/>
                  </a:cubicBezTo>
                  <a:cubicBezTo>
                    <a:pt x="46" y="51"/>
                    <a:pt x="47" y="52"/>
                    <a:pt x="47" y="52"/>
                  </a:cubicBezTo>
                  <a:cubicBezTo>
                    <a:pt x="48" y="52"/>
                    <a:pt x="49" y="52"/>
                    <a:pt x="51" y="52"/>
                  </a:cubicBezTo>
                  <a:cubicBezTo>
                    <a:pt x="51" y="54"/>
                    <a:pt x="51" y="54"/>
                    <a:pt x="51" y="54"/>
                  </a:cubicBezTo>
                  <a:cubicBezTo>
                    <a:pt x="34" y="54"/>
                    <a:pt x="34" y="54"/>
                    <a:pt x="34" y="54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6" y="52"/>
                    <a:pt x="37" y="52"/>
                    <a:pt x="38" y="52"/>
                  </a:cubicBezTo>
                  <a:cubicBezTo>
                    <a:pt x="38" y="51"/>
                    <a:pt x="39" y="51"/>
                    <a:pt x="39" y="50"/>
                  </a:cubicBezTo>
                  <a:cubicBezTo>
                    <a:pt x="40" y="49"/>
                    <a:pt x="40" y="48"/>
                    <a:pt x="40" y="46"/>
                  </a:cubicBezTo>
                  <a:cubicBezTo>
                    <a:pt x="40" y="15"/>
                    <a:pt x="40" y="15"/>
                    <a:pt x="40" y="15"/>
                  </a:cubicBezTo>
                  <a:cubicBezTo>
                    <a:pt x="40" y="11"/>
                    <a:pt x="40" y="8"/>
                    <a:pt x="39" y="8"/>
                  </a:cubicBezTo>
                  <a:cubicBezTo>
                    <a:pt x="39" y="7"/>
                    <a:pt x="39" y="6"/>
                    <a:pt x="38" y="6"/>
                  </a:cubicBezTo>
                  <a:cubicBezTo>
                    <a:pt x="38" y="5"/>
                    <a:pt x="38" y="5"/>
                    <a:pt x="37" y="5"/>
                  </a:cubicBezTo>
                  <a:cubicBezTo>
                    <a:pt x="36" y="5"/>
                    <a:pt x="36" y="5"/>
                    <a:pt x="34" y="6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5" y="1"/>
                    <a:pt x="45" y="1"/>
                    <a:pt x="45" y="1"/>
                  </a:cubicBezTo>
                  <a:close/>
                  <a:moveTo>
                    <a:pt x="85" y="26"/>
                  </a:moveTo>
                  <a:cubicBezTo>
                    <a:pt x="89" y="21"/>
                    <a:pt x="92" y="19"/>
                    <a:pt x="96" y="19"/>
                  </a:cubicBezTo>
                  <a:cubicBezTo>
                    <a:pt x="97" y="19"/>
                    <a:pt x="99" y="19"/>
                    <a:pt x="100" y="20"/>
                  </a:cubicBezTo>
                  <a:cubicBezTo>
                    <a:pt x="102" y="21"/>
                    <a:pt x="103" y="22"/>
                    <a:pt x="104" y="24"/>
                  </a:cubicBezTo>
                  <a:cubicBezTo>
                    <a:pt x="104" y="26"/>
                    <a:pt x="104" y="28"/>
                    <a:pt x="104" y="31"/>
                  </a:cubicBezTo>
                  <a:cubicBezTo>
                    <a:pt x="104" y="46"/>
                    <a:pt x="104" y="46"/>
                    <a:pt x="104" y="46"/>
                  </a:cubicBezTo>
                  <a:cubicBezTo>
                    <a:pt x="104" y="48"/>
                    <a:pt x="104" y="49"/>
                    <a:pt x="105" y="50"/>
                  </a:cubicBezTo>
                  <a:cubicBezTo>
                    <a:pt x="105" y="51"/>
                    <a:pt x="106" y="51"/>
                    <a:pt x="106" y="52"/>
                  </a:cubicBezTo>
                  <a:cubicBezTo>
                    <a:pt x="106" y="52"/>
                    <a:pt x="108" y="52"/>
                    <a:pt x="109" y="52"/>
                  </a:cubicBezTo>
                  <a:cubicBezTo>
                    <a:pt x="109" y="53"/>
                    <a:pt x="109" y="53"/>
                    <a:pt x="109" y="53"/>
                  </a:cubicBezTo>
                  <a:cubicBezTo>
                    <a:pt x="93" y="53"/>
                    <a:pt x="93" y="53"/>
                    <a:pt x="93" y="53"/>
                  </a:cubicBezTo>
                  <a:cubicBezTo>
                    <a:pt x="93" y="52"/>
                    <a:pt x="93" y="52"/>
                    <a:pt x="93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6" y="52"/>
                    <a:pt x="96" y="52"/>
                    <a:pt x="97" y="51"/>
                  </a:cubicBezTo>
                  <a:cubicBezTo>
                    <a:pt x="98" y="51"/>
                    <a:pt x="98" y="50"/>
                    <a:pt x="98" y="49"/>
                  </a:cubicBezTo>
                  <a:cubicBezTo>
                    <a:pt x="98" y="49"/>
                    <a:pt x="98" y="48"/>
                    <a:pt x="98" y="46"/>
                  </a:cubicBezTo>
                  <a:cubicBezTo>
                    <a:pt x="98" y="32"/>
                    <a:pt x="98" y="32"/>
                    <a:pt x="98" y="32"/>
                  </a:cubicBezTo>
                  <a:cubicBezTo>
                    <a:pt x="98" y="28"/>
                    <a:pt x="98" y="26"/>
                    <a:pt x="97" y="25"/>
                  </a:cubicBezTo>
                  <a:cubicBezTo>
                    <a:pt x="96" y="24"/>
                    <a:pt x="95" y="23"/>
                    <a:pt x="93" y="23"/>
                  </a:cubicBezTo>
                  <a:cubicBezTo>
                    <a:pt x="90" y="23"/>
                    <a:pt x="88" y="24"/>
                    <a:pt x="85" y="28"/>
                  </a:cubicBezTo>
                  <a:cubicBezTo>
                    <a:pt x="85" y="46"/>
                    <a:pt x="85" y="46"/>
                    <a:pt x="85" y="46"/>
                  </a:cubicBezTo>
                  <a:cubicBezTo>
                    <a:pt x="85" y="48"/>
                    <a:pt x="85" y="49"/>
                    <a:pt x="85" y="50"/>
                  </a:cubicBezTo>
                  <a:cubicBezTo>
                    <a:pt x="86" y="51"/>
                    <a:pt x="86" y="51"/>
                    <a:pt x="86" y="52"/>
                  </a:cubicBezTo>
                  <a:cubicBezTo>
                    <a:pt x="87" y="52"/>
                    <a:pt x="88" y="52"/>
                    <a:pt x="90" y="52"/>
                  </a:cubicBezTo>
                  <a:cubicBezTo>
                    <a:pt x="90" y="53"/>
                    <a:pt x="90" y="53"/>
                    <a:pt x="90" y="53"/>
                  </a:cubicBezTo>
                  <a:cubicBezTo>
                    <a:pt x="74" y="53"/>
                    <a:pt x="74" y="53"/>
                    <a:pt x="74" y="53"/>
                  </a:cubicBezTo>
                  <a:cubicBezTo>
                    <a:pt x="74" y="52"/>
                    <a:pt x="74" y="52"/>
                    <a:pt x="74" y="52"/>
                  </a:cubicBezTo>
                  <a:cubicBezTo>
                    <a:pt x="75" y="52"/>
                    <a:pt x="75" y="52"/>
                    <a:pt x="75" y="52"/>
                  </a:cubicBezTo>
                  <a:cubicBezTo>
                    <a:pt x="76" y="52"/>
                    <a:pt x="78" y="52"/>
                    <a:pt x="78" y="51"/>
                  </a:cubicBezTo>
                  <a:cubicBezTo>
                    <a:pt x="78" y="50"/>
                    <a:pt x="79" y="48"/>
                    <a:pt x="79" y="46"/>
                  </a:cubicBezTo>
                  <a:cubicBezTo>
                    <a:pt x="79" y="33"/>
                    <a:pt x="79" y="33"/>
                    <a:pt x="79" y="33"/>
                  </a:cubicBezTo>
                  <a:cubicBezTo>
                    <a:pt x="79" y="29"/>
                    <a:pt x="79" y="26"/>
                    <a:pt x="78" y="25"/>
                  </a:cubicBezTo>
                  <a:cubicBezTo>
                    <a:pt x="78" y="24"/>
                    <a:pt x="78" y="24"/>
                    <a:pt x="78" y="23"/>
                  </a:cubicBezTo>
                  <a:cubicBezTo>
                    <a:pt x="77" y="23"/>
                    <a:pt x="77" y="23"/>
                    <a:pt x="76" y="23"/>
                  </a:cubicBezTo>
                  <a:cubicBezTo>
                    <a:pt x="75" y="23"/>
                    <a:pt x="74" y="23"/>
                    <a:pt x="74" y="23"/>
                  </a:cubicBezTo>
                  <a:cubicBezTo>
                    <a:pt x="73" y="22"/>
                    <a:pt x="73" y="22"/>
                    <a:pt x="73" y="22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5" y="18"/>
                    <a:pt x="85" y="18"/>
                    <a:pt x="85" y="18"/>
                  </a:cubicBezTo>
                  <a:cubicBezTo>
                    <a:pt x="85" y="26"/>
                    <a:pt x="85" y="26"/>
                    <a:pt x="85" y="26"/>
                  </a:cubicBezTo>
                  <a:close/>
                  <a:moveTo>
                    <a:pt x="132" y="19"/>
                  </a:moveTo>
                  <a:cubicBezTo>
                    <a:pt x="136" y="19"/>
                    <a:pt x="140" y="21"/>
                    <a:pt x="144" y="25"/>
                  </a:cubicBezTo>
                  <a:cubicBezTo>
                    <a:pt x="146" y="28"/>
                    <a:pt x="148" y="32"/>
                    <a:pt x="148" y="36"/>
                  </a:cubicBezTo>
                  <a:cubicBezTo>
                    <a:pt x="148" y="40"/>
                    <a:pt x="147" y="42"/>
                    <a:pt x="146" y="46"/>
                  </a:cubicBezTo>
                  <a:cubicBezTo>
                    <a:pt x="144" y="49"/>
                    <a:pt x="142" y="51"/>
                    <a:pt x="140" y="53"/>
                  </a:cubicBezTo>
                  <a:cubicBezTo>
                    <a:pt x="137" y="54"/>
                    <a:pt x="134" y="55"/>
                    <a:pt x="131" y="55"/>
                  </a:cubicBezTo>
                  <a:cubicBezTo>
                    <a:pt x="126" y="55"/>
                    <a:pt x="122" y="53"/>
                    <a:pt x="120" y="49"/>
                  </a:cubicBezTo>
                  <a:cubicBezTo>
                    <a:pt x="117" y="46"/>
                    <a:pt x="116" y="42"/>
                    <a:pt x="116" y="38"/>
                  </a:cubicBezTo>
                  <a:cubicBezTo>
                    <a:pt x="116" y="34"/>
                    <a:pt x="117" y="31"/>
                    <a:pt x="118" y="28"/>
                  </a:cubicBezTo>
                  <a:cubicBezTo>
                    <a:pt x="120" y="26"/>
                    <a:pt x="122" y="23"/>
                    <a:pt x="124" y="22"/>
                  </a:cubicBezTo>
                  <a:cubicBezTo>
                    <a:pt x="126" y="20"/>
                    <a:pt x="129" y="19"/>
                    <a:pt x="132" y="19"/>
                  </a:cubicBezTo>
                  <a:close/>
                  <a:moveTo>
                    <a:pt x="130" y="21"/>
                  </a:moveTo>
                  <a:cubicBezTo>
                    <a:pt x="129" y="21"/>
                    <a:pt x="128" y="22"/>
                    <a:pt x="127" y="22"/>
                  </a:cubicBezTo>
                  <a:cubicBezTo>
                    <a:pt x="126" y="23"/>
                    <a:pt x="124" y="24"/>
                    <a:pt x="124" y="26"/>
                  </a:cubicBezTo>
                  <a:cubicBezTo>
                    <a:pt x="123" y="28"/>
                    <a:pt x="122" y="31"/>
                    <a:pt x="122" y="34"/>
                  </a:cubicBezTo>
                  <a:cubicBezTo>
                    <a:pt x="122" y="39"/>
                    <a:pt x="123" y="43"/>
                    <a:pt x="125" y="47"/>
                  </a:cubicBezTo>
                  <a:cubicBezTo>
                    <a:pt x="127" y="50"/>
                    <a:pt x="130" y="52"/>
                    <a:pt x="133" y="52"/>
                  </a:cubicBezTo>
                  <a:cubicBezTo>
                    <a:pt x="135" y="52"/>
                    <a:pt x="137" y="51"/>
                    <a:pt x="138" y="49"/>
                  </a:cubicBezTo>
                  <a:cubicBezTo>
                    <a:pt x="140" y="47"/>
                    <a:pt x="141" y="44"/>
                    <a:pt x="141" y="39"/>
                  </a:cubicBezTo>
                  <a:cubicBezTo>
                    <a:pt x="141" y="33"/>
                    <a:pt x="140" y="28"/>
                    <a:pt x="137" y="25"/>
                  </a:cubicBezTo>
                  <a:cubicBezTo>
                    <a:pt x="135" y="22"/>
                    <a:pt x="133" y="21"/>
                    <a:pt x="130" y="21"/>
                  </a:cubicBezTo>
                  <a:close/>
                  <a:moveTo>
                    <a:pt x="167" y="1"/>
                  </a:moveTo>
                  <a:cubicBezTo>
                    <a:pt x="167" y="46"/>
                    <a:pt x="167" y="46"/>
                    <a:pt x="167" y="46"/>
                  </a:cubicBezTo>
                  <a:cubicBezTo>
                    <a:pt x="167" y="48"/>
                    <a:pt x="167" y="50"/>
                    <a:pt x="168" y="50"/>
                  </a:cubicBezTo>
                  <a:cubicBezTo>
                    <a:pt x="168" y="51"/>
                    <a:pt x="168" y="52"/>
                    <a:pt x="169" y="52"/>
                  </a:cubicBezTo>
                  <a:cubicBezTo>
                    <a:pt x="170" y="52"/>
                    <a:pt x="170" y="52"/>
                    <a:pt x="172" y="52"/>
                  </a:cubicBezTo>
                  <a:cubicBezTo>
                    <a:pt x="172" y="54"/>
                    <a:pt x="172" y="54"/>
                    <a:pt x="172" y="54"/>
                  </a:cubicBezTo>
                  <a:cubicBezTo>
                    <a:pt x="156" y="54"/>
                    <a:pt x="156" y="54"/>
                    <a:pt x="156" y="54"/>
                  </a:cubicBezTo>
                  <a:cubicBezTo>
                    <a:pt x="156" y="52"/>
                    <a:pt x="156" y="52"/>
                    <a:pt x="156" y="52"/>
                  </a:cubicBezTo>
                  <a:cubicBezTo>
                    <a:pt x="158" y="52"/>
                    <a:pt x="159" y="52"/>
                    <a:pt x="160" y="52"/>
                  </a:cubicBezTo>
                  <a:cubicBezTo>
                    <a:pt x="160" y="52"/>
                    <a:pt x="160" y="51"/>
                    <a:pt x="161" y="50"/>
                  </a:cubicBezTo>
                  <a:cubicBezTo>
                    <a:pt x="161" y="50"/>
                    <a:pt x="161" y="48"/>
                    <a:pt x="161" y="46"/>
                  </a:cubicBezTo>
                  <a:cubicBezTo>
                    <a:pt x="161" y="15"/>
                    <a:pt x="161" y="15"/>
                    <a:pt x="161" y="15"/>
                  </a:cubicBezTo>
                  <a:cubicBezTo>
                    <a:pt x="161" y="11"/>
                    <a:pt x="161" y="9"/>
                    <a:pt x="161" y="8"/>
                  </a:cubicBezTo>
                  <a:cubicBezTo>
                    <a:pt x="161" y="7"/>
                    <a:pt x="160" y="6"/>
                    <a:pt x="160" y="6"/>
                  </a:cubicBezTo>
                  <a:cubicBezTo>
                    <a:pt x="160" y="6"/>
                    <a:pt x="159" y="6"/>
                    <a:pt x="158" y="6"/>
                  </a:cubicBezTo>
                  <a:cubicBezTo>
                    <a:pt x="158" y="6"/>
                    <a:pt x="157" y="6"/>
                    <a:pt x="156" y="6"/>
                  </a:cubicBezTo>
                  <a:cubicBezTo>
                    <a:pt x="155" y="5"/>
                    <a:pt x="155" y="5"/>
                    <a:pt x="155" y="5"/>
                  </a:cubicBezTo>
                  <a:cubicBezTo>
                    <a:pt x="165" y="1"/>
                    <a:pt x="165" y="1"/>
                    <a:pt x="165" y="1"/>
                  </a:cubicBezTo>
                  <a:cubicBezTo>
                    <a:pt x="167" y="1"/>
                    <a:pt x="167" y="1"/>
                    <a:pt x="167" y="1"/>
                  </a:cubicBezTo>
                  <a:cubicBezTo>
                    <a:pt x="167" y="1"/>
                    <a:pt x="167" y="1"/>
                    <a:pt x="167" y="1"/>
                  </a:cubicBezTo>
                  <a:close/>
                  <a:moveTo>
                    <a:pt x="196" y="19"/>
                  </a:moveTo>
                  <a:cubicBezTo>
                    <a:pt x="201" y="19"/>
                    <a:pt x="205" y="21"/>
                    <a:pt x="208" y="25"/>
                  </a:cubicBezTo>
                  <a:cubicBezTo>
                    <a:pt x="210" y="28"/>
                    <a:pt x="212" y="32"/>
                    <a:pt x="212" y="36"/>
                  </a:cubicBezTo>
                  <a:cubicBezTo>
                    <a:pt x="212" y="40"/>
                    <a:pt x="211" y="42"/>
                    <a:pt x="210" y="46"/>
                  </a:cubicBezTo>
                  <a:cubicBezTo>
                    <a:pt x="209" y="49"/>
                    <a:pt x="207" y="51"/>
                    <a:pt x="204" y="53"/>
                  </a:cubicBezTo>
                  <a:cubicBezTo>
                    <a:pt x="202" y="54"/>
                    <a:pt x="199" y="55"/>
                    <a:pt x="196" y="55"/>
                  </a:cubicBezTo>
                  <a:cubicBezTo>
                    <a:pt x="191" y="55"/>
                    <a:pt x="187" y="53"/>
                    <a:pt x="184" y="49"/>
                  </a:cubicBezTo>
                  <a:cubicBezTo>
                    <a:pt x="182" y="46"/>
                    <a:pt x="181" y="42"/>
                    <a:pt x="181" y="38"/>
                  </a:cubicBezTo>
                  <a:cubicBezTo>
                    <a:pt x="181" y="34"/>
                    <a:pt x="182" y="31"/>
                    <a:pt x="183" y="28"/>
                  </a:cubicBezTo>
                  <a:cubicBezTo>
                    <a:pt x="185" y="26"/>
                    <a:pt x="187" y="23"/>
                    <a:pt x="189" y="22"/>
                  </a:cubicBezTo>
                  <a:cubicBezTo>
                    <a:pt x="190" y="20"/>
                    <a:pt x="193" y="19"/>
                    <a:pt x="196" y="19"/>
                  </a:cubicBezTo>
                  <a:close/>
                  <a:moveTo>
                    <a:pt x="195" y="21"/>
                  </a:moveTo>
                  <a:cubicBezTo>
                    <a:pt x="194" y="21"/>
                    <a:pt x="192" y="22"/>
                    <a:pt x="191" y="22"/>
                  </a:cubicBezTo>
                  <a:cubicBezTo>
                    <a:pt x="190" y="23"/>
                    <a:pt x="188" y="24"/>
                    <a:pt x="188" y="26"/>
                  </a:cubicBezTo>
                  <a:cubicBezTo>
                    <a:pt x="187" y="28"/>
                    <a:pt x="186" y="31"/>
                    <a:pt x="186" y="34"/>
                  </a:cubicBezTo>
                  <a:cubicBezTo>
                    <a:pt x="186" y="39"/>
                    <a:pt x="187" y="43"/>
                    <a:pt x="189" y="47"/>
                  </a:cubicBezTo>
                  <a:cubicBezTo>
                    <a:pt x="191" y="50"/>
                    <a:pt x="194" y="52"/>
                    <a:pt x="197" y="52"/>
                  </a:cubicBezTo>
                  <a:cubicBezTo>
                    <a:pt x="199" y="52"/>
                    <a:pt x="201" y="51"/>
                    <a:pt x="202" y="49"/>
                  </a:cubicBezTo>
                  <a:cubicBezTo>
                    <a:pt x="204" y="47"/>
                    <a:pt x="205" y="44"/>
                    <a:pt x="205" y="39"/>
                  </a:cubicBezTo>
                  <a:cubicBezTo>
                    <a:pt x="205" y="33"/>
                    <a:pt x="204" y="28"/>
                    <a:pt x="201" y="25"/>
                  </a:cubicBezTo>
                  <a:cubicBezTo>
                    <a:pt x="200" y="22"/>
                    <a:pt x="197" y="21"/>
                    <a:pt x="195" y="21"/>
                  </a:cubicBezTo>
                  <a:close/>
                  <a:moveTo>
                    <a:pt x="229" y="41"/>
                  </a:moveTo>
                  <a:cubicBezTo>
                    <a:pt x="227" y="40"/>
                    <a:pt x="225" y="39"/>
                    <a:pt x="224" y="37"/>
                  </a:cubicBezTo>
                  <a:cubicBezTo>
                    <a:pt x="223" y="35"/>
                    <a:pt x="222" y="33"/>
                    <a:pt x="222" y="31"/>
                  </a:cubicBezTo>
                  <a:cubicBezTo>
                    <a:pt x="222" y="28"/>
                    <a:pt x="224" y="24"/>
                    <a:pt x="226" y="22"/>
                  </a:cubicBezTo>
                  <a:cubicBezTo>
                    <a:pt x="228" y="20"/>
                    <a:pt x="232" y="18"/>
                    <a:pt x="235" y="18"/>
                  </a:cubicBezTo>
                  <a:cubicBezTo>
                    <a:pt x="238" y="18"/>
                    <a:pt x="241" y="19"/>
                    <a:pt x="243" y="21"/>
                  </a:cubicBezTo>
                  <a:cubicBezTo>
                    <a:pt x="250" y="21"/>
                    <a:pt x="250" y="21"/>
                    <a:pt x="250" y="21"/>
                  </a:cubicBezTo>
                  <a:cubicBezTo>
                    <a:pt x="251" y="21"/>
                    <a:pt x="252" y="21"/>
                    <a:pt x="252" y="21"/>
                  </a:cubicBezTo>
                  <a:cubicBezTo>
                    <a:pt x="252" y="21"/>
                    <a:pt x="252" y="21"/>
                    <a:pt x="252" y="21"/>
                  </a:cubicBezTo>
                  <a:cubicBezTo>
                    <a:pt x="252" y="22"/>
                    <a:pt x="252" y="22"/>
                    <a:pt x="252" y="22"/>
                  </a:cubicBezTo>
                  <a:cubicBezTo>
                    <a:pt x="252" y="23"/>
                    <a:pt x="252" y="24"/>
                    <a:pt x="252" y="24"/>
                  </a:cubicBezTo>
                  <a:cubicBezTo>
                    <a:pt x="252" y="24"/>
                    <a:pt x="252" y="24"/>
                    <a:pt x="252" y="24"/>
                  </a:cubicBezTo>
                  <a:cubicBezTo>
                    <a:pt x="252" y="24"/>
                    <a:pt x="251" y="24"/>
                    <a:pt x="250" y="24"/>
                  </a:cubicBezTo>
                  <a:cubicBezTo>
                    <a:pt x="246" y="24"/>
                    <a:pt x="246" y="24"/>
                    <a:pt x="246" y="24"/>
                  </a:cubicBezTo>
                  <a:cubicBezTo>
                    <a:pt x="247" y="26"/>
                    <a:pt x="248" y="28"/>
                    <a:pt x="248" y="31"/>
                  </a:cubicBezTo>
                  <a:cubicBezTo>
                    <a:pt x="248" y="34"/>
                    <a:pt x="246" y="37"/>
                    <a:pt x="244" y="39"/>
                  </a:cubicBezTo>
                  <a:cubicBezTo>
                    <a:pt x="242" y="41"/>
                    <a:pt x="238" y="42"/>
                    <a:pt x="235" y="42"/>
                  </a:cubicBezTo>
                  <a:cubicBezTo>
                    <a:pt x="233" y="42"/>
                    <a:pt x="232" y="42"/>
                    <a:pt x="230" y="41"/>
                  </a:cubicBezTo>
                  <a:cubicBezTo>
                    <a:pt x="229" y="42"/>
                    <a:pt x="228" y="43"/>
                    <a:pt x="228" y="44"/>
                  </a:cubicBezTo>
                  <a:cubicBezTo>
                    <a:pt x="228" y="44"/>
                    <a:pt x="228" y="45"/>
                    <a:pt x="228" y="45"/>
                  </a:cubicBezTo>
                  <a:cubicBezTo>
                    <a:pt x="228" y="46"/>
                    <a:pt x="228" y="46"/>
                    <a:pt x="228" y="46"/>
                  </a:cubicBezTo>
                  <a:cubicBezTo>
                    <a:pt x="228" y="47"/>
                    <a:pt x="229" y="47"/>
                    <a:pt x="230" y="47"/>
                  </a:cubicBezTo>
                  <a:cubicBezTo>
                    <a:pt x="231" y="47"/>
                    <a:pt x="233" y="47"/>
                    <a:pt x="236" y="48"/>
                  </a:cubicBezTo>
                  <a:cubicBezTo>
                    <a:pt x="240" y="48"/>
                    <a:pt x="244" y="48"/>
                    <a:pt x="245" y="48"/>
                  </a:cubicBezTo>
                  <a:cubicBezTo>
                    <a:pt x="248" y="48"/>
                    <a:pt x="249" y="49"/>
                    <a:pt x="250" y="50"/>
                  </a:cubicBezTo>
                  <a:cubicBezTo>
                    <a:pt x="252" y="52"/>
                    <a:pt x="252" y="54"/>
                    <a:pt x="252" y="56"/>
                  </a:cubicBezTo>
                  <a:cubicBezTo>
                    <a:pt x="252" y="58"/>
                    <a:pt x="251" y="61"/>
                    <a:pt x="249" y="64"/>
                  </a:cubicBezTo>
                  <a:cubicBezTo>
                    <a:pt x="245" y="67"/>
                    <a:pt x="240" y="69"/>
                    <a:pt x="234" y="69"/>
                  </a:cubicBezTo>
                  <a:cubicBezTo>
                    <a:pt x="230" y="69"/>
                    <a:pt x="226" y="68"/>
                    <a:pt x="223" y="66"/>
                  </a:cubicBezTo>
                  <a:cubicBezTo>
                    <a:pt x="221" y="65"/>
                    <a:pt x="220" y="64"/>
                    <a:pt x="220" y="62"/>
                  </a:cubicBezTo>
                  <a:cubicBezTo>
                    <a:pt x="220" y="62"/>
                    <a:pt x="220" y="61"/>
                    <a:pt x="220" y="60"/>
                  </a:cubicBezTo>
                  <a:cubicBezTo>
                    <a:pt x="221" y="60"/>
                    <a:pt x="222" y="58"/>
                    <a:pt x="223" y="56"/>
                  </a:cubicBezTo>
                  <a:cubicBezTo>
                    <a:pt x="223" y="56"/>
                    <a:pt x="224" y="55"/>
                    <a:pt x="226" y="52"/>
                  </a:cubicBezTo>
                  <a:cubicBezTo>
                    <a:pt x="225" y="52"/>
                    <a:pt x="224" y="51"/>
                    <a:pt x="224" y="50"/>
                  </a:cubicBezTo>
                  <a:cubicBezTo>
                    <a:pt x="223" y="50"/>
                    <a:pt x="223" y="49"/>
                    <a:pt x="223" y="48"/>
                  </a:cubicBezTo>
                  <a:cubicBezTo>
                    <a:pt x="223" y="48"/>
                    <a:pt x="223" y="46"/>
                    <a:pt x="224" y="45"/>
                  </a:cubicBezTo>
                  <a:cubicBezTo>
                    <a:pt x="225" y="45"/>
                    <a:pt x="226" y="44"/>
                    <a:pt x="229" y="41"/>
                  </a:cubicBezTo>
                  <a:close/>
                  <a:moveTo>
                    <a:pt x="235" y="20"/>
                  </a:moveTo>
                  <a:cubicBezTo>
                    <a:pt x="233" y="20"/>
                    <a:pt x="232" y="21"/>
                    <a:pt x="230" y="22"/>
                  </a:cubicBezTo>
                  <a:cubicBezTo>
                    <a:pt x="229" y="24"/>
                    <a:pt x="229" y="26"/>
                    <a:pt x="229" y="29"/>
                  </a:cubicBezTo>
                  <a:cubicBezTo>
                    <a:pt x="229" y="33"/>
                    <a:pt x="230" y="36"/>
                    <a:pt x="231" y="38"/>
                  </a:cubicBezTo>
                  <a:cubicBezTo>
                    <a:pt x="232" y="40"/>
                    <a:pt x="234" y="41"/>
                    <a:pt x="236" y="41"/>
                  </a:cubicBezTo>
                  <a:cubicBezTo>
                    <a:pt x="238" y="41"/>
                    <a:pt x="239" y="40"/>
                    <a:pt x="240" y="39"/>
                  </a:cubicBezTo>
                  <a:cubicBezTo>
                    <a:pt x="242" y="37"/>
                    <a:pt x="242" y="35"/>
                    <a:pt x="242" y="32"/>
                  </a:cubicBezTo>
                  <a:cubicBezTo>
                    <a:pt x="242" y="28"/>
                    <a:pt x="241" y="25"/>
                    <a:pt x="240" y="23"/>
                  </a:cubicBezTo>
                  <a:cubicBezTo>
                    <a:pt x="238" y="21"/>
                    <a:pt x="237" y="20"/>
                    <a:pt x="235" y="20"/>
                  </a:cubicBezTo>
                  <a:close/>
                  <a:moveTo>
                    <a:pt x="228" y="54"/>
                  </a:moveTo>
                  <a:cubicBezTo>
                    <a:pt x="227" y="55"/>
                    <a:pt x="226" y="56"/>
                    <a:pt x="226" y="57"/>
                  </a:cubicBezTo>
                  <a:cubicBezTo>
                    <a:pt x="226" y="58"/>
                    <a:pt x="225" y="59"/>
                    <a:pt x="225" y="60"/>
                  </a:cubicBezTo>
                  <a:cubicBezTo>
                    <a:pt x="225" y="62"/>
                    <a:pt x="226" y="63"/>
                    <a:pt x="227" y="64"/>
                  </a:cubicBezTo>
                  <a:cubicBezTo>
                    <a:pt x="230" y="65"/>
                    <a:pt x="233" y="66"/>
                    <a:pt x="238" y="66"/>
                  </a:cubicBezTo>
                  <a:cubicBezTo>
                    <a:pt x="242" y="66"/>
                    <a:pt x="245" y="65"/>
                    <a:pt x="247" y="64"/>
                  </a:cubicBezTo>
                  <a:cubicBezTo>
                    <a:pt x="249" y="62"/>
                    <a:pt x="250" y="60"/>
                    <a:pt x="250" y="58"/>
                  </a:cubicBezTo>
                  <a:cubicBezTo>
                    <a:pt x="250" y="57"/>
                    <a:pt x="250" y="56"/>
                    <a:pt x="248" y="56"/>
                  </a:cubicBezTo>
                  <a:cubicBezTo>
                    <a:pt x="247" y="55"/>
                    <a:pt x="245" y="55"/>
                    <a:pt x="241" y="55"/>
                  </a:cubicBezTo>
                  <a:cubicBezTo>
                    <a:pt x="236" y="54"/>
                    <a:pt x="231" y="54"/>
                    <a:pt x="228" y="54"/>
                  </a:cubicBezTo>
                  <a:close/>
                  <a:moveTo>
                    <a:pt x="258" y="20"/>
                  </a:moveTo>
                  <a:cubicBezTo>
                    <a:pt x="274" y="20"/>
                    <a:pt x="274" y="20"/>
                    <a:pt x="274" y="20"/>
                  </a:cubicBezTo>
                  <a:cubicBezTo>
                    <a:pt x="274" y="21"/>
                    <a:pt x="274" y="21"/>
                    <a:pt x="274" y="21"/>
                  </a:cubicBezTo>
                  <a:cubicBezTo>
                    <a:pt x="273" y="21"/>
                    <a:pt x="273" y="21"/>
                    <a:pt x="273" y="21"/>
                  </a:cubicBezTo>
                  <a:cubicBezTo>
                    <a:pt x="272" y="21"/>
                    <a:pt x="271" y="21"/>
                    <a:pt x="270" y="22"/>
                  </a:cubicBezTo>
                  <a:cubicBezTo>
                    <a:pt x="270" y="22"/>
                    <a:pt x="270" y="23"/>
                    <a:pt x="270" y="23"/>
                  </a:cubicBezTo>
                  <a:cubicBezTo>
                    <a:pt x="270" y="24"/>
                    <a:pt x="270" y="26"/>
                    <a:pt x="271" y="27"/>
                  </a:cubicBezTo>
                  <a:cubicBezTo>
                    <a:pt x="279" y="44"/>
                    <a:pt x="279" y="44"/>
                    <a:pt x="279" y="44"/>
                  </a:cubicBezTo>
                  <a:cubicBezTo>
                    <a:pt x="286" y="26"/>
                    <a:pt x="286" y="26"/>
                    <a:pt x="286" y="26"/>
                  </a:cubicBezTo>
                  <a:cubicBezTo>
                    <a:pt x="286" y="24"/>
                    <a:pt x="287" y="24"/>
                    <a:pt x="287" y="22"/>
                  </a:cubicBezTo>
                  <a:cubicBezTo>
                    <a:pt x="287" y="22"/>
                    <a:pt x="287" y="22"/>
                    <a:pt x="286" y="21"/>
                  </a:cubicBezTo>
                  <a:cubicBezTo>
                    <a:pt x="286" y="21"/>
                    <a:pt x="286" y="21"/>
                    <a:pt x="286" y="20"/>
                  </a:cubicBezTo>
                  <a:cubicBezTo>
                    <a:pt x="285" y="20"/>
                    <a:pt x="284" y="20"/>
                    <a:pt x="284" y="20"/>
                  </a:cubicBezTo>
                  <a:cubicBezTo>
                    <a:pt x="284" y="19"/>
                    <a:pt x="284" y="19"/>
                    <a:pt x="284" y="19"/>
                  </a:cubicBezTo>
                  <a:cubicBezTo>
                    <a:pt x="294" y="19"/>
                    <a:pt x="294" y="19"/>
                    <a:pt x="294" y="19"/>
                  </a:cubicBezTo>
                  <a:cubicBezTo>
                    <a:pt x="294" y="20"/>
                    <a:pt x="294" y="20"/>
                    <a:pt x="294" y="20"/>
                  </a:cubicBezTo>
                  <a:cubicBezTo>
                    <a:pt x="294" y="20"/>
                    <a:pt x="293" y="20"/>
                    <a:pt x="292" y="20"/>
                  </a:cubicBezTo>
                  <a:cubicBezTo>
                    <a:pt x="292" y="21"/>
                    <a:pt x="292" y="21"/>
                    <a:pt x="291" y="22"/>
                  </a:cubicBezTo>
                  <a:cubicBezTo>
                    <a:pt x="290" y="22"/>
                    <a:pt x="290" y="23"/>
                    <a:pt x="290" y="25"/>
                  </a:cubicBezTo>
                  <a:cubicBezTo>
                    <a:pt x="276" y="59"/>
                    <a:pt x="276" y="59"/>
                    <a:pt x="276" y="59"/>
                  </a:cubicBezTo>
                  <a:cubicBezTo>
                    <a:pt x="275" y="62"/>
                    <a:pt x="274" y="64"/>
                    <a:pt x="271" y="66"/>
                  </a:cubicBezTo>
                  <a:cubicBezTo>
                    <a:pt x="269" y="68"/>
                    <a:pt x="267" y="69"/>
                    <a:pt x="265" y="69"/>
                  </a:cubicBezTo>
                  <a:cubicBezTo>
                    <a:pt x="264" y="69"/>
                    <a:pt x="263" y="68"/>
                    <a:pt x="262" y="68"/>
                  </a:cubicBezTo>
                  <a:cubicBezTo>
                    <a:pt x="261" y="67"/>
                    <a:pt x="260" y="66"/>
                    <a:pt x="260" y="65"/>
                  </a:cubicBezTo>
                  <a:cubicBezTo>
                    <a:pt x="260" y="64"/>
                    <a:pt x="261" y="63"/>
                    <a:pt x="261" y="62"/>
                  </a:cubicBezTo>
                  <a:cubicBezTo>
                    <a:pt x="262" y="62"/>
                    <a:pt x="263" y="62"/>
                    <a:pt x="264" y="62"/>
                  </a:cubicBezTo>
                  <a:cubicBezTo>
                    <a:pt x="265" y="62"/>
                    <a:pt x="266" y="62"/>
                    <a:pt x="267" y="62"/>
                  </a:cubicBezTo>
                  <a:cubicBezTo>
                    <a:pt x="268" y="63"/>
                    <a:pt x="269" y="63"/>
                    <a:pt x="269" y="63"/>
                  </a:cubicBezTo>
                  <a:cubicBezTo>
                    <a:pt x="270" y="63"/>
                    <a:pt x="270" y="62"/>
                    <a:pt x="271" y="62"/>
                  </a:cubicBezTo>
                  <a:cubicBezTo>
                    <a:pt x="272" y="61"/>
                    <a:pt x="273" y="59"/>
                    <a:pt x="274" y="57"/>
                  </a:cubicBezTo>
                  <a:cubicBezTo>
                    <a:pt x="276" y="51"/>
                    <a:pt x="276" y="51"/>
                    <a:pt x="276" y="51"/>
                  </a:cubicBezTo>
                  <a:cubicBezTo>
                    <a:pt x="264" y="26"/>
                    <a:pt x="264" y="26"/>
                    <a:pt x="264" y="26"/>
                  </a:cubicBezTo>
                  <a:cubicBezTo>
                    <a:pt x="264" y="25"/>
                    <a:pt x="264" y="24"/>
                    <a:pt x="263" y="23"/>
                  </a:cubicBezTo>
                  <a:cubicBezTo>
                    <a:pt x="262" y="22"/>
                    <a:pt x="262" y="21"/>
                    <a:pt x="261" y="21"/>
                  </a:cubicBezTo>
                  <a:cubicBezTo>
                    <a:pt x="261" y="21"/>
                    <a:pt x="260" y="20"/>
                    <a:pt x="258" y="20"/>
                  </a:cubicBezTo>
                  <a:cubicBezTo>
                    <a:pt x="258" y="20"/>
                    <a:pt x="258" y="20"/>
                    <a:pt x="258" y="20"/>
                  </a:cubicBezTo>
                  <a:close/>
                  <a:moveTo>
                    <a:pt x="331" y="19"/>
                  </a:moveTo>
                  <a:cubicBezTo>
                    <a:pt x="336" y="19"/>
                    <a:pt x="340" y="21"/>
                    <a:pt x="343" y="25"/>
                  </a:cubicBezTo>
                  <a:cubicBezTo>
                    <a:pt x="346" y="28"/>
                    <a:pt x="347" y="32"/>
                    <a:pt x="347" y="36"/>
                  </a:cubicBezTo>
                  <a:cubicBezTo>
                    <a:pt x="347" y="40"/>
                    <a:pt x="346" y="42"/>
                    <a:pt x="345" y="46"/>
                  </a:cubicBezTo>
                  <a:cubicBezTo>
                    <a:pt x="344" y="49"/>
                    <a:pt x="342" y="51"/>
                    <a:pt x="339" y="53"/>
                  </a:cubicBezTo>
                  <a:cubicBezTo>
                    <a:pt x="336" y="54"/>
                    <a:pt x="334" y="55"/>
                    <a:pt x="331" y="55"/>
                  </a:cubicBezTo>
                  <a:cubicBezTo>
                    <a:pt x="326" y="55"/>
                    <a:pt x="322" y="53"/>
                    <a:pt x="319" y="49"/>
                  </a:cubicBezTo>
                  <a:cubicBezTo>
                    <a:pt x="317" y="46"/>
                    <a:pt x="316" y="42"/>
                    <a:pt x="316" y="38"/>
                  </a:cubicBezTo>
                  <a:cubicBezTo>
                    <a:pt x="316" y="34"/>
                    <a:pt x="316" y="31"/>
                    <a:pt x="318" y="28"/>
                  </a:cubicBezTo>
                  <a:cubicBezTo>
                    <a:pt x="320" y="26"/>
                    <a:pt x="322" y="23"/>
                    <a:pt x="324" y="22"/>
                  </a:cubicBezTo>
                  <a:cubicBezTo>
                    <a:pt x="326" y="20"/>
                    <a:pt x="328" y="19"/>
                    <a:pt x="331" y="19"/>
                  </a:cubicBezTo>
                  <a:close/>
                  <a:moveTo>
                    <a:pt x="330" y="21"/>
                  </a:moveTo>
                  <a:cubicBezTo>
                    <a:pt x="329" y="21"/>
                    <a:pt x="328" y="22"/>
                    <a:pt x="326" y="22"/>
                  </a:cubicBezTo>
                  <a:cubicBezTo>
                    <a:pt x="325" y="23"/>
                    <a:pt x="324" y="24"/>
                    <a:pt x="323" y="26"/>
                  </a:cubicBezTo>
                  <a:cubicBezTo>
                    <a:pt x="322" y="28"/>
                    <a:pt x="322" y="31"/>
                    <a:pt x="322" y="34"/>
                  </a:cubicBezTo>
                  <a:cubicBezTo>
                    <a:pt x="322" y="39"/>
                    <a:pt x="323" y="43"/>
                    <a:pt x="325" y="47"/>
                  </a:cubicBezTo>
                  <a:cubicBezTo>
                    <a:pt x="327" y="50"/>
                    <a:pt x="329" y="52"/>
                    <a:pt x="332" y="52"/>
                  </a:cubicBezTo>
                  <a:cubicBezTo>
                    <a:pt x="335" y="52"/>
                    <a:pt x="337" y="51"/>
                    <a:pt x="338" y="49"/>
                  </a:cubicBezTo>
                  <a:cubicBezTo>
                    <a:pt x="340" y="47"/>
                    <a:pt x="340" y="44"/>
                    <a:pt x="340" y="39"/>
                  </a:cubicBezTo>
                  <a:cubicBezTo>
                    <a:pt x="340" y="33"/>
                    <a:pt x="339" y="28"/>
                    <a:pt x="337" y="25"/>
                  </a:cubicBezTo>
                  <a:cubicBezTo>
                    <a:pt x="335" y="22"/>
                    <a:pt x="332" y="21"/>
                    <a:pt x="330" y="21"/>
                  </a:cubicBezTo>
                  <a:close/>
                  <a:moveTo>
                    <a:pt x="368" y="22"/>
                  </a:moveTo>
                  <a:cubicBezTo>
                    <a:pt x="368" y="45"/>
                    <a:pt x="368" y="45"/>
                    <a:pt x="368" y="45"/>
                  </a:cubicBezTo>
                  <a:cubicBezTo>
                    <a:pt x="368" y="48"/>
                    <a:pt x="368" y="50"/>
                    <a:pt x="369" y="51"/>
                  </a:cubicBezTo>
                  <a:cubicBezTo>
                    <a:pt x="370" y="52"/>
                    <a:pt x="371" y="52"/>
                    <a:pt x="373" y="52"/>
                  </a:cubicBezTo>
                  <a:cubicBezTo>
                    <a:pt x="376" y="52"/>
                    <a:pt x="376" y="52"/>
                    <a:pt x="376" y="52"/>
                  </a:cubicBezTo>
                  <a:cubicBezTo>
                    <a:pt x="376" y="54"/>
                    <a:pt x="376" y="54"/>
                    <a:pt x="376" y="54"/>
                  </a:cubicBezTo>
                  <a:cubicBezTo>
                    <a:pt x="356" y="54"/>
                    <a:pt x="356" y="54"/>
                    <a:pt x="356" y="54"/>
                  </a:cubicBezTo>
                  <a:cubicBezTo>
                    <a:pt x="356" y="52"/>
                    <a:pt x="356" y="52"/>
                    <a:pt x="356" y="52"/>
                  </a:cubicBezTo>
                  <a:cubicBezTo>
                    <a:pt x="358" y="52"/>
                    <a:pt x="358" y="52"/>
                    <a:pt x="358" y="52"/>
                  </a:cubicBezTo>
                  <a:cubicBezTo>
                    <a:pt x="358" y="52"/>
                    <a:pt x="360" y="52"/>
                    <a:pt x="360" y="52"/>
                  </a:cubicBezTo>
                  <a:cubicBezTo>
                    <a:pt x="361" y="51"/>
                    <a:pt x="362" y="50"/>
                    <a:pt x="362" y="50"/>
                  </a:cubicBezTo>
                  <a:cubicBezTo>
                    <a:pt x="362" y="49"/>
                    <a:pt x="362" y="47"/>
                    <a:pt x="362" y="45"/>
                  </a:cubicBezTo>
                  <a:cubicBezTo>
                    <a:pt x="362" y="22"/>
                    <a:pt x="362" y="22"/>
                    <a:pt x="362" y="22"/>
                  </a:cubicBezTo>
                  <a:cubicBezTo>
                    <a:pt x="356" y="22"/>
                    <a:pt x="356" y="22"/>
                    <a:pt x="356" y="22"/>
                  </a:cubicBezTo>
                  <a:cubicBezTo>
                    <a:pt x="356" y="20"/>
                    <a:pt x="356" y="20"/>
                    <a:pt x="356" y="20"/>
                  </a:cubicBezTo>
                  <a:cubicBezTo>
                    <a:pt x="362" y="20"/>
                    <a:pt x="362" y="20"/>
                    <a:pt x="362" y="20"/>
                  </a:cubicBezTo>
                  <a:cubicBezTo>
                    <a:pt x="362" y="17"/>
                    <a:pt x="362" y="17"/>
                    <a:pt x="362" y="17"/>
                  </a:cubicBezTo>
                  <a:cubicBezTo>
                    <a:pt x="362" y="14"/>
                    <a:pt x="363" y="11"/>
                    <a:pt x="364" y="8"/>
                  </a:cubicBezTo>
                  <a:cubicBezTo>
                    <a:pt x="365" y="6"/>
                    <a:pt x="367" y="4"/>
                    <a:pt x="369" y="3"/>
                  </a:cubicBezTo>
                  <a:cubicBezTo>
                    <a:pt x="371" y="2"/>
                    <a:pt x="373" y="1"/>
                    <a:pt x="376" y="1"/>
                  </a:cubicBezTo>
                  <a:cubicBezTo>
                    <a:pt x="378" y="1"/>
                    <a:pt x="381" y="2"/>
                    <a:pt x="383" y="3"/>
                  </a:cubicBezTo>
                  <a:cubicBezTo>
                    <a:pt x="384" y="4"/>
                    <a:pt x="385" y="6"/>
                    <a:pt x="385" y="7"/>
                  </a:cubicBezTo>
                  <a:cubicBezTo>
                    <a:pt x="385" y="8"/>
                    <a:pt x="384" y="8"/>
                    <a:pt x="384" y="9"/>
                  </a:cubicBezTo>
                  <a:cubicBezTo>
                    <a:pt x="383" y="10"/>
                    <a:pt x="383" y="10"/>
                    <a:pt x="382" y="10"/>
                  </a:cubicBezTo>
                  <a:cubicBezTo>
                    <a:pt x="382" y="10"/>
                    <a:pt x="381" y="9"/>
                    <a:pt x="380" y="9"/>
                  </a:cubicBezTo>
                  <a:cubicBezTo>
                    <a:pt x="380" y="8"/>
                    <a:pt x="379" y="8"/>
                    <a:pt x="378" y="6"/>
                  </a:cubicBezTo>
                  <a:cubicBezTo>
                    <a:pt x="377" y="5"/>
                    <a:pt x="376" y="4"/>
                    <a:pt x="376" y="3"/>
                  </a:cubicBezTo>
                  <a:cubicBezTo>
                    <a:pt x="375" y="3"/>
                    <a:pt x="374" y="2"/>
                    <a:pt x="373" y="2"/>
                  </a:cubicBezTo>
                  <a:cubicBezTo>
                    <a:pt x="372" y="2"/>
                    <a:pt x="371" y="3"/>
                    <a:pt x="370" y="3"/>
                  </a:cubicBezTo>
                  <a:cubicBezTo>
                    <a:pt x="370" y="4"/>
                    <a:pt x="369" y="5"/>
                    <a:pt x="369" y="6"/>
                  </a:cubicBezTo>
                  <a:cubicBezTo>
                    <a:pt x="368" y="7"/>
                    <a:pt x="368" y="10"/>
                    <a:pt x="368" y="16"/>
                  </a:cubicBezTo>
                  <a:cubicBezTo>
                    <a:pt x="368" y="18"/>
                    <a:pt x="368" y="18"/>
                    <a:pt x="368" y="18"/>
                  </a:cubicBezTo>
                  <a:cubicBezTo>
                    <a:pt x="377" y="18"/>
                    <a:pt x="377" y="18"/>
                    <a:pt x="377" y="18"/>
                  </a:cubicBezTo>
                  <a:cubicBezTo>
                    <a:pt x="377" y="22"/>
                    <a:pt x="377" y="22"/>
                    <a:pt x="377" y="22"/>
                  </a:cubicBezTo>
                  <a:cubicBezTo>
                    <a:pt x="368" y="22"/>
                    <a:pt x="368" y="22"/>
                    <a:pt x="368" y="22"/>
                  </a:cubicBezTo>
                  <a:close/>
                  <a:moveTo>
                    <a:pt x="440" y="2"/>
                  </a:moveTo>
                  <a:cubicBezTo>
                    <a:pt x="441" y="20"/>
                    <a:pt x="441" y="20"/>
                    <a:pt x="441" y="20"/>
                  </a:cubicBezTo>
                  <a:cubicBezTo>
                    <a:pt x="440" y="20"/>
                    <a:pt x="440" y="20"/>
                    <a:pt x="440" y="20"/>
                  </a:cubicBezTo>
                  <a:cubicBezTo>
                    <a:pt x="438" y="14"/>
                    <a:pt x="436" y="11"/>
                    <a:pt x="433" y="8"/>
                  </a:cubicBezTo>
                  <a:cubicBezTo>
                    <a:pt x="430" y="6"/>
                    <a:pt x="427" y="5"/>
                    <a:pt x="423" y="5"/>
                  </a:cubicBezTo>
                  <a:cubicBezTo>
                    <a:pt x="420" y="5"/>
                    <a:pt x="417" y="6"/>
                    <a:pt x="414" y="8"/>
                  </a:cubicBezTo>
                  <a:cubicBezTo>
                    <a:pt x="412" y="9"/>
                    <a:pt x="410" y="12"/>
                    <a:pt x="408" y="16"/>
                  </a:cubicBezTo>
                  <a:cubicBezTo>
                    <a:pt x="407" y="19"/>
                    <a:pt x="406" y="24"/>
                    <a:pt x="406" y="30"/>
                  </a:cubicBezTo>
                  <a:cubicBezTo>
                    <a:pt x="406" y="34"/>
                    <a:pt x="407" y="38"/>
                    <a:pt x="408" y="42"/>
                  </a:cubicBezTo>
                  <a:cubicBezTo>
                    <a:pt x="409" y="45"/>
                    <a:pt x="412" y="48"/>
                    <a:pt x="414" y="49"/>
                  </a:cubicBezTo>
                  <a:cubicBezTo>
                    <a:pt x="417" y="51"/>
                    <a:pt x="420" y="52"/>
                    <a:pt x="424" y="52"/>
                  </a:cubicBezTo>
                  <a:cubicBezTo>
                    <a:pt x="427" y="52"/>
                    <a:pt x="430" y="51"/>
                    <a:pt x="432" y="50"/>
                  </a:cubicBezTo>
                  <a:cubicBezTo>
                    <a:pt x="435" y="49"/>
                    <a:pt x="438" y="46"/>
                    <a:pt x="440" y="42"/>
                  </a:cubicBezTo>
                  <a:cubicBezTo>
                    <a:pt x="442" y="42"/>
                    <a:pt x="442" y="42"/>
                    <a:pt x="442" y="42"/>
                  </a:cubicBezTo>
                  <a:cubicBezTo>
                    <a:pt x="439" y="47"/>
                    <a:pt x="436" y="50"/>
                    <a:pt x="433" y="52"/>
                  </a:cubicBezTo>
                  <a:cubicBezTo>
                    <a:pt x="430" y="54"/>
                    <a:pt x="426" y="56"/>
                    <a:pt x="422" y="56"/>
                  </a:cubicBezTo>
                  <a:cubicBezTo>
                    <a:pt x="414" y="56"/>
                    <a:pt x="407" y="52"/>
                    <a:pt x="403" y="46"/>
                  </a:cubicBezTo>
                  <a:cubicBezTo>
                    <a:pt x="400" y="42"/>
                    <a:pt x="398" y="36"/>
                    <a:pt x="398" y="30"/>
                  </a:cubicBezTo>
                  <a:cubicBezTo>
                    <a:pt x="398" y="25"/>
                    <a:pt x="399" y="20"/>
                    <a:pt x="401" y="16"/>
                  </a:cubicBezTo>
                  <a:cubicBezTo>
                    <a:pt x="403" y="12"/>
                    <a:pt x="406" y="8"/>
                    <a:pt x="410" y="6"/>
                  </a:cubicBezTo>
                  <a:cubicBezTo>
                    <a:pt x="414" y="4"/>
                    <a:pt x="418" y="3"/>
                    <a:pt x="422" y="3"/>
                  </a:cubicBezTo>
                  <a:cubicBezTo>
                    <a:pt x="426" y="3"/>
                    <a:pt x="429" y="4"/>
                    <a:pt x="433" y="6"/>
                  </a:cubicBezTo>
                  <a:cubicBezTo>
                    <a:pt x="434" y="6"/>
                    <a:pt x="434" y="6"/>
                    <a:pt x="435" y="6"/>
                  </a:cubicBezTo>
                  <a:cubicBezTo>
                    <a:pt x="436" y="6"/>
                    <a:pt x="436" y="6"/>
                    <a:pt x="436" y="6"/>
                  </a:cubicBezTo>
                  <a:cubicBezTo>
                    <a:pt x="437" y="5"/>
                    <a:pt x="438" y="4"/>
                    <a:pt x="438" y="3"/>
                  </a:cubicBezTo>
                  <a:cubicBezTo>
                    <a:pt x="440" y="2"/>
                    <a:pt x="440" y="2"/>
                    <a:pt x="440" y="2"/>
                  </a:cubicBezTo>
                  <a:close/>
                  <a:moveTo>
                    <a:pt x="460" y="1"/>
                  </a:moveTo>
                  <a:cubicBezTo>
                    <a:pt x="460" y="26"/>
                    <a:pt x="460" y="26"/>
                    <a:pt x="460" y="26"/>
                  </a:cubicBezTo>
                  <a:cubicBezTo>
                    <a:pt x="463" y="22"/>
                    <a:pt x="465" y="21"/>
                    <a:pt x="466" y="20"/>
                  </a:cubicBezTo>
                  <a:cubicBezTo>
                    <a:pt x="468" y="19"/>
                    <a:pt x="470" y="18"/>
                    <a:pt x="471" y="18"/>
                  </a:cubicBezTo>
                  <a:cubicBezTo>
                    <a:pt x="473" y="18"/>
                    <a:pt x="475" y="19"/>
                    <a:pt x="476" y="20"/>
                  </a:cubicBezTo>
                  <a:cubicBezTo>
                    <a:pt x="477" y="21"/>
                    <a:pt x="478" y="23"/>
                    <a:pt x="479" y="25"/>
                  </a:cubicBezTo>
                  <a:cubicBezTo>
                    <a:pt x="479" y="27"/>
                    <a:pt x="480" y="30"/>
                    <a:pt x="480" y="34"/>
                  </a:cubicBezTo>
                  <a:cubicBezTo>
                    <a:pt x="480" y="46"/>
                    <a:pt x="480" y="46"/>
                    <a:pt x="480" y="46"/>
                  </a:cubicBezTo>
                  <a:cubicBezTo>
                    <a:pt x="480" y="48"/>
                    <a:pt x="480" y="50"/>
                    <a:pt x="480" y="50"/>
                  </a:cubicBezTo>
                  <a:cubicBezTo>
                    <a:pt x="480" y="51"/>
                    <a:pt x="481" y="52"/>
                    <a:pt x="481" y="52"/>
                  </a:cubicBezTo>
                  <a:cubicBezTo>
                    <a:pt x="482" y="52"/>
                    <a:pt x="483" y="52"/>
                    <a:pt x="484" y="52"/>
                  </a:cubicBezTo>
                  <a:cubicBezTo>
                    <a:pt x="484" y="54"/>
                    <a:pt x="484" y="54"/>
                    <a:pt x="484" y="54"/>
                  </a:cubicBezTo>
                  <a:cubicBezTo>
                    <a:pt x="468" y="54"/>
                    <a:pt x="468" y="54"/>
                    <a:pt x="468" y="54"/>
                  </a:cubicBezTo>
                  <a:cubicBezTo>
                    <a:pt x="468" y="52"/>
                    <a:pt x="468" y="52"/>
                    <a:pt x="468" y="52"/>
                  </a:cubicBezTo>
                  <a:cubicBezTo>
                    <a:pt x="469" y="52"/>
                    <a:pt x="469" y="52"/>
                    <a:pt x="469" y="52"/>
                  </a:cubicBezTo>
                  <a:cubicBezTo>
                    <a:pt x="471" y="52"/>
                    <a:pt x="472" y="52"/>
                    <a:pt x="472" y="52"/>
                  </a:cubicBezTo>
                  <a:cubicBezTo>
                    <a:pt x="473" y="51"/>
                    <a:pt x="474" y="50"/>
                    <a:pt x="474" y="50"/>
                  </a:cubicBezTo>
                  <a:cubicBezTo>
                    <a:pt x="474" y="49"/>
                    <a:pt x="474" y="48"/>
                    <a:pt x="474" y="46"/>
                  </a:cubicBezTo>
                  <a:cubicBezTo>
                    <a:pt x="474" y="34"/>
                    <a:pt x="474" y="34"/>
                    <a:pt x="474" y="34"/>
                  </a:cubicBezTo>
                  <a:cubicBezTo>
                    <a:pt x="474" y="30"/>
                    <a:pt x="474" y="28"/>
                    <a:pt x="473" y="27"/>
                  </a:cubicBezTo>
                  <a:cubicBezTo>
                    <a:pt x="473" y="26"/>
                    <a:pt x="472" y="25"/>
                    <a:pt x="472" y="24"/>
                  </a:cubicBezTo>
                  <a:cubicBezTo>
                    <a:pt x="471" y="24"/>
                    <a:pt x="470" y="23"/>
                    <a:pt x="469" y="23"/>
                  </a:cubicBezTo>
                  <a:cubicBezTo>
                    <a:pt x="468" y="23"/>
                    <a:pt x="466" y="24"/>
                    <a:pt x="465" y="24"/>
                  </a:cubicBezTo>
                  <a:cubicBezTo>
                    <a:pt x="464" y="25"/>
                    <a:pt x="462" y="26"/>
                    <a:pt x="461" y="28"/>
                  </a:cubicBezTo>
                  <a:cubicBezTo>
                    <a:pt x="461" y="46"/>
                    <a:pt x="461" y="46"/>
                    <a:pt x="461" y="46"/>
                  </a:cubicBezTo>
                  <a:cubicBezTo>
                    <a:pt x="461" y="48"/>
                    <a:pt x="461" y="50"/>
                    <a:pt x="461" y="50"/>
                  </a:cubicBezTo>
                  <a:cubicBezTo>
                    <a:pt x="462" y="51"/>
                    <a:pt x="462" y="52"/>
                    <a:pt x="462" y="52"/>
                  </a:cubicBezTo>
                  <a:cubicBezTo>
                    <a:pt x="463" y="52"/>
                    <a:pt x="464" y="52"/>
                    <a:pt x="466" y="52"/>
                  </a:cubicBezTo>
                  <a:cubicBezTo>
                    <a:pt x="466" y="54"/>
                    <a:pt x="466" y="54"/>
                    <a:pt x="466" y="54"/>
                  </a:cubicBezTo>
                  <a:cubicBezTo>
                    <a:pt x="450" y="54"/>
                    <a:pt x="450" y="54"/>
                    <a:pt x="450" y="54"/>
                  </a:cubicBezTo>
                  <a:cubicBezTo>
                    <a:pt x="450" y="52"/>
                    <a:pt x="450" y="52"/>
                    <a:pt x="450" y="52"/>
                  </a:cubicBezTo>
                  <a:cubicBezTo>
                    <a:pt x="451" y="52"/>
                    <a:pt x="452" y="52"/>
                    <a:pt x="453" y="52"/>
                  </a:cubicBezTo>
                  <a:cubicBezTo>
                    <a:pt x="454" y="51"/>
                    <a:pt x="454" y="51"/>
                    <a:pt x="454" y="50"/>
                  </a:cubicBezTo>
                  <a:cubicBezTo>
                    <a:pt x="455" y="49"/>
                    <a:pt x="455" y="48"/>
                    <a:pt x="455" y="46"/>
                  </a:cubicBezTo>
                  <a:cubicBezTo>
                    <a:pt x="455" y="15"/>
                    <a:pt x="455" y="15"/>
                    <a:pt x="455" y="15"/>
                  </a:cubicBezTo>
                  <a:cubicBezTo>
                    <a:pt x="455" y="11"/>
                    <a:pt x="455" y="8"/>
                    <a:pt x="454" y="8"/>
                  </a:cubicBezTo>
                  <a:cubicBezTo>
                    <a:pt x="454" y="7"/>
                    <a:pt x="454" y="6"/>
                    <a:pt x="454" y="6"/>
                  </a:cubicBezTo>
                  <a:cubicBezTo>
                    <a:pt x="453" y="5"/>
                    <a:pt x="453" y="5"/>
                    <a:pt x="452" y="5"/>
                  </a:cubicBezTo>
                  <a:cubicBezTo>
                    <a:pt x="452" y="5"/>
                    <a:pt x="451" y="5"/>
                    <a:pt x="450" y="6"/>
                  </a:cubicBezTo>
                  <a:cubicBezTo>
                    <a:pt x="449" y="4"/>
                    <a:pt x="449" y="4"/>
                    <a:pt x="449" y="4"/>
                  </a:cubicBezTo>
                  <a:cubicBezTo>
                    <a:pt x="459" y="0"/>
                    <a:pt x="459" y="0"/>
                    <a:pt x="459" y="0"/>
                  </a:cubicBezTo>
                  <a:cubicBezTo>
                    <a:pt x="460" y="1"/>
                    <a:pt x="460" y="1"/>
                    <a:pt x="460" y="1"/>
                  </a:cubicBezTo>
                  <a:close/>
                  <a:moveTo>
                    <a:pt x="499" y="1"/>
                  </a:moveTo>
                  <a:cubicBezTo>
                    <a:pt x="500" y="1"/>
                    <a:pt x="501" y="1"/>
                    <a:pt x="501" y="2"/>
                  </a:cubicBezTo>
                  <a:cubicBezTo>
                    <a:pt x="502" y="3"/>
                    <a:pt x="502" y="4"/>
                    <a:pt x="502" y="5"/>
                  </a:cubicBezTo>
                  <a:cubicBezTo>
                    <a:pt x="502" y="6"/>
                    <a:pt x="502" y="7"/>
                    <a:pt x="501" y="8"/>
                  </a:cubicBezTo>
                  <a:cubicBezTo>
                    <a:pt x="500" y="8"/>
                    <a:pt x="500" y="9"/>
                    <a:pt x="499" y="9"/>
                  </a:cubicBezTo>
                  <a:cubicBezTo>
                    <a:pt x="498" y="9"/>
                    <a:pt x="497" y="8"/>
                    <a:pt x="496" y="8"/>
                  </a:cubicBezTo>
                  <a:cubicBezTo>
                    <a:pt x="496" y="7"/>
                    <a:pt x="495" y="6"/>
                    <a:pt x="495" y="5"/>
                  </a:cubicBezTo>
                  <a:cubicBezTo>
                    <a:pt x="495" y="4"/>
                    <a:pt x="496" y="3"/>
                    <a:pt x="496" y="2"/>
                  </a:cubicBezTo>
                  <a:cubicBezTo>
                    <a:pt x="497" y="1"/>
                    <a:pt x="498" y="1"/>
                    <a:pt x="499" y="1"/>
                  </a:cubicBezTo>
                  <a:close/>
                  <a:moveTo>
                    <a:pt x="502" y="19"/>
                  </a:moveTo>
                  <a:cubicBezTo>
                    <a:pt x="502" y="46"/>
                    <a:pt x="502" y="46"/>
                    <a:pt x="502" y="46"/>
                  </a:cubicBezTo>
                  <a:cubicBezTo>
                    <a:pt x="502" y="48"/>
                    <a:pt x="502" y="50"/>
                    <a:pt x="502" y="50"/>
                  </a:cubicBezTo>
                  <a:cubicBezTo>
                    <a:pt x="503" y="51"/>
                    <a:pt x="503" y="52"/>
                    <a:pt x="504" y="52"/>
                  </a:cubicBezTo>
                  <a:cubicBezTo>
                    <a:pt x="504" y="52"/>
                    <a:pt x="505" y="52"/>
                    <a:pt x="507" y="52"/>
                  </a:cubicBezTo>
                  <a:cubicBezTo>
                    <a:pt x="507" y="54"/>
                    <a:pt x="507" y="54"/>
                    <a:pt x="507" y="54"/>
                  </a:cubicBezTo>
                  <a:cubicBezTo>
                    <a:pt x="491" y="54"/>
                    <a:pt x="491" y="54"/>
                    <a:pt x="491" y="54"/>
                  </a:cubicBezTo>
                  <a:cubicBezTo>
                    <a:pt x="491" y="52"/>
                    <a:pt x="491" y="52"/>
                    <a:pt x="491" y="52"/>
                  </a:cubicBezTo>
                  <a:cubicBezTo>
                    <a:pt x="492" y="52"/>
                    <a:pt x="494" y="52"/>
                    <a:pt x="494" y="52"/>
                  </a:cubicBezTo>
                  <a:cubicBezTo>
                    <a:pt x="494" y="52"/>
                    <a:pt x="495" y="51"/>
                    <a:pt x="495" y="50"/>
                  </a:cubicBezTo>
                  <a:cubicBezTo>
                    <a:pt x="496" y="50"/>
                    <a:pt x="496" y="48"/>
                    <a:pt x="496" y="46"/>
                  </a:cubicBezTo>
                  <a:cubicBezTo>
                    <a:pt x="496" y="33"/>
                    <a:pt x="496" y="33"/>
                    <a:pt x="496" y="33"/>
                  </a:cubicBezTo>
                  <a:cubicBezTo>
                    <a:pt x="496" y="29"/>
                    <a:pt x="496" y="27"/>
                    <a:pt x="495" y="26"/>
                  </a:cubicBezTo>
                  <a:cubicBezTo>
                    <a:pt x="495" y="25"/>
                    <a:pt x="495" y="24"/>
                    <a:pt x="494" y="24"/>
                  </a:cubicBezTo>
                  <a:cubicBezTo>
                    <a:pt x="494" y="24"/>
                    <a:pt x="494" y="24"/>
                    <a:pt x="493" y="24"/>
                  </a:cubicBezTo>
                  <a:cubicBezTo>
                    <a:pt x="492" y="24"/>
                    <a:pt x="491" y="24"/>
                    <a:pt x="490" y="24"/>
                  </a:cubicBezTo>
                  <a:cubicBezTo>
                    <a:pt x="490" y="23"/>
                    <a:pt x="490" y="23"/>
                    <a:pt x="490" y="23"/>
                  </a:cubicBezTo>
                  <a:cubicBezTo>
                    <a:pt x="500" y="19"/>
                    <a:pt x="500" y="19"/>
                    <a:pt x="500" y="19"/>
                  </a:cubicBezTo>
                  <a:cubicBezTo>
                    <a:pt x="502" y="19"/>
                    <a:pt x="502" y="19"/>
                    <a:pt x="502" y="19"/>
                  </a:cubicBezTo>
                  <a:close/>
                  <a:moveTo>
                    <a:pt x="524" y="26"/>
                  </a:moveTo>
                  <a:cubicBezTo>
                    <a:pt x="528" y="21"/>
                    <a:pt x="532" y="19"/>
                    <a:pt x="535" y="19"/>
                  </a:cubicBezTo>
                  <a:cubicBezTo>
                    <a:pt x="536" y="19"/>
                    <a:pt x="538" y="19"/>
                    <a:pt x="540" y="20"/>
                  </a:cubicBezTo>
                  <a:cubicBezTo>
                    <a:pt x="541" y="21"/>
                    <a:pt x="542" y="22"/>
                    <a:pt x="543" y="24"/>
                  </a:cubicBezTo>
                  <a:cubicBezTo>
                    <a:pt x="543" y="26"/>
                    <a:pt x="544" y="28"/>
                    <a:pt x="544" y="31"/>
                  </a:cubicBezTo>
                  <a:cubicBezTo>
                    <a:pt x="544" y="46"/>
                    <a:pt x="544" y="46"/>
                    <a:pt x="544" y="46"/>
                  </a:cubicBezTo>
                  <a:cubicBezTo>
                    <a:pt x="544" y="48"/>
                    <a:pt x="544" y="49"/>
                    <a:pt x="544" y="50"/>
                  </a:cubicBezTo>
                  <a:cubicBezTo>
                    <a:pt x="544" y="51"/>
                    <a:pt x="545" y="51"/>
                    <a:pt x="545" y="52"/>
                  </a:cubicBezTo>
                  <a:cubicBezTo>
                    <a:pt x="546" y="52"/>
                    <a:pt x="547" y="52"/>
                    <a:pt x="548" y="52"/>
                  </a:cubicBezTo>
                  <a:cubicBezTo>
                    <a:pt x="548" y="53"/>
                    <a:pt x="548" y="53"/>
                    <a:pt x="548" y="53"/>
                  </a:cubicBezTo>
                  <a:cubicBezTo>
                    <a:pt x="532" y="53"/>
                    <a:pt x="532" y="53"/>
                    <a:pt x="532" y="53"/>
                  </a:cubicBezTo>
                  <a:cubicBezTo>
                    <a:pt x="532" y="52"/>
                    <a:pt x="532" y="52"/>
                    <a:pt x="532" y="52"/>
                  </a:cubicBezTo>
                  <a:cubicBezTo>
                    <a:pt x="533" y="52"/>
                    <a:pt x="533" y="52"/>
                    <a:pt x="533" y="52"/>
                  </a:cubicBezTo>
                  <a:cubicBezTo>
                    <a:pt x="535" y="52"/>
                    <a:pt x="536" y="52"/>
                    <a:pt x="536" y="51"/>
                  </a:cubicBezTo>
                  <a:cubicBezTo>
                    <a:pt x="537" y="51"/>
                    <a:pt x="538" y="50"/>
                    <a:pt x="538" y="49"/>
                  </a:cubicBezTo>
                  <a:cubicBezTo>
                    <a:pt x="538" y="49"/>
                    <a:pt x="538" y="48"/>
                    <a:pt x="538" y="46"/>
                  </a:cubicBezTo>
                  <a:cubicBezTo>
                    <a:pt x="538" y="32"/>
                    <a:pt x="538" y="32"/>
                    <a:pt x="538" y="32"/>
                  </a:cubicBezTo>
                  <a:cubicBezTo>
                    <a:pt x="538" y="28"/>
                    <a:pt x="537" y="26"/>
                    <a:pt x="536" y="25"/>
                  </a:cubicBezTo>
                  <a:cubicBezTo>
                    <a:pt x="536" y="24"/>
                    <a:pt x="534" y="23"/>
                    <a:pt x="532" y="23"/>
                  </a:cubicBezTo>
                  <a:cubicBezTo>
                    <a:pt x="530" y="23"/>
                    <a:pt x="527" y="24"/>
                    <a:pt x="524" y="28"/>
                  </a:cubicBezTo>
                  <a:cubicBezTo>
                    <a:pt x="524" y="46"/>
                    <a:pt x="524" y="46"/>
                    <a:pt x="524" y="46"/>
                  </a:cubicBezTo>
                  <a:cubicBezTo>
                    <a:pt x="524" y="48"/>
                    <a:pt x="524" y="49"/>
                    <a:pt x="524" y="50"/>
                  </a:cubicBezTo>
                  <a:cubicBezTo>
                    <a:pt x="525" y="51"/>
                    <a:pt x="525" y="51"/>
                    <a:pt x="526" y="52"/>
                  </a:cubicBezTo>
                  <a:cubicBezTo>
                    <a:pt x="526" y="52"/>
                    <a:pt x="527" y="52"/>
                    <a:pt x="529" y="52"/>
                  </a:cubicBezTo>
                  <a:cubicBezTo>
                    <a:pt x="529" y="53"/>
                    <a:pt x="529" y="53"/>
                    <a:pt x="529" y="53"/>
                  </a:cubicBezTo>
                  <a:cubicBezTo>
                    <a:pt x="513" y="53"/>
                    <a:pt x="513" y="53"/>
                    <a:pt x="513" y="53"/>
                  </a:cubicBezTo>
                  <a:cubicBezTo>
                    <a:pt x="513" y="52"/>
                    <a:pt x="513" y="52"/>
                    <a:pt x="513" y="52"/>
                  </a:cubicBezTo>
                  <a:cubicBezTo>
                    <a:pt x="514" y="52"/>
                    <a:pt x="514" y="52"/>
                    <a:pt x="514" y="52"/>
                  </a:cubicBezTo>
                  <a:cubicBezTo>
                    <a:pt x="516" y="52"/>
                    <a:pt x="517" y="52"/>
                    <a:pt x="517" y="51"/>
                  </a:cubicBezTo>
                  <a:cubicBezTo>
                    <a:pt x="518" y="50"/>
                    <a:pt x="518" y="48"/>
                    <a:pt x="518" y="46"/>
                  </a:cubicBezTo>
                  <a:cubicBezTo>
                    <a:pt x="518" y="33"/>
                    <a:pt x="518" y="33"/>
                    <a:pt x="518" y="33"/>
                  </a:cubicBezTo>
                  <a:cubicBezTo>
                    <a:pt x="518" y="29"/>
                    <a:pt x="518" y="26"/>
                    <a:pt x="518" y="25"/>
                  </a:cubicBezTo>
                  <a:cubicBezTo>
                    <a:pt x="518" y="24"/>
                    <a:pt x="517" y="24"/>
                    <a:pt x="517" y="23"/>
                  </a:cubicBezTo>
                  <a:cubicBezTo>
                    <a:pt x="516" y="23"/>
                    <a:pt x="516" y="23"/>
                    <a:pt x="515" y="23"/>
                  </a:cubicBezTo>
                  <a:cubicBezTo>
                    <a:pt x="514" y="23"/>
                    <a:pt x="514" y="23"/>
                    <a:pt x="513" y="23"/>
                  </a:cubicBezTo>
                  <a:cubicBezTo>
                    <a:pt x="512" y="22"/>
                    <a:pt x="512" y="22"/>
                    <a:pt x="512" y="22"/>
                  </a:cubicBezTo>
                  <a:cubicBezTo>
                    <a:pt x="522" y="18"/>
                    <a:pt x="522" y="18"/>
                    <a:pt x="522" y="18"/>
                  </a:cubicBezTo>
                  <a:cubicBezTo>
                    <a:pt x="524" y="18"/>
                    <a:pt x="524" y="18"/>
                    <a:pt x="524" y="18"/>
                  </a:cubicBezTo>
                  <a:cubicBezTo>
                    <a:pt x="524" y="26"/>
                    <a:pt x="524" y="26"/>
                    <a:pt x="524" y="26"/>
                  </a:cubicBezTo>
                  <a:close/>
                  <a:moveTo>
                    <a:pt x="573" y="49"/>
                  </a:moveTo>
                  <a:cubicBezTo>
                    <a:pt x="570" y="52"/>
                    <a:pt x="568" y="53"/>
                    <a:pt x="567" y="54"/>
                  </a:cubicBezTo>
                  <a:cubicBezTo>
                    <a:pt x="566" y="54"/>
                    <a:pt x="564" y="54"/>
                    <a:pt x="563" y="54"/>
                  </a:cubicBezTo>
                  <a:cubicBezTo>
                    <a:pt x="560" y="54"/>
                    <a:pt x="559" y="54"/>
                    <a:pt x="557" y="52"/>
                  </a:cubicBezTo>
                  <a:cubicBezTo>
                    <a:pt x="556" y="50"/>
                    <a:pt x="555" y="48"/>
                    <a:pt x="555" y="46"/>
                  </a:cubicBezTo>
                  <a:cubicBezTo>
                    <a:pt x="555" y="44"/>
                    <a:pt x="556" y="42"/>
                    <a:pt x="556" y="41"/>
                  </a:cubicBezTo>
                  <a:cubicBezTo>
                    <a:pt x="557" y="40"/>
                    <a:pt x="559" y="38"/>
                    <a:pt x="562" y="36"/>
                  </a:cubicBezTo>
                  <a:cubicBezTo>
                    <a:pt x="564" y="35"/>
                    <a:pt x="568" y="33"/>
                    <a:pt x="574" y="31"/>
                  </a:cubicBezTo>
                  <a:cubicBezTo>
                    <a:pt x="574" y="30"/>
                    <a:pt x="574" y="30"/>
                    <a:pt x="574" y="30"/>
                  </a:cubicBezTo>
                  <a:cubicBezTo>
                    <a:pt x="574" y="26"/>
                    <a:pt x="573" y="24"/>
                    <a:pt x="572" y="23"/>
                  </a:cubicBezTo>
                  <a:cubicBezTo>
                    <a:pt x="571" y="22"/>
                    <a:pt x="570" y="21"/>
                    <a:pt x="568" y="21"/>
                  </a:cubicBezTo>
                  <a:cubicBezTo>
                    <a:pt x="566" y="21"/>
                    <a:pt x="565" y="21"/>
                    <a:pt x="564" y="22"/>
                  </a:cubicBezTo>
                  <a:cubicBezTo>
                    <a:pt x="563" y="23"/>
                    <a:pt x="563" y="24"/>
                    <a:pt x="563" y="25"/>
                  </a:cubicBezTo>
                  <a:cubicBezTo>
                    <a:pt x="563" y="27"/>
                    <a:pt x="563" y="27"/>
                    <a:pt x="563" y="27"/>
                  </a:cubicBezTo>
                  <a:cubicBezTo>
                    <a:pt x="563" y="28"/>
                    <a:pt x="562" y="29"/>
                    <a:pt x="562" y="30"/>
                  </a:cubicBezTo>
                  <a:cubicBezTo>
                    <a:pt x="562" y="30"/>
                    <a:pt x="561" y="30"/>
                    <a:pt x="560" y="30"/>
                  </a:cubicBezTo>
                  <a:cubicBezTo>
                    <a:pt x="559" y="30"/>
                    <a:pt x="558" y="30"/>
                    <a:pt x="558" y="30"/>
                  </a:cubicBezTo>
                  <a:cubicBezTo>
                    <a:pt x="558" y="29"/>
                    <a:pt x="557" y="28"/>
                    <a:pt x="557" y="27"/>
                  </a:cubicBezTo>
                  <a:cubicBezTo>
                    <a:pt x="557" y="25"/>
                    <a:pt x="558" y="23"/>
                    <a:pt x="560" y="21"/>
                  </a:cubicBezTo>
                  <a:cubicBezTo>
                    <a:pt x="562" y="19"/>
                    <a:pt x="566" y="18"/>
                    <a:pt x="569" y="18"/>
                  </a:cubicBezTo>
                  <a:cubicBezTo>
                    <a:pt x="572" y="18"/>
                    <a:pt x="574" y="18"/>
                    <a:pt x="576" y="20"/>
                  </a:cubicBezTo>
                  <a:cubicBezTo>
                    <a:pt x="578" y="20"/>
                    <a:pt x="579" y="22"/>
                    <a:pt x="580" y="23"/>
                  </a:cubicBezTo>
                  <a:cubicBezTo>
                    <a:pt x="580" y="24"/>
                    <a:pt x="580" y="26"/>
                    <a:pt x="580" y="30"/>
                  </a:cubicBezTo>
                  <a:cubicBezTo>
                    <a:pt x="580" y="41"/>
                    <a:pt x="580" y="41"/>
                    <a:pt x="580" y="41"/>
                  </a:cubicBezTo>
                  <a:cubicBezTo>
                    <a:pt x="580" y="44"/>
                    <a:pt x="580" y="46"/>
                    <a:pt x="580" y="47"/>
                  </a:cubicBezTo>
                  <a:cubicBezTo>
                    <a:pt x="580" y="48"/>
                    <a:pt x="581" y="48"/>
                    <a:pt x="581" y="49"/>
                  </a:cubicBezTo>
                  <a:cubicBezTo>
                    <a:pt x="581" y="49"/>
                    <a:pt x="581" y="49"/>
                    <a:pt x="582" y="49"/>
                  </a:cubicBezTo>
                  <a:cubicBezTo>
                    <a:pt x="582" y="49"/>
                    <a:pt x="582" y="49"/>
                    <a:pt x="583" y="49"/>
                  </a:cubicBezTo>
                  <a:cubicBezTo>
                    <a:pt x="583" y="48"/>
                    <a:pt x="584" y="48"/>
                    <a:pt x="586" y="46"/>
                  </a:cubicBezTo>
                  <a:cubicBezTo>
                    <a:pt x="586" y="48"/>
                    <a:pt x="586" y="48"/>
                    <a:pt x="586" y="48"/>
                  </a:cubicBezTo>
                  <a:cubicBezTo>
                    <a:pt x="583" y="52"/>
                    <a:pt x="580" y="54"/>
                    <a:pt x="578" y="54"/>
                  </a:cubicBezTo>
                  <a:cubicBezTo>
                    <a:pt x="577" y="54"/>
                    <a:pt x="576" y="53"/>
                    <a:pt x="575" y="52"/>
                  </a:cubicBezTo>
                  <a:cubicBezTo>
                    <a:pt x="574" y="52"/>
                    <a:pt x="573" y="51"/>
                    <a:pt x="573" y="49"/>
                  </a:cubicBezTo>
                  <a:close/>
                  <a:moveTo>
                    <a:pt x="573" y="46"/>
                  </a:moveTo>
                  <a:cubicBezTo>
                    <a:pt x="573" y="34"/>
                    <a:pt x="573" y="34"/>
                    <a:pt x="573" y="34"/>
                  </a:cubicBezTo>
                  <a:cubicBezTo>
                    <a:pt x="570" y="35"/>
                    <a:pt x="567" y="36"/>
                    <a:pt x="566" y="37"/>
                  </a:cubicBezTo>
                  <a:cubicBezTo>
                    <a:pt x="564" y="38"/>
                    <a:pt x="563" y="39"/>
                    <a:pt x="562" y="40"/>
                  </a:cubicBezTo>
                  <a:cubicBezTo>
                    <a:pt x="562" y="42"/>
                    <a:pt x="561" y="43"/>
                    <a:pt x="561" y="44"/>
                  </a:cubicBezTo>
                  <a:cubicBezTo>
                    <a:pt x="561" y="46"/>
                    <a:pt x="562" y="48"/>
                    <a:pt x="563" y="49"/>
                  </a:cubicBezTo>
                  <a:cubicBezTo>
                    <a:pt x="564" y="50"/>
                    <a:pt x="565" y="50"/>
                    <a:pt x="566" y="50"/>
                  </a:cubicBezTo>
                  <a:cubicBezTo>
                    <a:pt x="568" y="50"/>
                    <a:pt x="570" y="49"/>
                    <a:pt x="573" y="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36"/>
            <p:cNvSpPr>
              <a:spLocks noEditPoints="1"/>
            </p:cNvSpPr>
            <p:nvPr userDrawn="1"/>
          </p:nvSpPr>
          <p:spPr bwMode="auto">
            <a:xfrm>
              <a:off x="9304417" y="4596096"/>
              <a:ext cx="2255842" cy="300036"/>
            </a:xfrm>
            <a:custGeom>
              <a:avLst/>
              <a:gdLst>
                <a:gd name="T0" fmla="*/ 1465 w 1513"/>
                <a:gd name="T1" fmla="*/ 107 h 200"/>
                <a:gd name="T2" fmla="*/ 1416 w 1513"/>
                <a:gd name="T3" fmla="*/ 130 h 200"/>
                <a:gd name="T4" fmla="*/ 1450 w 1513"/>
                <a:gd name="T5" fmla="*/ 47 h 200"/>
                <a:gd name="T6" fmla="*/ 1458 w 1513"/>
                <a:gd name="T7" fmla="*/ 70 h 200"/>
                <a:gd name="T8" fmla="*/ 1467 w 1513"/>
                <a:gd name="T9" fmla="*/ 146 h 200"/>
                <a:gd name="T10" fmla="*/ 1410 w 1513"/>
                <a:gd name="T11" fmla="*/ 171 h 200"/>
                <a:gd name="T12" fmla="*/ 1408 w 1513"/>
                <a:gd name="T13" fmla="*/ 153 h 200"/>
                <a:gd name="T14" fmla="*/ 1272 w 1513"/>
                <a:gd name="T15" fmla="*/ 125 h 200"/>
                <a:gd name="T16" fmla="*/ 1257 w 1513"/>
                <a:gd name="T17" fmla="*/ 79 h 200"/>
                <a:gd name="T18" fmla="*/ 1298 w 1513"/>
                <a:gd name="T19" fmla="*/ 59 h 200"/>
                <a:gd name="T20" fmla="*/ 1220 w 1513"/>
                <a:gd name="T21" fmla="*/ 139 h 200"/>
                <a:gd name="T22" fmla="*/ 1112 w 1513"/>
                <a:gd name="T23" fmla="*/ 16 h 200"/>
                <a:gd name="T24" fmla="*/ 1064 w 1513"/>
                <a:gd name="T25" fmla="*/ 107 h 200"/>
                <a:gd name="T26" fmla="*/ 1074 w 1513"/>
                <a:gd name="T27" fmla="*/ 95 h 200"/>
                <a:gd name="T28" fmla="*/ 1096 w 1513"/>
                <a:gd name="T29" fmla="*/ 49 h 200"/>
                <a:gd name="T30" fmla="*/ 1098 w 1513"/>
                <a:gd name="T31" fmla="*/ 84 h 200"/>
                <a:gd name="T32" fmla="*/ 1101 w 1513"/>
                <a:gd name="T33" fmla="*/ 154 h 200"/>
                <a:gd name="T34" fmla="*/ 1038 w 1513"/>
                <a:gd name="T35" fmla="*/ 172 h 200"/>
                <a:gd name="T36" fmla="*/ 862 w 1513"/>
                <a:gd name="T37" fmla="*/ 136 h 200"/>
                <a:gd name="T38" fmla="*/ 895 w 1513"/>
                <a:gd name="T39" fmla="*/ 103 h 200"/>
                <a:gd name="T40" fmla="*/ 856 w 1513"/>
                <a:gd name="T41" fmla="*/ 83 h 200"/>
                <a:gd name="T42" fmla="*/ 873 w 1513"/>
                <a:gd name="T43" fmla="*/ 80 h 200"/>
                <a:gd name="T44" fmla="*/ 905 w 1513"/>
                <a:gd name="T45" fmla="*/ 38 h 200"/>
                <a:gd name="T46" fmla="*/ 908 w 1513"/>
                <a:gd name="T47" fmla="*/ 83 h 200"/>
                <a:gd name="T48" fmla="*/ 874 w 1513"/>
                <a:gd name="T49" fmla="*/ 168 h 200"/>
                <a:gd name="T50" fmla="*/ 809 w 1513"/>
                <a:gd name="T51" fmla="*/ 149 h 200"/>
                <a:gd name="T52" fmla="*/ 704 w 1513"/>
                <a:gd name="T53" fmla="*/ 45 h 200"/>
                <a:gd name="T54" fmla="*/ 658 w 1513"/>
                <a:gd name="T55" fmla="*/ 45 h 200"/>
                <a:gd name="T56" fmla="*/ 694 w 1513"/>
                <a:gd name="T57" fmla="*/ 50 h 200"/>
                <a:gd name="T58" fmla="*/ 705 w 1513"/>
                <a:gd name="T59" fmla="*/ 55 h 200"/>
                <a:gd name="T60" fmla="*/ 697 w 1513"/>
                <a:gd name="T61" fmla="*/ 139 h 200"/>
                <a:gd name="T62" fmla="*/ 662 w 1513"/>
                <a:gd name="T63" fmla="*/ 179 h 200"/>
                <a:gd name="T64" fmla="*/ 686 w 1513"/>
                <a:gd name="T65" fmla="*/ 141 h 200"/>
                <a:gd name="T66" fmla="*/ 720 w 1513"/>
                <a:gd name="T67" fmla="*/ 90 h 200"/>
                <a:gd name="T68" fmla="*/ 540 w 1513"/>
                <a:gd name="T69" fmla="*/ 92 h 200"/>
                <a:gd name="T70" fmla="*/ 491 w 1513"/>
                <a:gd name="T71" fmla="*/ 115 h 200"/>
                <a:gd name="T72" fmla="*/ 466 w 1513"/>
                <a:gd name="T73" fmla="*/ 70 h 200"/>
                <a:gd name="T74" fmla="*/ 444 w 1513"/>
                <a:gd name="T75" fmla="*/ 90 h 200"/>
                <a:gd name="T76" fmla="*/ 426 w 1513"/>
                <a:gd name="T77" fmla="*/ 96 h 200"/>
                <a:gd name="T78" fmla="*/ 414 w 1513"/>
                <a:gd name="T79" fmla="*/ 90 h 200"/>
                <a:gd name="T80" fmla="*/ 502 w 1513"/>
                <a:gd name="T81" fmla="*/ 43 h 200"/>
                <a:gd name="T82" fmla="*/ 560 w 1513"/>
                <a:gd name="T83" fmla="*/ 85 h 200"/>
                <a:gd name="T84" fmla="*/ 520 w 1513"/>
                <a:gd name="T85" fmla="*/ 187 h 200"/>
                <a:gd name="T86" fmla="*/ 465 w 1513"/>
                <a:gd name="T87" fmla="*/ 119 h 200"/>
                <a:gd name="T88" fmla="*/ 442 w 1513"/>
                <a:gd name="T89" fmla="*/ 153 h 200"/>
                <a:gd name="T90" fmla="*/ 282 w 1513"/>
                <a:gd name="T91" fmla="*/ 98 h 200"/>
                <a:gd name="T92" fmla="*/ 259 w 1513"/>
                <a:gd name="T93" fmla="*/ 93 h 200"/>
                <a:gd name="T94" fmla="*/ 226 w 1513"/>
                <a:gd name="T95" fmla="*/ 158 h 200"/>
                <a:gd name="T96" fmla="*/ 307 w 1513"/>
                <a:gd name="T97" fmla="*/ 43 h 200"/>
                <a:gd name="T98" fmla="*/ 290 w 1513"/>
                <a:gd name="T99" fmla="*/ 120 h 200"/>
                <a:gd name="T100" fmla="*/ 234 w 1513"/>
                <a:gd name="T101" fmla="*/ 93 h 200"/>
                <a:gd name="T102" fmla="*/ 205 w 1513"/>
                <a:gd name="T103" fmla="*/ 107 h 200"/>
                <a:gd name="T104" fmla="*/ 226 w 1513"/>
                <a:gd name="T105" fmla="*/ 171 h 200"/>
                <a:gd name="T106" fmla="*/ 101 w 1513"/>
                <a:gd name="T107" fmla="*/ 63 h 200"/>
                <a:gd name="T108" fmla="*/ 32 w 1513"/>
                <a:gd name="T109" fmla="*/ 94 h 200"/>
                <a:gd name="T110" fmla="*/ 58 w 1513"/>
                <a:gd name="T111" fmla="*/ 7 h 200"/>
                <a:gd name="T112" fmla="*/ 104 w 1513"/>
                <a:gd name="T113" fmla="*/ 90 h 200"/>
                <a:gd name="T114" fmla="*/ 48 w 1513"/>
                <a:gd name="T115" fmla="*/ 152 h 200"/>
                <a:gd name="T116" fmla="*/ 3 w 1513"/>
                <a:gd name="T117" fmla="*/ 66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513" h="200">
                  <a:moveTo>
                    <a:pt x="1410" y="31"/>
                  </a:moveTo>
                  <a:cubicBezTo>
                    <a:pt x="1410" y="28"/>
                    <a:pt x="1410" y="26"/>
                    <a:pt x="1410" y="23"/>
                  </a:cubicBezTo>
                  <a:cubicBezTo>
                    <a:pt x="1418" y="21"/>
                    <a:pt x="1413" y="3"/>
                    <a:pt x="1421" y="0"/>
                  </a:cubicBezTo>
                  <a:cubicBezTo>
                    <a:pt x="1424" y="0"/>
                    <a:pt x="1424" y="0"/>
                    <a:pt x="1424" y="0"/>
                  </a:cubicBezTo>
                  <a:cubicBezTo>
                    <a:pt x="1425" y="3"/>
                    <a:pt x="1427" y="7"/>
                    <a:pt x="1428" y="11"/>
                  </a:cubicBezTo>
                  <a:cubicBezTo>
                    <a:pt x="1428" y="13"/>
                    <a:pt x="1428" y="15"/>
                    <a:pt x="1428" y="17"/>
                  </a:cubicBezTo>
                  <a:cubicBezTo>
                    <a:pt x="1431" y="30"/>
                    <a:pt x="1429" y="36"/>
                    <a:pt x="1427" y="47"/>
                  </a:cubicBezTo>
                  <a:cubicBezTo>
                    <a:pt x="1414" y="49"/>
                    <a:pt x="1415" y="38"/>
                    <a:pt x="1410" y="31"/>
                  </a:cubicBezTo>
                  <a:close/>
                  <a:moveTo>
                    <a:pt x="1442" y="122"/>
                  </a:moveTo>
                  <a:cubicBezTo>
                    <a:pt x="1442" y="107"/>
                    <a:pt x="1454" y="110"/>
                    <a:pt x="1465" y="107"/>
                  </a:cubicBezTo>
                  <a:cubicBezTo>
                    <a:pt x="1470" y="105"/>
                    <a:pt x="1478" y="101"/>
                    <a:pt x="1482" y="97"/>
                  </a:cubicBezTo>
                  <a:cubicBezTo>
                    <a:pt x="1484" y="95"/>
                    <a:pt x="1484" y="93"/>
                    <a:pt x="1486" y="91"/>
                  </a:cubicBezTo>
                  <a:cubicBezTo>
                    <a:pt x="1485" y="90"/>
                    <a:pt x="1485" y="88"/>
                    <a:pt x="1484" y="87"/>
                  </a:cubicBezTo>
                  <a:cubicBezTo>
                    <a:pt x="1482" y="86"/>
                    <a:pt x="1479" y="83"/>
                    <a:pt x="1477" y="83"/>
                  </a:cubicBezTo>
                  <a:cubicBezTo>
                    <a:pt x="1474" y="81"/>
                    <a:pt x="1470" y="82"/>
                    <a:pt x="1468" y="81"/>
                  </a:cubicBezTo>
                  <a:cubicBezTo>
                    <a:pt x="1452" y="83"/>
                    <a:pt x="1429" y="95"/>
                    <a:pt x="1424" y="105"/>
                  </a:cubicBezTo>
                  <a:cubicBezTo>
                    <a:pt x="1424" y="108"/>
                    <a:pt x="1424" y="111"/>
                    <a:pt x="1424" y="113"/>
                  </a:cubicBezTo>
                  <a:cubicBezTo>
                    <a:pt x="1426" y="115"/>
                    <a:pt x="1428" y="117"/>
                    <a:pt x="1430" y="119"/>
                  </a:cubicBezTo>
                  <a:cubicBezTo>
                    <a:pt x="1430" y="126"/>
                    <a:pt x="1430" y="134"/>
                    <a:pt x="1422" y="135"/>
                  </a:cubicBezTo>
                  <a:cubicBezTo>
                    <a:pt x="1420" y="133"/>
                    <a:pt x="1418" y="132"/>
                    <a:pt x="1416" y="130"/>
                  </a:cubicBezTo>
                  <a:cubicBezTo>
                    <a:pt x="1414" y="132"/>
                    <a:pt x="1413" y="133"/>
                    <a:pt x="1409" y="132"/>
                  </a:cubicBezTo>
                  <a:cubicBezTo>
                    <a:pt x="1407" y="128"/>
                    <a:pt x="1397" y="105"/>
                    <a:pt x="1398" y="102"/>
                  </a:cubicBezTo>
                  <a:cubicBezTo>
                    <a:pt x="1399" y="99"/>
                    <a:pt x="1405" y="97"/>
                    <a:pt x="1408" y="96"/>
                  </a:cubicBezTo>
                  <a:cubicBezTo>
                    <a:pt x="1414" y="93"/>
                    <a:pt x="1418" y="86"/>
                    <a:pt x="1423" y="82"/>
                  </a:cubicBezTo>
                  <a:cubicBezTo>
                    <a:pt x="1426" y="80"/>
                    <a:pt x="1430" y="80"/>
                    <a:pt x="1433" y="79"/>
                  </a:cubicBezTo>
                  <a:cubicBezTo>
                    <a:pt x="1441" y="75"/>
                    <a:pt x="1447" y="65"/>
                    <a:pt x="1454" y="59"/>
                  </a:cubicBezTo>
                  <a:cubicBezTo>
                    <a:pt x="1462" y="51"/>
                    <a:pt x="1472" y="50"/>
                    <a:pt x="1478" y="41"/>
                  </a:cubicBezTo>
                  <a:cubicBezTo>
                    <a:pt x="1478" y="41"/>
                    <a:pt x="1478" y="41"/>
                    <a:pt x="1478" y="40"/>
                  </a:cubicBezTo>
                  <a:cubicBezTo>
                    <a:pt x="1477" y="40"/>
                    <a:pt x="1477" y="40"/>
                    <a:pt x="1477" y="40"/>
                  </a:cubicBezTo>
                  <a:cubicBezTo>
                    <a:pt x="1472" y="45"/>
                    <a:pt x="1459" y="54"/>
                    <a:pt x="1450" y="47"/>
                  </a:cubicBezTo>
                  <a:cubicBezTo>
                    <a:pt x="1446" y="45"/>
                    <a:pt x="1447" y="40"/>
                    <a:pt x="1444" y="37"/>
                  </a:cubicBezTo>
                  <a:cubicBezTo>
                    <a:pt x="1443" y="35"/>
                    <a:pt x="1440" y="34"/>
                    <a:pt x="1440" y="31"/>
                  </a:cubicBezTo>
                  <a:cubicBezTo>
                    <a:pt x="1440" y="29"/>
                    <a:pt x="1441" y="28"/>
                    <a:pt x="1441" y="27"/>
                  </a:cubicBezTo>
                  <a:cubicBezTo>
                    <a:pt x="1447" y="27"/>
                    <a:pt x="1459" y="35"/>
                    <a:pt x="1462" y="38"/>
                  </a:cubicBezTo>
                  <a:cubicBezTo>
                    <a:pt x="1471" y="35"/>
                    <a:pt x="1480" y="33"/>
                    <a:pt x="1488" y="28"/>
                  </a:cubicBezTo>
                  <a:cubicBezTo>
                    <a:pt x="1491" y="26"/>
                    <a:pt x="1496" y="30"/>
                    <a:pt x="1498" y="29"/>
                  </a:cubicBezTo>
                  <a:cubicBezTo>
                    <a:pt x="1502" y="32"/>
                    <a:pt x="1508" y="48"/>
                    <a:pt x="1500" y="52"/>
                  </a:cubicBezTo>
                  <a:cubicBezTo>
                    <a:pt x="1496" y="53"/>
                    <a:pt x="1490" y="53"/>
                    <a:pt x="1486" y="54"/>
                  </a:cubicBezTo>
                  <a:cubicBezTo>
                    <a:pt x="1476" y="56"/>
                    <a:pt x="1464" y="63"/>
                    <a:pt x="1457" y="69"/>
                  </a:cubicBezTo>
                  <a:cubicBezTo>
                    <a:pt x="1457" y="69"/>
                    <a:pt x="1458" y="69"/>
                    <a:pt x="1458" y="70"/>
                  </a:cubicBezTo>
                  <a:cubicBezTo>
                    <a:pt x="1458" y="70"/>
                    <a:pt x="1458" y="70"/>
                    <a:pt x="1458" y="70"/>
                  </a:cubicBezTo>
                  <a:cubicBezTo>
                    <a:pt x="1462" y="71"/>
                    <a:pt x="1469" y="68"/>
                    <a:pt x="1474" y="71"/>
                  </a:cubicBezTo>
                  <a:cubicBezTo>
                    <a:pt x="1485" y="76"/>
                    <a:pt x="1500" y="81"/>
                    <a:pt x="1500" y="99"/>
                  </a:cubicBezTo>
                  <a:cubicBezTo>
                    <a:pt x="1497" y="100"/>
                    <a:pt x="1496" y="102"/>
                    <a:pt x="1494" y="103"/>
                  </a:cubicBezTo>
                  <a:cubicBezTo>
                    <a:pt x="1488" y="105"/>
                    <a:pt x="1482" y="105"/>
                    <a:pt x="1477" y="108"/>
                  </a:cubicBezTo>
                  <a:cubicBezTo>
                    <a:pt x="1477" y="109"/>
                    <a:pt x="1477" y="109"/>
                    <a:pt x="1477" y="110"/>
                  </a:cubicBezTo>
                  <a:cubicBezTo>
                    <a:pt x="1478" y="112"/>
                    <a:pt x="1479" y="113"/>
                    <a:pt x="1479" y="118"/>
                  </a:cubicBezTo>
                  <a:cubicBezTo>
                    <a:pt x="1477" y="119"/>
                    <a:pt x="1478" y="122"/>
                    <a:pt x="1476" y="123"/>
                  </a:cubicBezTo>
                  <a:cubicBezTo>
                    <a:pt x="1472" y="130"/>
                    <a:pt x="1465" y="135"/>
                    <a:pt x="1463" y="142"/>
                  </a:cubicBezTo>
                  <a:cubicBezTo>
                    <a:pt x="1464" y="143"/>
                    <a:pt x="1466" y="145"/>
                    <a:pt x="1467" y="146"/>
                  </a:cubicBezTo>
                  <a:cubicBezTo>
                    <a:pt x="1476" y="149"/>
                    <a:pt x="1513" y="129"/>
                    <a:pt x="1508" y="151"/>
                  </a:cubicBezTo>
                  <a:cubicBezTo>
                    <a:pt x="1507" y="154"/>
                    <a:pt x="1505" y="156"/>
                    <a:pt x="1504" y="158"/>
                  </a:cubicBezTo>
                  <a:cubicBezTo>
                    <a:pt x="1500" y="158"/>
                    <a:pt x="1498" y="157"/>
                    <a:pt x="1495" y="157"/>
                  </a:cubicBezTo>
                  <a:cubicBezTo>
                    <a:pt x="1490" y="155"/>
                    <a:pt x="1472" y="161"/>
                    <a:pt x="1469" y="163"/>
                  </a:cubicBezTo>
                  <a:cubicBezTo>
                    <a:pt x="1470" y="169"/>
                    <a:pt x="1471" y="175"/>
                    <a:pt x="1471" y="182"/>
                  </a:cubicBezTo>
                  <a:cubicBezTo>
                    <a:pt x="1469" y="183"/>
                    <a:pt x="1469" y="185"/>
                    <a:pt x="1468" y="186"/>
                  </a:cubicBezTo>
                  <a:cubicBezTo>
                    <a:pt x="1465" y="188"/>
                    <a:pt x="1462" y="187"/>
                    <a:pt x="1458" y="189"/>
                  </a:cubicBezTo>
                  <a:cubicBezTo>
                    <a:pt x="1456" y="190"/>
                    <a:pt x="1453" y="193"/>
                    <a:pt x="1450" y="193"/>
                  </a:cubicBezTo>
                  <a:cubicBezTo>
                    <a:pt x="1432" y="200"/>
                    <a:pt x="1414" y="183"/>
                    <a:pt x="1410" y="171"/>
                  </a:cubicBezTo>
                  <a:cubicBezTo>
                    <a:pt x="1410" y="171"/>
                    <a:pt x="1410" y="171"/>
                    <a:pt x="1410" y="171"/>
                  </a:cubicBezTo>
                  <a:cubicBezTo>
                    <a:pt x="1416" y="171"/>
                    <a:pt x="1423" y="177"/>
                    <a:pt x="1428" y="179"/>
                  </a:cubicBezTo>
                  <a:cubicBezTo>
                    <a:pt x="1430" y="179"/>
                    <a:pt x="1433" y="179"/>
                    <a:pt x="1435" y="179"/>
                  </a:cubicBezTo>
                  <a:cubicBezTo>
                    <a:pt x="1449" y="179"/>
                    <a:pt x="1457" y="174"/>
                    <a:pt x="1463" y="165"/>
                  </a:cubicBezTo>
                  <a:cubicBezTo>
                    <a:pt x="1463" y="164"/>
                    <a:pt x="1463" y="163"/>
                    <a:pt x="1463" y="162"/>
                  </a:cubicBezTo>
                  <a:cubicBezTo>
                    <a:pt x="1462" y="162"/>
                    <a:pt x="1461" y="161"/>
                    <a:pt x="1460" y="161"/>
                  </a:cubicBezTo>
                  <a:cubicBezTo>
                    <a:pt x="1453" y="158"/>
                    <a:pt x="1440" y="165"/>
                    <a:pt x="1434" y="166"/>
                  </a:cubicBezTo>
                  <a:cubicBezTo>
                    <a:pt x="1428" y="167"/>
                    <a:pt x="1413" y="167"/>
                    <a:pt x="1408" y="164"/>
                  </a:cubicBezTo>
                  <a:cubicBezTo>
                    <a:pt x="1406" y="163"/>
                    <a:pt x="1405" y="161"/>
                    <a:pt x="1404" y="160"/>
                  </a:cubicBezTo>
                  <a:cubicBezTo>
                    <a:pt x="1404" y="159"/>
                    <a:pt x="1404" y="157"/>
                    <a:pt x="1404" y="156"/>
                  </a:cubicBezTo>
                  <a:cubicBezTo>
                    <a:pt x="1406" y="155"/>
                    <a:pt x="1407" y="154"/>
                    <a:pt x="1408" y="153"/>
                  </a:cubicBezTo>
                  <a:cubicBezTo>
                    <a:pt x="1418" y="153"/>
                    <a:pt x="1426" y="153"/>
                    <a:pt x="1436" y="153"/>
                  </a:cubicBezTo>
                  <a:cubicBezTo>
                    <a:pt x="1438" y="152"/>
                    <a:pt x="1442" y="149"/>
                    <a:pt x="1444" y="149"/>
                  </a:cubicBezTo>
                  <a:cubicBezTo>
                    <a:pt x="1448" y="147"/>
                    <a:pt x="1452" y="148"/>
                    <a:pt x="1455" y="147"/>
                  </a:cubicBezTo>
                  <a:cubicBezTo>
                    <a:pt x="1456" y="146"/>
                    <a:pt x="1456" y="146"/>
                    <a:pt x="1457" y="145"/>
                  </a:cubicBezTo>
                  <a:cubicBezTo>
                    <a:pt x="1456" y="143"/>
                    <a:pt x="1454" y="139"/>
                    <a:pt x="1456" y="136"/>
                  </a:cubicBezTo>
                  <a:cubicBezTo>
                    <a:pt x="1458" y="129"/>
                    <a:pt x="1460" y="125"/>
                    <a:pt x="1464" y="118"/>
                  </a:cubicBezTo>
                  <a:cubicBezTo>
                    <a:pt x="1463" y="117"/>
                    <a:pt x="1462" y="117"/>
                    <a:pt x="1461" y="117"/>
                  </a:cubicBezTo>
                  <a:cubicBezTo>
                    <a:pt x="1455" y="118"/>
                    <a:pt x="1451" y="121"/>
                    <a:pt x="1442" y="122"/>
                  </a:cubicBezTo>
                  <a:close/>
                  <a:moveTo>
                    <a:pt x="1272" y="127"/>
                  </a:moveTo>
                  <a:cubicBezTo>
                    <a:pt x="1272" y="125"/>
                    <a:pt x="1271" y="126"/>
                    <a:pt x="1272" y="125"/>
                  </a:cubicBezTo>
                  <a:cubicBezTo>
                    <a:pt x="1274" y="119"/>
                    <a:pt x="1285" y="115"/>
                    <a:pt x="1292" y="119"/>
                  </a:cubicBezTo>
                  <a:cubicBezTo>
                    <a:pt x="1301" y="125"/>
                    <a:pt x="1318" y="137"/>
                    <a:pt x="1316" y="154"/>
                  </a:cubicBezTo>
                  <a:cubicBezTo>
                    <a:pt x="1310" y="157"/>
                    <a:pt x="1309" y="164"/>
                    <a:pt x="1298" y="164"/>
                  </a:cubicBezTo>
                  <a:cubicBezTo>
                    <a:pt x="1298" y="161"/>
                    <a:pt x="1294" y="159"/>
                    <a:pt x="1293" y="157"/>
                  </a:cubicBezTo>
                  <a:cubicBezTo>
                    <a:pt x="1292" y="155"/>
                    <a:pt x="1292" y="152"/>
                    <a:pt x="1291" y="149"/>
                  </a:cubicBezTo>
                  <a:cubicBezTo>
                    <a:pt x="1288" y="143"/>
                    <a:pt x="1279" y="128"/>
                    <a:pt x="1272" y="127"/>
                  </a:cubicBezTo>
                  <a:close/>
                  <a:moveTo>
                    <a:pt x="1216" y="87"/>
                  </a:moveTo>
                  <a:cubicBezTo>
                    <a:pt x="1216" y="86"/>
                    <a:pt x="1217" y="85"/>
                    <a:pt x="1217" y="84"/>
                  </a:cubicBezTo>
                  <a:cubicBezTo>
                    <a:pt x="1222" y="85"/>
                    <a:pt x="1227" y="86"/>
                    <a:pt x="1232" y="87"/>
                  </a:cubicBezTo>
                  <a:cubicBezTo>
                    <a:pt x="1237" y="89"/>
                    <a:pt x="1256" y="82"/>
                    <a:pt x="1257" y="79"/>
                  </a:cubicBezTo>
                  <a:cubicBezTo>
                    <a:pt x="1260" y="74"/>
                    <a:pt x="1260" y="41"/>
                    <a:pt x="1257" y="36"/>
                  </a:cubicBezTo>
                  <a:cubicBezTo>
                    <a:pt x="1255" y="31"/>
                    <a:pt x="1252" y="30"/>
                    <a:pt x="1252" y="23"/>
                  </a:cubicBezTo>
                  <a:cubicBezTo>
                    <a:pt x="1256" y="21"/>
                    <a:pt x="1256" y="20"/>
                    <a:pt x="1264" y="20"/>
                  </a:cubicBezTo>
                  <a:cubicBezTo>
                    <a:pt x="1272" y="26"/>
                    <a:pt x="1273" y="39"/>
                    <a:pt x="1273" y="54"/>
                  </a:cubicBezTo>
                  <a:cubicBezTo>
                    <a:pt x="1273" y="59"/>
                    <a:pt x="1271" y="74"/>
                    <a:pt x="1272" y="74"/>
                  </a:cubicBezTo>
                  <a:cubicBezTo>
                    <a:pt x="1276" y="75"/>
                    <a:pt x="1290" y="70"/>
                    <a:pt x="1293" y="68"/>
                  </a:cubicBezTo>
                  <a:cubicBezTo>
                    <a:pt x="1293" y="63"/>
                    <a:pt x="1292" y="61"/>
                    <a:pt x="1288" y="58"/>
                  </a:cubicBezTo>
                  <a:cubicBezTo>
                    <a:pt x="1288" y="57"/>
                    <a:pt x="1288" y="55"/>
                    <a:pt x="1288" y="53"/>
                  </a:cubicBezTo>
                  <a:cubicBezTo>
                    <a:pt x="1289" y="53"/>
                    <a:pt x="1290" y="54"/>
                    <a:pt x="1290" y="54"/>
                  </a:cubicBezTo>
                  <a:cubicBezTo>
                    <a:pt x="1293" y="55"/>
                    <a:pt x="1295" y="59"/>
                    <a:pt x="1298" y="59"/>
                  </a:cubicBezTo>
                  <a:cubicBezTo>
                    <a:pt x="1306" y="62"/>
                    <a:pt x="1314" y="60"/>
                    <a:pt x="1321" y="63"/>
                  </a:cubicBezTo>
                  <a:cubicBezTo>
                    <a:pt x="1322" y="64"/>
                    <a:pt x="1322" y="63"/>
                    <a:pt x="1322" y="65"/>
                  </a:cubicBezTo>
                  <a:cubicBezTo>
                    <a:pt x="1322" y="67"/>
                    <a:pt x="1322" y="69"/>
                    <a:pt x="1322" y="71"/>
                  </a:cubicBezTo>
                  <a:cubicBezTo>
                    <a:pt x="1321" y="71"/>
                    <a:pt x="1320" y="74"/>
                    <a:pt x="1319" y="75"/>
                  </a:cubicBezTo>
                  <a:cubicBezTo>
                    <a:pt x="1317" y="76"/>
                    <a:pt x="1310" y="75"/>
                    <a:pt x="1308" y="76"/>
                  </a:cubicBezTo>
                  <a:cubicBezTo>
                    <a:pt x="1301" y="79"/>
                    <a:pt x="1273" y="90"/>
                    <a:pt x="1268" y="95"/>
                  </a:cubicBezTo>
                  <a:cubicBezTo>
                    <a:pt x="1264" y="99"/>
                    <a:pt x="1266" y="105"/>
                    <a:pt x="1264" y="110"/>
                  </a:cubicBezTo>
                  <a:cubicBezTo>
                    <a:pt x="1260" y="123"/>
                    <a:pt x="1250" y="153"/>
                    <a:pt x="1232" y="145"/>
                  </a:cubicBezTo>
                  <a:cubicBezTo>
                    <a:pt x="1230" y="145"/>
                    <a:pt x="1229" y="145"/>
                    <a:pt x="1228" y="145"/>
                  </a:cubicBezTo>
                  <a:cubicBezTo>
                    <a:pt x="1225" y="143"/>
                    <a:pt x="1223" y="141"/>
                    <a:pt x="1220" y="139"/>
                  </a:cubicBezTo>
                  <a:cubicBezTo>
                    <a:pt x="1220" y="138"/>
                    <a:pt x="1220" y="137"/>
                    <a:pt x="1220" y="135"/>
                  </a:cubicBezTo>
                  <a:cubicBezTo>
                    <a:pt x="1222" y="135"/>
                    <a:pt x="1225" y="131"/>
                    <a:pt x="1227" y="130"/>
                  </a:cubicBezTo>
                  <a:cubicBezTo>
                    <a:pt x="1232" y="128"/>
                    <a:pt x="1236" y="129"/>
                    <a:pt x="1240" y="127"/>
                  </a:cubicBezTo>
                  <a:cubicBezTo>
                    <a:pt x="1246" y="125"/>
                    <a:pt x="1256" y="107"/>
                    <a:pt x="1254" y="101"/>
                  </a:cubicBezTo>
                  <a:cubicBezTo>
                    <a:pt x="1246" y="100"/>
                    <a:pt x="1236" y="101"/>
                    <a:pt x="1228" y="101"/>
                  </a:cubicBezTo>
                  <a:cubicBezTo>
                    <a:pt x="1225" y="98"/>
                    <a:pt x="1222" y="96"/>
                    <a:pt x="1219" y="93"/>
                  </a:cubicBezTo>
                  <a:cubicBezTo>
                    <a:pt x="1217" y="91"/>
                    <a:pt x="1217" y="88"/>
                    <a:pt x="1216" y="87"/>
                  </a:cubicBezTo>
                  <a:close/>
                  <a:moveTo>
                    <a:pt x="1110" y="21"/>
                  </a:moveTo>
                  <a:cubicBezTo>
                    <a:pt x="1110" y="20"/>
                    <a:pt x="1110" y="19"/>
                    <a:pt x="1110" y="17"/>
                  </a:cubicBezTo>
                  <a:cubicBezTo>
                    <a:pt x="1110" y="17"/>
                    <a:pt x="1111" y="16"/>
                    <a:pt x="1112" y="16"/>
                  </a:cubicBezTo>
                  <a:cubicBezTo>
                    <a:pt x="1124" y="17"/>
                    <a:pt x="1148" y="19"/>
                    <a:pt x="1147" y="35"/>
                  </a:cubicBezTo>
                  <a:cubicBezTo>
                    <a:pt x="1142" y="43"/>
                    <a:pt x="1140" y="49"/>
                    <a:pt x="1128" y="45"/>
                  </a:cubicBezTo>
                  <a:cubicBezTo>
                    <a:pt x="1127" y="43"/>
                    <a:pt x="1126" y="41"/>
                    <a:pt x="1124" y="39"/>
                  </a:cubicBezTo>
                  <a:cubicBezTo>
                    <a:pt x="1123" y="38"/>
                    <a:pt x="1121" y="38"/>
                    <a:pt x="1119" y="37"/>
                  </a:cubicBezTo>
                  <a:cubicBezTo>
                    <a:pt x="1119" y="31"/>
                    <a:pt x="1113" y="23"/>
                    <a:pt x="1110" y="21"/>
                  </a:cubicBezTo>
                  <a:close/>
                  <a:moveTo>
                    <a:pt x="1055" y="126"/>
                  </a:moveTo>
                  <a:cubicBezTo>
                    <a:pt x="1058" y="127"/>
                    <a:pt x="1062" y="127"/>
                    <a:pt x="1064" y="125"/>
                  </a:cubicBezTo>
                  <a:cubicBezTo>
                    <a:pt x="1066" y="124"/>
                    <a:pt x="1068" y="125"/>
                    <a:pt x="1070" y="123"/>
                  </a:cubicBezTo>
                  <a:cubicBezTo>
                    <a:pt x="1074" y="119"/>
                    <a:pt x="1070" y="109"/>
                    <a:pt x="1066" y="107"/>
                  </a:cubicBezTo>
                  <a:cubicBezTo>
                    <a:pt x="1066" y="107"/>
                    <a:pt x="1064" y="107"/>
                    <a:pt x="1064" y="107"/>
                  </a:cubicBezTo>
                  <a:cubicBezTo>
                    <a:pt x="1056" y="125"/>
                    <a:pt x="1056" y="125"/>
                    <a:pt x="1056" y="125"/>
                  </a:cubicBezTo>
                  <a:cubicBezTo>
                    <a:pt x="1056" y="125"/>
                    <a:pt x="1056" y="126"/>
                    <a:pt x="1055" y="126"/>
                  </a:cubicBezTo>
                  <a:close/>
                  <a:moveTo>
                    <a:pt x="1021" y="158"/>
                  </a:moveTo>
                  <a:cubicBezTo>
                    <a:pt x="1021" y="153"/>
                    <a:pt x="1024" y="148"/>
                    <a:pt x="1024" y="143"/>
                  </a:cubicBezTo>
                  <a:cubicBezTo>
                    <a:pt x="1025" y="140"/>
                    <a:pt x="1023" y="136"/>
                    <a:pt x="1024" y="133"/>
                  </a:cubicBezTo>
                  <a:cubicBezTo>
                    <a:pt x="1031" y="132"/>
                    <a:pt x="1042" y="114"/>
                    <a:pt x="1048" y="108"/>
                  </a:cubicBezTo>
                  <a:cubicBezTo>
                    <a:pt x="1051" y="106"/>
                    <a:pt x="1056" y="103"/>
                    <a:pt x="1059" y="102"/>
                  </a:cubicBezTo>
                  <a:cubicBezTo>
                    <a:pt x="1060" y="102"/>
                    <a:pt x="1062" y="102"/>
                    <a:pt x="1063" y="103"/>
                  </a:cubicBezTo>
                  <a:cubicBezTo>
                    <a:pt x="1068" y="104"/>
                    <a:pt x="1072" y="102"/>
                    <a:pt x="1075" y="101"/>
                  </a:cubicBezTo>
                  <a:cubicBezTo>
                    <a:pt x="1075" y="99"/>
                    <a:pt x="1075" y="97"/>
                    <a:pt x="1074" y="95"/>
                  </a:cubicBezTo>
                  <a:cubicBezTo>
                    <a:pt x="1074" y="95"/>
                    <a:pt x="1072" y="92"/>
                    <a:pt x="1072" y="93"/>
                  </a:cubicBezTo>
                  <a:cubicBezTo>
                    <a:pt x="1069" y="93"/>
                    <a:pt x="1067" y="96"/>
                    <a:pt x="1065" y="97"/>
                  </a:cubicBezTo>
                  <a:cubicBezTo>
                    <a:pt x="1064" y="97"/>
                    <a:pt x="1062" y="97"/>
                    <a:pt x="1060" y="97"/>
                  </a:cubicBezTo>
                  <a:cubicBezTo>
                    <a:pt x="1051" y="97"/>
                    <a:pt x="1045" y="88"/>
                    <a:pt x="1047" y="79"/>
                  </a:cubicBezTo>
                  <a:cubicBezTo>
                    <a:pt x="1056" y="81"/>
                    <a:pt x="1069" y="81"/>
                    <a:pt x="1076" y="76"/>
                  </a:cubicBezTo>
                  <a:cubicBezTo>
                    <a:pt x="1078" y="64"/>
                    <a:pt x="1079" y="47"/>
                    <a:pt x="1083" y="37"/>
                  </a:cubicBezTo>
                  <a:cubicBezTo>
                    <a:pt x="1085" y="34"/>
                    <a:pt x="1081" y="25"/>
                    <a:pt x="1084" y="18"/>
                  </a:cubicBezTo>
                  <a:cubicBezTo>
                    <a:pt x="1085" y="18"/>
                    <a:pt x="1087" y="18"/>
                    <a:pt x="1089" y="18"/>
                  </a:cubicBezTo>
                  <a:cubicBezTo>
                    <a:pt x="1090" y="19"/>
                    <a:pt x="1091" y="21"/>
                    <a:pt x="1092" y="22"/>
                  </a:cubicBezTo>
                  <a:cubicBezTo>
                    <a:pt x="1092" y="24"/>
                    <a:pt x="1097" y="47"/>
                    <a:pt x="1096" y="49"/>
                  </a:cubicBezTo>
                  <a:cubicBezTo>
                    <a:pt x="1095" y="53"/>
                    <a:pt x="1090" y="67"/>
                    <a:pt x="1092" y="70"/>
                  </a:cubicBezTo>
                  <a:cubicBezTo>
                    <a:pt x="1092" y="71"/>
                    <a:pt x="1092" y="71"/>
                    <a:pt x="1093" y="71"/>
                  </a:cubicBezTo>
                  <a:cubicBezTo>
                    <a:pt x="1099" y="71"/>
                    <a:pt x="1107" y="67"/>
                    <a:pt x="1109" y="62"/>
                  </a:cubicBezTo>
                  <a:cubicBezTo>
                    <a:pt x="1110" y="58"/>
                    <a:pt x="1107" y="56"/>
                    <a:pt x="1108" y="54"/>
                  </a:cubicBezTo>
                  <a:cubicBezTo>
                    <a:pt x="1108" y="54"/>
                    <a:pt x="1109" y="54"/>
                    <a:pt x="1109" y="54"/>
                  </a:cubicBezTo>
                  <a:cubicBezTo>
                    <a:pt x="1113" y="56"/>
                    <a:pt x="1126" y="58"/>
                    <a:pt x="1132" y="59"/>
                  </a:cubicBezTo>
                  <a:cubicBezTo>
                    <a:pt x="1132" y="61"/>
                    <a:pt x="1132" y="63"/>
                    <a:pt x="1132" y="65"/>
                  </a:cubicBezTo>
                  <a:cubicBezTo>
                    <a:pt x="1131" y="65"/>
                    <a:pt x="1130" y="66"/>
                    <a:pt x="1130" y="66"/>
                  </a:cubicBezTo>
                  <a:cubicBezTo>
                    <a:pt x="1129" y="66"/>
                    <a:pt x="1129" y="65"/>
                    <a:pt x="1129" y="65"/>
                  </a:cubicBezTo>
                  <a:cubicBezTo>
                    <a:pt x="1120" y="68"/>
                    <a:pt x="1100" y="77"/>
                    <a:pt x="1098" y="84"/>
                  </a:cubicBezTo>
                  <a:cubicBezTo>
                    <a:pt x="1096" y="84"/>
                    <a:pt x="1093" y="83"/>
                    <a:pt x="1092" y="85"/>
                  </a:cubicBezTo>
                  <a:cubicBezTo>
                    <a:pt x="1085" y="89"/>
                    <a:pt x="1090" y="98"/>
                    <a:pt x="1088" y="106"/>
                  </a:cubicBezTo>
                  <a:cubicBezTo>
                    <a:pt x="1087" y="109"/>
                    <a:pt x="1086" y="112"/>
                    <a:pt x="1087" y="115"/>
                  </a:cubicBezTo>
                  <a:cubicBezTo>
                    <a:pt x="1088" y="115"/>
                    <a:pt x="1089" y="116"/>
                    <a:pt x="1090" y="116"/>
                  </a:cubicBezTo>
                  <a:cubicBezTo>
                    <a:pt x="1095" y="108"/>
                    <a:pt x="1106" y="105"/>
                    <a:pt x="1114" y="111"/>
                  </a:cubicBezTo>
                  <a:cubicBezTo>
                    <a:pt x="1122" y="117"/>
                    <a:pt x="1116" y="123"/>
                    <a:pt x="1119" y="131"/>
                  </a:cubicBezTo>
                  <a:cubicBezTo>
                    <a:pt x="1120" y="136"/>
                    <a:pt x="1126" y="139"/>
                    <a:pt x="1128" y="145"/>
                  </a:cubicBezTo>
                  <a:cubicBezTo>
                    <a:pt x="1128" y="145"/>
                    <a:pt x="1128" y="147"/>
                    <a:pt x="1129" y="146"/>
                  </a:cubicBezTo>
                  <a:cubicBezTo>
                    <a:pt x="1134" y="161"/>
                    <a:pt x="1113" y="161"/>
                    <a:pt x="1105" y="160"/>
                  </a:cubicBezTo>
                  <a:cubicBezTo>
                    <a:pt x="1104" y="158"/>
                    <a:pt x="1102" y="156"/>
                    <a:pt x="1101" y="154"/>
                  </a:cubicBezTo>
                  <a:cubicBezTo>
                    <a:pt x="1098" y="145"/>
                    <a:pt x="1098" y="133"/>
                    <a:pt x="1090" y="130"/>
                  </a:cubicBezTo>
                  <a:cubicBezTo>
                    <a:pt x="1076" y="139"/>
                    <a:pt x="1092" y="160"/>
                    <a:pt x="1085" y="177"/>
                  </a:cubicBezTo>
                  <a:cubicBezTo>
                    <a:pt x="1085" y="177"/>
                    <a:pt x="1085" y="177"/>
                    <a:pt x="1085" y="177"/>
                  </a:cubicBezTo>
                  <a:cubicBezTo>
                    <a:pt x="1083" y="175"/>
                    <a:pt x="1080" y="175"/>
                    <a:pt x="1079" y="173"/>
                  </a:cubicBezTo>
                  <a:cubicBezTo>
                    <a:pt x="1075" y="170"/>
                    <a:pt x="1072" y="163"/>
                    <a:pt x="1070" y="156"/>
                  </a:cubicBezTo>
                  <a:cubicBezTo>
                    <a:pt x="1068" y="149"/>
                    <a:pt x="1074" y="143"/>
                    <a:pt x="1072" y="139"/>
                  </a:cubicBezTo>
                  <a:cubicBezTo>
                    <a:pt x="1071" y="139"/>
                    <a:pt x="1071" y="138"/>
                    <a:pt x="1070" y="137"/>
                  </a:cubicBezTo>
                  <a:cubicBezTo>
                    <a:pt x="1065" y="137"/>
                    <a:pt x="1056" y="139"/>
                    <a:pt x="1054" y="144"/>
                  </a:cubicBezTo>
                  <a:cubicBezTo>
                    <a:pt x="1053" y="147"/>
                    <a:pt x="1054" y="149"/>
                    <a:pt x="1053" y="151"/>
                  </a:cubicBezTo>
                  <a:cubicBezTo>
                    <a:pt x="1050" y="156"/>
                    <a:pt x="1042" y="170"/>
                    <a:pt x="1038" y="172"/>
                  </a:cubicBezTo>
                  <a:cubicBezTo>
                    <a:pt x="1034" y="173"/>
                    <a:pt x="1030" y="171"/>
                    <a:pt x="1027" y="169"/>
                  </a:cubicBezTo>
                  <a:cubicBezTo>
                    <a:pt x="1028" y="163"/>
                    <a:pt x="1024" y="158"/>
                    <a:pt x="1021" y="158"/>
                  </a:cubicBezTo>
                  <a:close/>
                  <a:moveTo>
                    <a:pt x="913" y="65"/>
                  </a:moveTo>
                  <a:cubicBezTo>
                    <a:pt x="914" y="65"/>
                    <a:pt x="913" y="65"/>
                    <a:pt x="915" y="65"/>
                  </a:cubicBezTo>
                  <a:cubicBezTo>
                    <a:pt x="919" y="64"/>
                    <a:pt x="929" y="61"/>
                    <a:pt x="931" y="58"/>
                  </a:cubicBezTo>
                  <a:cubicBezTo>
                    <a:pt x="931" y="57"/>
                    <a:pt x="931" y="55"/>
                    <a:pt x="931" y="54"/>
                  </a:cubicBezTo>
                  <a:cubicBezTo>
                    <a:pt x="929" y="49"/>
                    <a:pt x="924" y="45"/>
                    <a:pt x="920" y="43"/>
                  </a:cubicBezTo>
                  <a:cubicBezTo>
                    <a:pt x="920" y="43"/>
                    <a:pt x="920" y="43"/>
                    <a:pt x="919" y="43"/>
                  </a:cubicBezTo>
                  <a:cubicBezTo>
                    <a:pt x="917" y="47"/>
                    <a:pt x="913" y="58"/>
                    <a:pt x="913" y="65"/>
                  </a:cubicBezTo>
                  <a:close/>
                  <a:moveTo>
                    <a:pt x="862" y="136"/>
                  </a:moveTo>
                  <a:cubicBezTo>
                    <a:pt x="863" y="139"/>
                    <a:pt x="864" y="143"/>
                    <a:pt x="865" y="147"/>
                  </a:cubicBezTo>
                  <a:cubicBezTo>
                    <a:pt x="870" y="155"/>
                    <a:pt x="887" y="161"/>
                    <a:pt x="898" y="154"/>
                  </a:cubicBezTo>
                  <a:cubicBezTo>
                    <a:pt x="900" y="149"/>
                    <a:pt x="886" y="129"/>
                    <a:pt x="882" y="126"/>
                  </a:cubicBezTo>
                  <a:cubicBezTo>
                    <a:pt x="886" y="126"/>
                    <a:pt x="890" y="126"/>
                    <a:pt x="894" y="126"/>
                  </a:cubicBezTo>
                  <a:cubicBezTo>
                    <a:pt x="896" y="127"/>
                    <a:pt x="913" y="133"/>
                    <a:pt x="914" y="132"/>
                  </a:cubicBezTo>
                  <a:cubicBezTo>
                    <a:pt x="918" y="129"/>
                    <a:pt x="918" y="106"/>
                    <a:pt x="916" y="105"/>
                  </a:cubicBezTo>
                  <a:cubicBezTo>
                    <a:pt x="914" y="104"/>
                    <a:pt x="913" y="104"/>
                    <a:pt x="912" y="104"/>
                  </a:cubicBezTo>
                  <a:cubicBezTo>
                    <a:pt x="910" y="107"/>
                    <a:pt x="907" y="113"/>
                    <a:pt x="904" y="116"/>
                  </a:cubicBezTo>
                  <a:cubicBezTo>
                    <a:pt x="903" y="116"/>
                    <a:pt x="902" y="116"/>
                    <a:pt x="902" y="116"/>
                  </a:cubicBezTo>
                  <a:cubicBezTo>
                    <a:pt x="900" y="112"/>
                    <a:pt x="897" y="108"/>
                    <a:pt x="895" y="103"/>
                  </a:cubicBezTo>
                  <a:cubicBezTo>
                    <a:pt x="893" y="99"/>
                    <a:pt x="896" y="91"/>
                    <a:pt x="894" y="87"/>
                  </a:cubicBezTo>
                  <a:cubicBezTo>
                    <a:pt x="881" y="85"/>
                    <a:pt x="881" y="95"/>
                    <a:pt x="876" y="101"/>
                  </a:cubicBezTo>
                  <a:cubicBezTo>
                    <a:pt x="869" y="111"/>
                    <a:pt x="862" y="119"/>
                    <a:pt x="862" y="136"/>
                  </a:cubicBezTo>
                  <a:close/>
                  <a:moveTo>
                    <a:pt x="801" y="141"/>
                  </a:moveTo>
                  <a:cubicBezTo>
                    <a:pt x="801" y="139"/>
                    <a:pt x="801" y="137"/>
                    <a:pt x="801" y="134"/>
                  </a:cubicBezTo>
                  <a:cubicBezTo>
                    <a:pt x="804" y="132"/>
                    <a:pt x="806" y="128"/>
                    <a:pt x="810" y="126"/>
                  </a:cubicBezTo>
                  <a:cubicBezTo>
                    <a:pt x="808" y="123"/>
                    <a:pt x="808" y="120"/>
                    <a:pt x="808" y="116"/>
                  </a:cubicBezTo>
                  <a:cubicBezTo>
                    <a:pt x="811" y="116"/>
                    <a:pt x="820" y="118"/>
                    <a:pt x="825" y="116"/>
                  </a:cubicBezTo>
                  <a:cubicBezTo>
                    <a:pt x="830" y="115"/>
                    <a:pt x="851" y="107"/>
                    <a:pt x="854" y="104"/>
                  </a:cubicBezTo>
                  <a:cubicBezTo>
                    <a:pt x="856" y="100"/>
                    <a:pt x="854" y="87"/>
                    <a:pt x="856" y="83"/>
                  </a:cubicBezTo>
                  <a:cubicBezTo>
                    <a:pt x="857" y="81"/>
                    <a:pt x="863" y="72"/>
                    <a:pt x="861" y="69"/>
                  </a:cubicBezTo>
                  <a:cubicBezTo>
                    <a:pt x="856" y="62"/>
                    <a:pt x="835" y="75"/>
                    <a:pt x="835" y="59"/>
                  </a:cubicBezTo>
                  <a:cubicBezTo>
                    <a:pt x="836" y="59"/>
                    <a:pt x="836" y="59"/>
                    <a:pt x="837" y="58"/>
                  </a:cubicBezTo>
                  <a:cubicBezTo>
                    <a:pt x="840" y="58"/>
                    <a:pt x="843" y="59"/>
                    <a:pt x="845" y="60"/>
                  </a:cubicBezTo>
                  <a:cubicBezTo>
                    <a:pt x="850" y="57"/>
                    <a:pt x="865" y="52"/>
                    <a:pt x="868" y="47"/>
                  </a:cubicBezTo>
                  <a:cubicBezTo>
                    <a:pt x="873" y="39"/>
                    <a:pt x="871" y="30"/>
                    <a:pt x="878" y="23"/>
                  </a:cubicBezTo>
                  <a:cubicBezTo>
                    <a:pt x="884" y="23"/>
                    <a:pt x="888" y="24"/>
                    <a:pt x="893" y="26"/>
                  </a:cubicBezTo>
                  <a:cubicBezTo>
                    <a:pt x="890" y="36"/>
                    <a:pt x="882" y="41"/>
                    <a:pt x="878" y="49"/>
                  </a:cubicBezTo>
                  <a:cubicBezTo>
                    <a:pt x="875" y="56"/>
                    <a:pt x="874" y="68"/>
                    <a:pt x="873" y="74"/>
                  </a:cubicBezTo>
                  <a:cubicBezTo>
                    <a:pt x="873" y="76"/>
                    <a:pt x="873" y="78"/>
                    <a:pt x="873" y="80"/>
                  </a:cubicBezTo>
                  <a:cubicBezTo>
                    <a:pt x="872" y="80"/>
                    <a:pt x="870" y="88"/>
                    <a:pt x="870" y="90"/>
                  </a:cubicBezTo>
                  <a:cubicBezTo>
                    <a:pt x="871" y="90"/>
                    <a:pt x="871" y="91"/>
                    <a:pt x="871" y="91"/>
                  </a:cubicBezTo>
                  <a:cubicBezTo>
                    <a:pt x="872" y="91"/>
                    <a:pt x="872" y="90"/>
                    <a:pt x="873" y="90"/>
                  </a:cubicBezTo>
                  <a:cubicBezTo>
                    <a:pt x="873" y="90"/>
                    <a:pt x="873" y="90"/>
                    <a:pt x="874" y="90"/>
                  </a:cubicBezTo>
                  <a:cubicBezTo>
                    <a:pt x="875" y="89"/>
                    <a:pt x="877" y="87"/>
                    <a:pt x="877" y="85"/>
                  </a:cubicBezTo>
                  <a:cubicBezTo>
                    <a:pt x="877" y="84"/>
                    <a:pt x="877" y="83"/>
                    <a:pt x="877" y="82"/>
                  </a:cubicBezTo>
                  <a:cubicBezTo>
                    <a:pt x="878" y="80"/>
                    <a:pt x="880" y="79"/>
                    <a:pt x="881" y="77"/>
                  </a:cubicBezTo>
                  <a:cubicBezTo>
                    <a:pt x="887" y="77"/>
                    <a:pt x="895" y="75"/>
                    <a:pt x="897" y="72"/>
                  </a:cubicBezTo>
                  <a:cubicBezTo>
                    <a:pt x="899" y="67"/>
                    <a:pt x="897" y="58"/>
                    <a:pt x="899" y="55"/>
                  </a:cubicBezTo>
                  <a:cubicBezTo>
                    <a:pt x="901" y="51"/>
                    <a:pt x="904" y="42"/>
                    <a:pt x="905" y="38"/>
                  </a:cubicBezTo>
                  <a:cubicBezTo>
                    <a:pt x="907" y="29"/>
                    <a:pt x="898" y="22"/>
                    <a:pt x="903" y="17"/>
                  </a:cubicBezTo>
                  <a:cubicBezTo>
                    <a:pt x="907" y="13"/>
                    <a:pt x="915" y="19"/>
                    <a:pt x="917" y="21"/>
                  </a:cubicBezTo>
                  <a:cubicBezTo>
                    <a:pt x="921" y="25"/>
                    <a:pt x="916" y="31"/>
                    <a:pt x="918" y="36"/>
                  </a:cubicBezTo>
                  <a:cubicBezTo>
                    <a:pt x="920" y="41"/>
                    <a:pt x="930" y="45"/>
                    <a:pt x="934" y="47"/>
                  </a:cubicBezTo>
                  <a:cubicBezTo>
                    <a:pt x="938" y="48"/>
                    <a:pt x="943" y="48"/>
                    <a:pt x="948" y="49"/>
                  </a:cubicBezTo>
                  <a:cubicBezTo>
                    <a:pt x="948" y="49"/>
                    <a:pt x="949" y="50"/>
                    <a:pt x="949" y="50"/>
                  </a:cubicBezTo>
                  <a:cubicBezTo>
                    <a:pt x="949" y="51"/>
                    <a:pt x="948" y="53"/>
                    <a:pt x="948" y="54"/>
                  </a:cubicBezTo>
                  <a:cubicBezTo>
                    <a:pt x="945" y="60"/>
                    <a:pt x="935" y="64"/>
                    <a:pt x="930" y="67"/>
                  </a:cubicBezTo>
                  <a:cubicBezTo>
                    <a:pt x="926" y="70"/>
                    <a:pt x="924" y="75"/>
                    <a:pt x="921" y="77"/>
                  </a:cubicBezTo>
                  <a:cubicBezTo>
                    <a:pt x="916" y="80"/>
                    <a:pt x="910" y="79"/>
                    <a:pt x="908" y="83"/>
                  </a:cubicBezTo>
                  <a:cubicBezTo>
                    <a:pt x="908" y="85"/>
                    <a:pt x="907" y="85"/>
                    <a:pt x="907" y="87"/>
                  </a:cubicBezTo>
                  <a:cubicBezTo>
                    <a:pt x="905" y="86"/>
                    <a:pt x="906" y="90"/>
                    <a:pt x="906" y="91"/>
                  </a:cubicBezTo>
                  <a:cubicBezTo>
                    <a:pt x="910" y="93"/>
                    <a:pt x="924" y="95"/>
                    <a:pt x="926" y="99"/>
                  </a:cubicBezTo>
                  <a:cubicBezTo>
                    <a:pt x="930" y="105"/>
                    <a:pt x="930" y="119"/>
                    <a:pt x="928" y="129"/>
                  </a:cubicBezTo>
                  <a:cubicBezTo>
                    <a:pt x="927" y="131"/>
                    <a:pt x="926" y="134"/>
                    <a:pt x="927" y="138"/>
                  </a:cubicBezTo>
                  <a:cubicBezTo>
                    <a:pt x="944" y="144"/>
                    <a:pt x="968" y="157"/>
                    <a:pt x="946" y="175"/>
                  </a:cubicBezTo>
                  <a:cubicBezTo>
                    <a:pt x="930" y="175"/>
                    <a:pt x="930" y="166"/>
                    <a:pt x="917" y="161"/>
                  </a:cubicBezTo>
                  <a:cubicBezTo>
                    <a:pt x="915" y="161"/>
                    <a:pt x="906" y="165"/>
                    <a:pt x="905" y="165"/>
                  </a:cubicBezTo>
                  <a:cubicBezTo>
                    <a:pt x="903" y="165"/>
                    <a:pt x="901" y="165"/>
                    <a:pt x="899" y="165"/>
                  </a:cubicBezTo>
                  <a:cubicBezTo>
                    <a:pt x="892" y="168"/>
                    <a:pt x="882" y="170"/>
                    <a:pt x="874" y="168"/>
                  </a:cubicBezTo>
                  <a:cubicBezTo>
                    <a:pt x="872" y="163"/>
                    <a:pt x="867" y="157"/>
                    <a:pt x="863" y="153"/>
                  </a:cubicBezTo>
                  <a:cubicBezTo>
                    <a:pt x="863" y="153"/>
                    <a:pt x="863" y="153"/>
                    <a:pt x="863" y="153"/>
                  </a:cubicBezTo>
                  <a:cubicBezTo>
                    <a:pt x="862" y="154"/>
                    <a:pt x="862" y="154"/>
                    <a:pt x="862" y="154"/>
                  </a:cubicBezTo>
                  <a:cubicBezTo>
                    <a:pt x="862" y="162"/>
                    <a:pt x="869" y="172"/>
                    <a:pt x="864" y="179"/>
                  </a:cubicBezTo>
                  <a:cubicBezTo>
                    <a:pt x="863" y="179"/>
                    <a:pt x="861" y="179"/>
                    <a:pt x="859" y="178"/>
                  </a:cubicBezTo>
                  <a:cubicBezTo>
                    <a:pt x="855" y="176"/>
                    <a:pt x="854" y="171"/>
                    <a:pt x="851" y="167"/>
                  </a:cubicBezTo>
                  <a:cubicBezTo>
                    <a:pt x="850" y="165"/>
                    <a:pt x="850" y="163"/>
                    <a:pt x="849" y="161"/>
                  </a:cubicBezTo>
                  <a:cubicBezTo>
                    <a:pt x="846" y="159"/>
                    <a:pt x="844" y="156"/>
                    <a:pt x="841" y="153"/>
                  </a:cubicBezTo>
                  <a:cubicBezTo>
                    <a:pt x="839" y="151"/>
                    <a:pt x="840" y="146"/>
                    <a:pt x="837" y="144"/>
                  </a:cubicBezTo>
                  <a:cubicBezTo>
                    <a:pt x="834" y="141"/>
                    <a:pt x="817" y="153"/>
                    <a:pt x="809" y="149"/>
                  </a:cubicBezTo>
                  <a:cubicBezTo>
                    <a:pt x="806" y="147"/>
                    <a:pt x="803" y="144"/>
                    <a:pt x="801" y="141"/>
                  </a:cubicBezTo>
                  <a:close/>
                  <a:moveTo>
                    <a:pt x="704" y="44"/>
                  </a:moveTo>
                  <a:cubicBezTo>
                    <a:pt x="705" y="43"/>
                    <a:pt x="706" y="43"/>
                    <a:pt x="707" y="42"/>
                  </a:cubicBezTo>
                  <a:cubicBezTo>
                    <a:pt x="707" y="41"/>
                    <a:pt x="707" y="41"/>
                    <a:pt x="706" y="40"/>
                  </a:cubicBezTo>
                  <a:cubicBezTo>
                    <a:pt x="706" y="40"/>
                    <a:pt x="706" y="40"/>
                    <a:pt x="706" y="40"/>
                  </a:cubicBezTo>
                  <a:cubicBezTo>
                    <a:pt x="706" y="40"/>
                    <a:pt x="706" y="40"/>
                    <a:pt x="705" y="40"/>
                  </a:cubicBezTo>
                  <a:cubicBezTo>
                    <a:pt x="705" y="41"/>
                    <a:pt x="705" y="43"/>
                    <a:pt x="704" y="44"/>
                  </a:cubicBezTo>
                  <a:close/>
                  <a:moveTo>
                    <a:pt x="702" y="45"/>
                  </a:moveTo>
                  <a:cubicBezTo>
                    <a:pt x="702" y="46"/>
                    <a:pt x="703" y="46"/>
                    <a:pt x="703" y="46"/>
                  </a:cubicBezTo>
                  <a:cubicBezTo>
                    <a:pt x="704" y="46"/>
                    <a:pt x="704" y="46"/>
                    <a:pt x="704" y="45"/>
                  </a:cubicBezTo>
                  <a:cubicBezTo>
                    <a:pt x="704" y="45"/>
                    <a:pt x="704" y="45"/>
                    <a:pt x="704" y="45"/>
                  </a:cubicBezTo>
                  <a:cubicBezTo>
                    <a:pt x="704" y="45"/>
                    <a:pt x="704" y="44"/>
                    <a:pt x="704" y="44"/>
                  </a:cubicBezTo>
                  <a:cubicBezTo>
                    <a:pt x="704" y="44"/>
                    <a:pt x="703" y="43"/>
                    <a:pt x="703" y="43"/>
                  </a:cubicBezTo>
                  <a:cubicBezTo>
                    <a:pt x="703" y="43"/>
                    <a:pt x="703" y="44"/>
                    <a:pt x="702" y="44"/>
                  </a:cubicBezTo>
                  <a:cubicBezTo>
                    <a:pt x="702" y="45"/>
                    <a:pt x="702" y="45"/>
                    <a:pt x="702" y="45"/>
                  </a:cubicBezTo>
                  <a:close/>
                  <a:moveTo>
                    <a:pt x="637" y="47"/>
                  </a:moveTo>
                  <a:cubicBezTo>
                    <a:pt x="637" y="41"/>
                    <a:pt x="637" y="35"/>
                    <a:pt x="639" y="30"/>
                  </a:cubicBezTo>
                  <a:cubicBezTo>
                    <a:pt x="639" y="27"/>
                    <a:pt x="639" y="25"/>
                    <a:pt x="638" y="23"/>
                  </a:cubicBezTo>
                  <a:cubicBezTo>
                    <a:pt x="640" y="23"/>
                    <a:pt x="647" y="21"/>
                    <a:pt x="647" y="21"/>
                  </a:cubicBezTo>
                  <a:cubicBezTo>
                    <a:pt x="652" y="29"/>
                    <a:pt x="651" y="39"/>
                    <a:pt x="658" y="45"/>
                  </a:cubicBezTo>
                  <a:cubicBezTo>
                    <a:pt x="658" y="48"/>
                    <a:pt x="658" y="51"/>
                    <a:pt x="658" y="55"/>
                  </a:cubicBezTo>
                  <a:cubicBezTo>
                    <a:pt x="656" y="55"/>
                    <a:pt x="654" y="58"/>
                    <a:pt x="653" y="59"/>
                  </a:cubicBezTo>
                  <a:cubicBezTo>
                    <a:pt x="643" y="59"/>
                    <a:pt x="640" y="53"/>
                    <a:pt x="637" y="47"/>
                  </a:cubicBezTo>
                  <a:close/>
                  <a:moveTo>
                    <a:pt x="621" y="118"/>
                  </a:moveTo>
                  <a:cubicBezTo>
                    <a:pt x="621" y="113"/>
                    <a:pt x="621" y="109"/>
                    <a:pt x="621" y="105"/>
                  </a:cubicBezTo>
                  <a:cubicBezTo>
                    <a:pt x="628" y="104"/>
                    <a:pt x="632" y="97"/>
                    <a:pt x="636" y="92"/>
                  </a:cubicBezTo>
                  <a:cubicBezTo>
                    <a:pt x="640" y="85"/>
                    <a:pt x="652" y="76"/>
                    <a:pt x="660" y="71"/>
                  </a:cubicBezTo>
                  <a:cubicBezTo>
                    <a:pt x="663" y="70"/>
                    <a:pt x="678" y="62"/>
                    <a:pt x="677" y="61"/>
                  </a:cubicBezTo>
                  <a:cubicBezTo>
                    <a:pt x="680" y="60"/>
                    <a:pt x="693" y="54"/>
                    <a:pt x="694" y="51"/>
                  </a:cubicBezTo>
                  <a:cubicBezTo>
                    <a:pt x="694" y="50"/>
                    <a:pt x="694" y="50"/>
                    <a:pt x="694" y="50"/>
                  </a:cubicBezTo>
                  <a:cubicBezTo>
                    <a:pt x="692" y="49"/>
                    <a:pt x="681" y="45"/>
                    <a:pt x="680" y="44"/>
                  </a:cubicBezTo>
                  <a:cubicBezTo>
                    <a:pt x="678" y="43"/>
                    <a:pt x="676" y="39"/>
                    <a:pt x="675" y="39"/>
                  </a:cubicBezTo>
                  <a:cubicBezTo>
                    <a:pt x="675" y="38"/>
                    <a:pt x="675" y="37"/>
                    <a:pt x="675" y="37"/>
                  </a:cubicBezTo>
                  <a:cubicBezTo>
                    <a:pt x="684" y="39"/>
                    <a:pt x="702" y="36"/>
                    <a:pt x="707" y="33"/>
                  </a:cubicBezTo>
                  <a:cubicBezTo>
                    <a:pt x="709" y="31"/>
                    <a:pt x="712" y="28"/>
                    <a:pt x="716" y="27"/>
                  </a:cubicBezTo>
                  <a:cubicBezTo>
                    <a:pt x="721" y="26"/>
                    <a:pt x="736" y="34"/>
                    <a:pt x="739" y="36"/>
                  </a:cubicBezTo>
                  <a:cubicBezTo>
                    <a:pt x="739" y="38"/>
                    <a:pt x="738" y="39"/>
                    <a:pt x="738" y="41"/>
                  </a:cubicBezTo>
                  <a:cubicBezTo>
                    <a:pt x="736" y="42"/>
                    <a:pt x="734" y="44"/>
                    <a:pt x="732" y="45"/>
                  </a:cubicBezTo>
                  <a:cubicBezTo>
                    <a:pt x="731" y="45"/>
                    <a:pt x="730" y="45"/>
                    <a:pt x="730" y="45"/>
                  </a:cubicBezTo>
                  <a:cubicBezTo>
                    <a:pt x="724" y="47"/>
                    <a:pt x="709" y="51"/>
                    <a:pt x="705" y="55"/>
                  </a:cubicBezTo>
                  <a:cubicBezTo>
                    <a:pt x="706" y="56"/>
                    <a:pt x="706" y="57"/>
                    <a:pt x="706" y="58"/>
                  </a:cubicBezTo>
                  <a:cubicBezTo>
                    <a:pt x="708" y="59"/>
                    <a:pt x="710" y="60"/>
                    <a:pt x="712" y="61"/>
                  </a:cubicBezTo>
                  <a:cubicBezTo>
                    <a:pt x="713" y="61"/>
                    <a:pt x="715" y="61"/>
                    <a:pt x="717" y="61"/>
                  </a:cubicBezTo>
                  <a:cubicBezTo>
                    <a:pt x="724" y="65"/>
                    <a:pt x="744" y="92"/>
                    <a:pt x="730" y="103"/>
                  </a:cubicBezTo>
                  <a:cubicBezTo>
                    <a:pt x="728" y="104"/>
                    <a:pt x="716" y="108"/>
                    <a:pt x="717" y="108"/>
                  </a:cubicBezTo>
                  <a:cubicBezTo>
                    <a:pt x="711" y="111"/>
                    <a:pt x="705" y="106"/>
                    <a:pt x="702" y="111"/>
                  </a:cubicBezTo>
                  <a:cubicBezTo>
                    <a:pt x="702" y="114"/>
                    <a:pt x="702" y="117"/>
                    <a:pt x="702" y="120"/>
                  </a:cubicBezTo>
                  <a:cubicBezTo>
                    <a:pt x="699" y="125"/>
                    <a:pt x="694" y="130"/>
                    <a:pt x="690" y="134"/>
                  </a:cubicBezTo>
                  <a:cubicBezTo>
                    <a:pt x="690" y="136"/>
                    <a:pt x="690" y="137"/>
                    <a:pt x="691" y="137"/>
                  </a:cubicBezTo>
                  <a:cubicBezTo>
                    <a:pt x="692" y="139"/>
                    <a:pt x="695" y="139"/>
                    <a:pt x="697" y="139"/>
                  </a:cubicBezTo>
                  <a:cubicBezTo>
                    <a:pt x="698" y="138"/>
                    <a:pt x="699" y="137"/>
                    <a:pt x="700" y="134"/>
                  </a:cubicBezTo>
                  <a:cubicBezTo>
                    <a:pt x="711" y="134"/>
                    <a:pt x="716" y="138"/>
                    <a:pt x="726" y="140"/>
                  </a:cubicBezTo>
                  <a:cubicBezTo>
                    <a:pt x="727" y="143"/>
                    <a:pt x="730" y="149"/>
                    <a:pt x="729" y="151"/>
                  </a:cubicBezTo>
                  <a:cubicBezTo>
                    <a:pt x="728" y="152"/>
                    <a:pt x="727" y="154"/>
                    <a:pt x="725" y="155"/>
                  </a:cubicBezTo>
                  <a:cubicBezTo>
                    <a:pt x="716" y="158"/>
                    <a:pt x="712" y="149"/>
                    <a:pt x="705" y="150"/>
                  </a:cubicBezTo>
                  <a:cubicBezTo>
                    <a:pt x="704" y="149"/>
                    <a:pt x="700" y="153"/>
                    <a:pt x="699" y="155"/>
                  </a:cubicBezTo>
                  <a:cubicBezTo>
                    <a:pt x="698" y="157"/>
                    <a:pt x="700" y="159"/>
                    <a:pt x="700" y="160"/>
                  </a:cubicBezTo>
                  <a:cubicBezTo>
                    <a:pt x="700" y="162"/>
                    <a:pt x="700" y="164"/>
                    <a:pt x="700" y="166"/>
                  </a:cubicBezTo>
                  <a:cubicBezTo>
                    <a:pt x="702" y="174"/>
                    <a:pt x="698" y="180"/>
                    <a:pt x="692" y="183"/>
                  </a:cubicBezTo>
                  <a:cubicBezTo>
                    <a:pt x="685" y="187"/>
                    <a:pt x="666" y="181"/>
                    <a:pt x="662" y="179"/>
                  </a:cubicBezTo>
                  <a:cubicBezTo>
                    <a:pt x="662" y="177"/>
                    <a:pt x="653" y="173"/>
                    <a:pt x="651" y="173"/>
                  </a:cubicBezTo>
                  <a:cubicBezTo>
                    <a:pt x="651" y="172"/>
                    <a:pt x="652" y="172"/>
                    <a:pt x="652" y="172"/>
                  </a:cubicBezTo>
                  <a:cubicBezTo>
                    <a:pt x="660" y="170"/>
                    <a:pt x="676" y="168"/>
                    <a:pt x="683" y="163"/>
                  </a:cubicBezTo>
                  <a:cubicBezTo>
                    <a:pt x="685" y="162"/>
                    <a:pt x="692" y="157"/>
                    <a:pt x="689" y="155"/>
                  </a:cubicBezTo>
                  <a:cubicBezTo>
                    <a:pt x="685" y="154"/>
                    <a:pt x="675" y="155"/>
                    <a:pt x="672" y="157"/>
                  </a:cubicBezTo>
                  <a:cubicBezTo>
                    <a:pt x="668" y="159"/>
                    <a:pt x="653" y="154"/>
                    <a:pt x="652" y="153"/>
                  </a:cubicBezTo>
                  <a:cubicBezTo>
                    <a:pt x="650" y="152"/>
                    <a:pt x="650" y="151"/>
                    <a:pt x="649" y="149"/>
                  </a:cubicBezTo>
                  <a:cubicBezTo>
                    <a:pt x="649" y="148"/>
                    <a:pt x="649" y="148"/>
                    <a:pt x="650" y="147"/>
                  </a:cubicBezTo>
                  <a:cubicBezTo>
                    <a:pt x="660" y="147"/>
                    <a:pt x="674" y="146"/>
                    <a:pt x="684" y="144"/>
                  </a:cubicBezTo>
                  <a:cubicBezTo>
                    <a:pt x="685" y="143"/>
                    <a:pt x="685" y="142"/>
                    <a:pt x="686" y="141"/>
                  </a:cubicBezTo>
                  <a:cubicBezTo>
                    <a:pt x="686" y="141"/>
                    <a:pt x="686" y="141"/>
                    <a:pt x="686" y="140"/>
                  </a:cubicBezTo>
                  <a:cubicBezTo>
                    <a:pt x="684" y="139"/>
                    <a:pt x="684" y="138"/>
                    <a:pt x="682" y="137"/>
                  </a:cubicBezTo>
                  <a:cubicBezTo>
                    <a:pt x="682" y="133"/>
                    <a:pt x="681" y="129"/>
                    <a:pt x="683" y="125"/>
                  </a:cubicBezTo>
                  <a:cubicBezTo>
                    <a:pt x="685" y="122"/>
                    <a:pt x="691" y="115"/>
                    <a:pt x="690" y="111"/>
                  </a:cubicBezTo>
                  <a:cubicBezTo>
                    <a:pt x="690" y="109"/>
                    <a:pt x="689" y="109"/>
                    <a:pt x="688" y="109"/>
                  </a:cubicBezTo>
                  <a:cubicBezTo>
                    <a:pt x="680" y="105"/>
                    <a:pt x="670" y="123"/>
                    <a:pt x="665" y="118"/>
                  </a:cubicBezTo>
                  <a:cubicBezTo>
                    <a:pt x="666" y="112"/>
                    <a:pt x="667" y="106"/>
                    <a:pt x="670" y="102"/>
                  </a:cubicBezTo>
                  <a:cubicBezTo>
                    <a:pt x="675" y="96"/>
                    <a:pt x="690" y="97"/>
                    <a:pt x="695" y="102"/>
                  </a:cubicBezTo>
                  <a:cubicBezTo>
                    <a:pt x="701" y="102"/>
                    <a:pt x="703" y="100"/>
                    <a:pt x="707" y="98"/>
                  </a:cubicBezTo>
                  <a:cubicBezTo>
                    <a:pt x="711" y="95"/>
                    <a:pt x="717" y="94"/>
                    <a:pt x="720" y="90"/>
                  </a:cubicBezTo>
                  <a:cubicBezTo>
                    <a:pt x="720" y="89"/>
                    <a:pt x="720" y="88"/>
                    <a:pt x="720" y="89"/>
                  </a:cubicBezTo>
                  <a:cubicBezTo>
                    <a:pt x="726" y="78"/>
                    <a:pt x="710" y="68"/>
                    <a:pt x="705" y="66"/>
                  </a:cubicBezTo>
                  <a:cubicBezTo>
                    <a:pt x="694" y="63"/>
                    <a:pt x="681" y="76"/>
                    <a:pt x="678" y="81"/>
                  </a:cubicBezTo>
                  <a:cubicBezTo>
                    <a:pt x="670" y="91"/>
                    <a:pt x="657" y="97"/>
                    <a:pt x="649" y="107"/>
                  </a:cubicBezTo>
                  <a:cubicBezTo>
                    <a:pt x="645" y="112"/>
                    <a:pt x="646" y="118"/>
                    <a:pt x="644" y="123"/>
                  </a:cubicBezTo>
                  <a:cubicBezTo>
                    <a:pt x="643" y="127"/>
                    <a:pt x="640" y="131"/>
                    <a:pt x="639" y="133"/>
                  </a:cubicBezTo>
                  <a:cubicBezTo>
                    <a:pt x="632" y="134"/>
                    <a:pt x="625" y="130"/>
                    <a:pt x="623" y="125"/>
                  </a:cubicBezTo>
                  <a:cubicBezTo>
                    <a:pt x="621" y="123"/>
                    <a:pt x="623" y="120"/>
                    <a:pt x="621" y="118"/>
                  </a:cubicBezTo>
                  <a:close/>
                  <a:moveTo>
                    <a:pt x="537" y="94"/>
                  </a:moveTo>
                  <a:cubicBezTo>
                    <a:pt x="538" y="94"/>
                    <a:pt x="540" y="93"/>
                    <a:pt x="540" y="92"/>
                  </a:cubicBezTo>
                  <a:cubicBezTo>
                    <a:pt x="541" y="91"/>
                    <a:pt x="540" y="90"/>
                    <a:pt x="540" y="89"/>
                  </a:cubicBezTo>
                  <a:cubicBezTo>
                    <a:pt x="539" y="90"/>
                    <a:pt x="539" y="90"/>
                    <a:pt x="539" y="90"/>
                  </a:cubicBezTo>
                  <a:cubicBezTo>
                    <a:pt x="538" y="91"/>
                    <a:pt x="538" y="93"/>
                    <a:pt x="537" y="94"/>
                  </a:cubicBezTo>
                  <a:close/>
                  <a:moveTo>
                    <a:pt x="503" y="79"/>
                  </a:moveTo>
                  <a:cubicBezTo>
                    <a:pt x="504" y="80"/>
                    <a:pt x="505" y="81"/>
                    <a:pt x="507" y="79"/>
                  </a:cubicBezTo>
                  <a:cubicBezTo>
                    <a:pt x="507" y="77"/>
                    <a:pt x="508" y="77"/>
                    <a:pt x="508" y="75"/>
                  </a:cubicBezTo>
                  <a:cubicBezTo>
                    <a:pt x="508" y="75"/>
                    <a:pt x="507" y="75"/>
                    <a:pt x="507" y="74"/>
                  </a:cubicBezTo>
                  <a:cubicBezTo>
                    <a:pt x="506" y="75"/>
                    <a:pt x="505" y="75"/>
                    <a:pt x="504" y="75"/>
                  </a:cubicBezTo>
                  <a:cubicBezTo>
                    <a:pt x="504" y="77"/>
                    <a:pt x="504" y="77"/>
                    <a:pt x="503" y="79"/>
                  </a:cubicBezTo>
                  <a:close/>
                  <a:moveTo>
                    <a:pt x="491" y="115"/>
                  </a:moveTo>
                  <a:cubicBezTo>
                    <a:pt x="496" y="117"/>
                    <a:pt x="504" y="111"/>
                    <a:pt x="507" y="108"/>
                  </a:cubicBezTo>
                  <a:cubicBezTo>
                    <a:pt x="506" y="107"/>
                    <a:pt x="506" y="105"/>
                    <a:pt x="506" y="104"/>
                  </a:cubicBezTo>
                  <a:cubicBezTo>
                    <a:pt x="505" y="104"/>
                    <a:pt x="505" y="103"/>
                    <a:pt x="504" y="103"/>
                  </a:cubicBezTo>
                  <a:cubicBezTo>
                    <a:pt x="501" y="105"/>
                    <a:pt x="494" y="109"/>
                    <a:pt x="491" y="113"/>
                  </a:cubicBezTo>
                  <a:cubicBezTo>
                    <a:pt x="491" y="113"/>
                    <a:pt x="491" y="114"/>
                    <a:pt x="491" y="115"/>
                  </a:cubicBezTo>
                  <a:close/>
                  <a:moveTo>
                    <a:pt x="460" y="78"/>
                  </a:moveTo>
                  <a:cubicBezTo>
                    <a:pt x="461" y="79"/>
                    <a:pt x="462" y="79"/>
                    <a:pt x="463" y="79"/>
                  </a:cubicBezTo>
                  <a:cubicBezTo>
                    <a:pt x="466" y="77"/>
                    <a:pt x="468" y="75"/>
                    <a:pt x="470" y="73"/>
                  </a:cubicBezTo>
                  <a:cubicBezTo>
                    <a:pt x="470" y="71"/>
                    <a:pt x="470" y="71"/>
                    <a:pt x="470" y="69"/>
                  </a:cubicBezTo>
                  <a:cubicBezTo>
                    <a:pt x="468" y="69"/>
                    <a:pt x="467" y="70"/>
                    <a:pt x="466" y="70"/>
                  </a:cubicBezTo>
                  <a:cubicBezTo>
                    <a:pt x="464" y="71"/>
                    <a:pt x="461" y="74"/>
                    <a:pt x="460" y="78"/>
                  </a:cubicBezTo>
                  <a:close/>
                  <a:moveTo>
                    <a:pt x="453" y="106"/>
                  </a:moveTo>
                  <a:cubicBezTo>
                    <a:pt x="454" y="106"/>
                    <a:pt x="454" y="106"/>
                    <a:pt x="455" y="106"/>
                  </a:cubicBezTo>
                  <a:cubicBezTo>
                    <a:pt x="457" y="103"/>
                    <a:pt x="473" y="90"/>
                    <a:pt x="469" y="87"/>
                  </a:cubicBezTo>
                  <a:cubicBezTo>
                    <a:pt x="458" y="82"/>
                    <a:pt x="453" y="96"/>
                    <a:pt x="453" y="106"/>
                  </a:cubicBezTo>
                  <a:close/>
                  <a:moveTo>
                    <a:pt x="438" y="93"/>
                  </a:moveTo>
                  <a:cubicBezTo>
                    <a:pt x="439" y="93"/>
                    <a:pt x="440" y="94"/>
                    <a:pt x="440" y="95"/>
                  </a:cubicBezTo>
                  <a:cubicBezTo>
                    <a:pt x="442" y="95"/>
                    <a:pt x="443" y="95"/>
                    <a:pt x="444" y="95"/>
                  </a:cubicBezTo>
                  <a:cubicBezTo>
                    <a:pt x="445" y="94"/>
                    <a:pt x="446" y="93"/>
                    <a:pt x="446" y="92"/>
                  </a:cubicBezTo>
                  <a:cubicBezTo>
                    <a:pt x="445" y="91"/>
                    <a:pt x="444" y="91"/>
                    <a:pt x="444" y="90"/>
                  </a:cubicBezTo>
                  <a:cubicBezTo>
                    <a:pt x="444" y="91"/>
                    <a:pt x="439" y="91"/>
                    <a:pt x="438" y="92"/>
                  </a:cubicBezTo>
                  <a:cubicBezTo>
                    <a:pt x="438" y="92"/>
                    <a:pt x="438" y="92"/>
                    <a:pt x="438" y="93"/>
                  </a:cubicBezTo>
                  <a:close/>
                  <a:moveTo>
                    <a:pt x="425" y="130"/>
                  </a:moveTo>
                  <a:cubicBezTo>
                    <a:pt x="429" y="129"/>
                    <a:pt x="448" y="117"/>
                    <a:pt x="439" y="112"/>
                  </a:cubicBezTo>
                  <a:cubicBezTo>
                    <a:pt x="438" y="112"/>
                    <a:pt x="438" y="112"/>
                    <a:pt x="437" y="112"/>
                  </a:cubicBezTo>
                  <a:cubicBezTo>
                    <a:pt x="435" y="119"/>
                    <a:pt x="428" y="123"/>
                    <a:pt x="425" y="130"/>
                  </a:cubicBezTo>
                  <a:close/>
                  <a:moveTo>
                    <a:pt x="398" y="150"/>
                  </a:moveTo>
                  <a:cubicBezTo>
                    <a:pt x="398" y="144"/>
                    <a:pt x="399" y="138"/>
                    <a:pt x="399" y="133"/>
                  </a:cubicBezTo>
                  <a:cubicBezTo>
                    <a:pt x="403" y="131"/>
                    <a:pt x="426" y="102"/>
                    <a:pt x="429" y="97"/>
                  </a:cubicBezTo>
                  <a:cubicBezTo>
                    <a:pt x="428" y="96"/>
                    <a:pt x="428" y="96"/>
                    <a:pt x="426" y="96"/>
                  </a:cubicBezTo>
                  <a:cubicBezTo>
                    <a:pt x="424" y="97"/>
                    <a:pt x="405" y="104"/>
                    <a:pt x="401" y="101"/>
                  </a:cubicBezTo>
                  <a:cubicBezTo>
                    <a:pt x="400" y="100"/>
                    <a:pt x="400" y="100"/>
                    <a:pt x="400" y="100"/>
                  </a:cubicBezTo>
                  <a:cubicBezTo>
                    <a:pt x="400" y="86"/>
                    <a:pt x="411" y="79"/>
                    <a:pt x="418" y="74"/>
                  </a:cubicBezTo>
                  <a:cubicBezTo>
                    <a:pt x="424" y="70"/>
                    <a:pt x="428" y="65"/>
                    <a:pt x="432" y="60"/>
                  </a:cubicBezTo>
                  <a:cubicBezTo>
                    <a:pt x="437" y="54"/>
                    <a:pt x="450" y="45"/>
                    <a:pt x="453" y="38"/>
                  </a:cubicBezTo>
                  <a:cubicBezTo>
                    <a:pt x="454" y="34"/>
                    <a:pt x="454" y="29"/>
                    <a:pt x="454" y="25"/>
                  </a:cubicBezTo>
                  <a:cubicBezTo>
                    <a:pt x="462" y="22"/>
                    <a:pt x="468" y="24"/>
                    <a:pt x="473" y="28"/>
                  </a:cubicBezTo>
                  <a:cubicBezTo>
                    <a:pt x="468" y="46"/>
                    <a:pt x="437" y="68"/>
                    <a:pt x="423" y="81"/>
                  </a:cubicBezTo>
                  <a:cubicBezTo>
                    <a:pt x="420" y="84"/>
                    <a:pt x="416" y="86"/>
                    <a:pt x="413" y="89"/>
                  </a:cubicBezTo>
                  <a:cubicBezTo>
                    <a:pt x="413" y="90"/>
                    <a:pt x="413" y="90"/>
                    <a:pt x="414" y="90"/>
                  </a:cubicBezTo>
                  <a:cubicBezTo>
                    <a:pt x="419" y="90"/>
                    <a:pt x="426" y="88"/>
                    <a:pt x="430" y="86"/>
                  </a:cubicBezTo>
                  <a:cubicBezTo>
                    <a:pt x="436" y="85"/>
                    <a:pt x="441" y="85"/>
                    <a:pt x="447" y="84"/>
                  </a:cubicBezTo>
                  <a:cubicBezTo>
                    <a:pt x="451" y="81"/>
                    <a:pt x="451" y="77"/>
                    <a:pt x="453" y="73"/>
                  </a:cubicBezTo>
                  <a:cubicBezTo>
                    <a:pt x="457" y="67"/>
                    <a:pt x="460" y="60"/>
                    <a:pt x="466" y="55"/>
                  </a:cubicBezTo>
                  <a:cubicBezTo>
                    <a:pt x="469" y="55"/>
                    <a:pt x="472" y="55"/>
                    <a:pt x="474" y="55"/>
                  </a:cubicBezTo>
                  <a:cubicBezTo>
                    <a:pt x="475" y="57"/>
                    <a:pt x="477" y="58"/>
                    <a:pt x="478" y="59"/>
                  </a:cubicBezTo>
                  <a:cubicBezTo>
                    <a:pt x="481" y="63"/>
                    <a:pt x="483" y="67"/>
                    <a:pt x="485" y="71"/>
                  </a:cubicBezTo>
                  <a:cubicBezTo>
                    <a:pt x="488" y="69"/>
                    <a:pt x="495" y="62"/>
                    <a:pt x="492" y="57"/>
                  </a:cubicBezTo>
                  <a:cubicBezTo>
                    <a:pt x="491" y="54"/>
                    <a:pt x="488" y="53"/>
                    <a:pt x="490" y="49"/>
                  </a:cubicBezTo>
                  <a:cubicBezTo>
                    <a:pt x="490" y="46"/>
                    <a:pt x="498" y="42"/>
                    <a:pt x="502" y="43"/>
                  </a:cubicBezTo>
                  <a:cubicBezTo>
                    <a:pt x="502" y="47"/>
                    <a:pt x="506" y="51"/>
                    <a:pt x="508" y="53"/>
                  </a:cubicBezTo>
                  <a:cubicBezTo>
                    <a:pt x="515" y="55"/>
                    <a:pt x="513" y="47"/>
                    <a:pt x="514" y="43"/>
                  </a:cubicBezTo>
                  <a:cubicBezTo>
                    <a:pt x="517" y="34"/>
                    <a:pt x="512" y="13"/>
                    <a:pt x="524" y="13"/>
                  </a:cubicBezTo>
                  <a:cubicBezTo>
                    <a:pt x="525" y="15"/>
                    <a:pt x="530" y="19"/>
                    <a:pt x="532" y="21"/>
                  </a:cubicBezTo>
                  <a:cubicBezTo>
                    <a:pt x="532" y="21"/>
                    <a:pt x="532" y="21"/>
                    <a:pt x="533" y="21"/>
                  </a:cubicBezTo>
                  <a:cubicBezTo>
                    <a:pt x="535" y="25"/>
                    <a:pt x="536" y="27"/>
                    <a:pt x="539" y="30"/>
                  </a:cubicBezTo>
                  <a:cubicBezTo>
                    <a:pt x="541" y="34"/>
                    <a:pt x="544" y="42"/>
                    <a:pt x="545" y="47"/>
                  </a:cubicBezTo>
                  <a:cubicBezTo>
                    <a:pt x="546" y="51"/>
                    <a:pt x="542" y="54"/>
                    <a:pt x="543" y="59"/>
                  </a:cubicBezTo>
                  <a:cubicBezTo>
                    <a:pt x="546" y="65"/>
                    <a:pt x="553" y="69"/>
                    <a:pt x="556" y="75"/>
                  </a:cubicBezTo>
                  <a:cubicBezTo>
                    <a:pt x="558" y="79"/>
                    <a:pt x="558" y="83"/>
                    <a:pt x="560" y="85"/>
                  </a:cubicBezTo>
                  <a:cubicBezTo>
                    <a:pt x="564" y="89"/>
                    <a:pt x="570" y="91"/>
                    <a:pt x="574" y="95"/>
                  </a:cubicBezTo>
                  <a:cubicBezTo>
                    <a:pt x="574" y="97"/>
                    <a:pt x="574" y="98"/>
                    <a:pt x="574" y="99"/>
                  </a:cubicBezTo>
                  <a:cubicBezTo>
                    <a:pt x="572" y="100"/>
                    <a:pt x="570" y="102"/>
                    <a:pt x="568" y="103"/>
                  </a:cubicBezTo>
                  <a:cubicBezTo>
                    <a:pt x="565" y="105"/>
                    <a:pt x="561" y="104"/>
                    <a:pt x="559" y="105"/>
                  </a:cubicBezTo>
                  <a:cubicBezTo>
                    <a:pt x="552" y="106"/>
                    <a:pt x="543" y="109"/>
                    <a:pt x="539" y="114"/>
                  </a:cubicBezTo>
                  <a:cubicBezTo>
                    <a:pt x="536" y="117"/>
                    <a:pt x="536" y="135"/>
                    <a:pt x="535" y="141"/>
                  </a:cubicBezTo>
                  <a:cubicBezTo>
                    <a:pt x="535" y="143"/>
                    <a:pt x="534" y="145"/>
                    <a:pt x="534" y="148"/>
                  </a:cubicBezTo>
                  <a:cubicBezTo>
                    <a:pt x="532" y="152"/>
                    <a:pt x="531" y="158"/>
                    <a:pt x="530" y="163"/>
                  </a:cubicBezTo>
                  <a:cubicBezTo>
                    <a:pt x="530" y="164"/>
                    <a:pt x="530" y="165"/>
                    <a:pt x="530" y="166"/>
                  </a:cubicBezTo>
                  <a:cubicBezTo>
                    <a:pt x="526" y="174"/>
                    <a:pt x="524" y="181"/>
                    <a:pt x="520" y="187"/>
                  </a:cubicBezTo>
                  <a:cubicBezTo>
                    <a:pt x="520" y="190"/>
                    <a:pt x="520" y="193"/>
                    <a:pt x="520" y="195"/>
                  </a:cubicBezTo>
                  <a:cubicBezTo>
                    <a:pt x="519" y="195"/>
                    <a:pt x="519" y="195"/>
                    <a:pt x="519" y="195"/>
                  </a:cubicBezTo>
                  <a:cubicBezTo>
                    <a:pt x="518" y="193"/>
                    <a:pt x="515" y="191"/>
                    <a:pt x="514" y="189"/>
                  </a:cubicBezTo>
                  <a:cubicBezTo>
                    <a:pt x="511" y="185"/>
                    <a:pt x="511" y="181"/>
                    <a:pt x="509" y="177"/>
                  </a:cubicBezTo>
                  <a:cubicBezTo>
                    <a:pt x="509" y="175"/>
                    <a:pt x="509" y="173"/>
                    <a:pt x="509" y="171"/>
                  </a:cubicBezTo>
                  <a:cubicBezTo>
                    <a:pt x="507" y="163"/>
                    <a:pt x="509" y="147"/>
                    <a:pt x="508" y="135"/>
                  </a:cubicBezTo>
                  <a:cubicBezTo>
                    <a:pt x="507" y="135"/>
                    <a:pt x="506" y="135"/>
                    <a:pt x="507" y="134"/>
                  </a:cubicBezTo>
                  <a:cubicBezTo>
                    <a:pt x="497" y="136"/>
                    <a:pt x="489" y="139"/>
                    <a:pt x="481" y="142"/>
                  </a:cubicBezTo>
                  <a:cubicBezTo>
                    <a:pt x="476" y="142"/>
                    <a:pt x="472" y="143"/>
                    <a:pt x="467" y="143"/>
                  </a:cubicBezTo>
                  <a:cubicBezTo>
                    <a:pt x="462" y="138"/>
                    <a:pt x="463" y="125"/>
                    <a:pt x="465" y="119"/>
                  </a:cubicBezTo>
                  <a:cubicBezTo>
                    <a:pt x="470" y="117"/>
                    <a:pt x="476" y="112"/>
                    <a:pt x="478" y="108"/>
                  </a:cubicBezTo>
                  <a:cubicBezTo>
                    <a:pt x="478" y="107"/>
                    <a:pt x="478" y="105"/>
                    <a:pt x="478" y="104"/>
                  </a:cubicBezTo>
                  <a:cubicBezTo>
                    <a:pt x="484" y="97"/>
                    <a:pt x="492" y="90"/>
                    <a:pt x="488" y="77"/>
                  </a:cubicBezTo>
                  <a:cubicBezTo>
                    <a:pt x="488" y="77"/>
                    <a:pt x="488" y="77"/>
                    <a:pt x="487" y="77"/>
                  </a:cubicBezTo>
                  <a:cubicBezTo>
                    <a:pt x="473" y="87"/>
                    <a:pt x="476" y="96"/>
                    <a:pt x="467" y="109"/>
                  </a:cubicBezTo>
                  <a:cubicBezTo>
                    <a:pt x="461" y="117"/>
                    <a:pt x="456" y="117"/>
                    <a:pt x="452" y="129"/>
                  </a:cubicBezTo>
                  <a:cubicBezTo>
                    <a:pt x="448" y="140"/>
                    <a:pt x="457" y="156"/>
                    <a:pt x="457" y="165"/>
                  </a:cubicBezTo>
                  <a:cubicBezTo>
                    <a:pt x="455" y="165"/>
                    <a:pt x="455" y="167"/>
                    <a:pt x="454" y="167"/>
                  </a:cubicBezTo>
                  <a:cubicBezTo>
                    <a:pt x="452" y="167"/>
                    <a:pt x="452" y="167"/>
                    <a:pt x="450" y="167"/>
                  </a:cubicBezTo>
                  <a:cubicBezTo>
                    <a:pt x="447" y="163"/>
                    <a:pt x="444" y="159"/>
                    <a:pt x="442" y="153"/>
                  </a:cubicBezTo>
                  <a:cubicBezTo>
                    <a:pt x="440" y="149"/>
                    <a:pt x="441" y="145"/>
                    <a:pt x="439" y="141"/>
                  </a:cubicBezTo>
                  <a:cubicBezTo>
                    <a:pt x="438" y="141"/>
                    <a:pt x="438" y="141"/>
                    <a:pt x="437" y="141"/>
                  </a:cubicBezTo>
                  <a:cubicBezTo>
                    <a:pt x="431" y="151"/>
                    <a:pt x="418" y="157"/>
                    <a:pt x="402" y="157"/>
                  </a:cubicBezTo>
                  <a:cubicBezTo>
                    <a:pt x="402" y="156"/>
                    <a:pt x="400" y="155"/>
                    <a:pt x="400" y="155"/>
                  </a:cubicBezTo>
                  <a:cubicBezTo>
                    <a:pt x="398" y="153"/>
                    <a:pt x="398" y="151"/>
                    <a:pt x="398" y="150"/>
                  </a:cubicBezTo>
                  <a:close/>
                  <a:moveTo>
                    <a:pt x="278" y="104"/>
                  </a:moveTo>
                  <a:cubicBezTo>
                    <a:pt x="279" y="106"/>
                    <a:pt x="280" y="109"/>
                    <a:pt x="281" y="111"/>
                  </a:cubicBezTo>
                  <a:cubicBezTo>
                    <a:pt x="282" y="111"/>
                    <a:pt x="282" y="111"/>
                    <a:pt x="282" y="111"/>
                  </a:cubicBezTo>
                  <a:cubicBezTo>
                    <a:pt x="283" y="108"/>
                    <a:pt x="286" y="101"/>
                    <a:pt x="283" y="99"/>
                  </a:cubicBezTo>
                  <a:cubicBezTo>
                    <a:pt x="283" y="99"/>
                    <a:pt x="282" y="99"/>
                    <a:pt x="282" y="98"/>
                  </a:cubicBezTo>
                  <a:cubicBezTo>
                    <a:pt x="281" y="98"/>
                    <a:pt x="280" y="98"/>
                    <a:pt x="279" y="99"/>
                  </a:cubicBezTo>
                  <a:cubicBezTo>
                    <a:pt x="279" y="102"/>
                    <a:pt x="278" y="101"/>
                    <a:pt x="278" y="104"/>
                  </a:cubicBezTo>
                  <a:close/>
                  <a:moveTo>
                    <a:pt x="257" y="97"/>
                  </a:moveTo>
                  <a:cubicBezTo>
                    <a:pt x="257" y="97"/>
                    <a:pt x="257" y="98"/>
                    <a:pt x="257" y="99"/>
                  </a:cubicBezTo>
                  <a:cubicBezTo>
                    <a:pt x="258" y="99"/>
                    <a:pt x="258" y="99"/>
                    <a:pt x="258" y="99"/>
                  </a:cubicBezTo>
                  <a:cubicBezTo>
                    <a:pt x="258" y="99"/>
                    <a:pt x="259" y="99"/>
                    <a:pt x="259" y="99"/>
                  </a:cubicBezTo>
                  <a:cubicBezTo>
                    <a:pt x="260" y="98"/>
                    <a:pt x="260" y="97"/>
                    <a:pt x="261" y="97"/>
                  </a:cubicBezTo>
                  <a:cubicBezTo>
                    <a:pt x="261" y="95"/>
                    <a:pt x="261" y="95"/>
                    <a:pt x="260" y="93"/>
                  </a:cubicBezTo>
                  <a:cubicBezTo>
                    <a:pt x="260" y="93"/>
                    <a:pt x="260" y="93"/>
                    <a:pt x="260" y="93"/>
                  </a:cubicBezTo>
                  <a:cubicBezTo>
                    <a:pt x="259" y="93"/>
                    <a:pt x="259" y="93"/>
                    <a:pt x="259" y="93"/>
                  </a:cubicBezTo>
                  <a:cubicBezTo>
                    <a:pt x="258" y="94"/>
                    <a:pt x="258" y="95"/>
                    <a:pt x="257" y="97"/>
                  </a:cubicBezTo>
                  <a:close/>
                  <a:moveTo>
                    <a:pt x="236" y="104"/>
                  </a:moveTo>
                  <a:cubicBezTo>
                    <a:pt x="236" y="105"/>
                    <a:pt x="237" y="105"/>
                    <a:pt x="238" y="105"/>
                  </a:cubicBezTo>
                  <a:cubicBezTo>
                    <a:pt x="241" y="104"/>
                    <a:pt x="242" y="102"/>
                    <a:pt x="245" y="100"/>
                  </a:cubicBezTo>
                  <a:cubicBezTo>
                    <a:pt x="245" y="99"/>
                    <a:pt x="245" y="98"/>
                    <a:pt x="245" y="97"/>
                  </a:cubicBezTo>
                  <a:cubicBezTo>
                    <a:pt x="244" y="97"/>
                    <a:pt x="244" y="97"/>
                    <a:pt x="244" y="97"/>
                  </a:cubicBezTo>
                  <a:cubicBezTo>
                    <a:pt x="244" y="97"/>
                    <a:pt x="243" y="97"/>
                    <a:pt x="242" y="97"/>
                  </a:cubicBezTo>
                  <a:cubicBezTo>
                    <a:pt x="240" y="99"/>
                    <a:pt x="238" y="101"/>
                    <a:pt x="236" y="104"/>
                  </a:cubicBezTo>
                  <a:close/>
                  <a:moveTo>
                    <a:pt x="216" y="151"/>
                  </a:moveTo>
                  <a:cubicBezTo>
                    <a:pt x="217" y="152"/>
                    <a:pt x="225" y="157"/>
                    <a:pt x="226" y="158"/>
                  </a:cubicBezTo>
                  <a:cubicBezTo>
                    <a:pt x="230" y="159"/>
                    <a:pt x="253" y="155"/>
                    <a:pt x="254" y="154"/>
                  </a:cubicBezTo>
                  <a:cubicBezTo>
                    <a:pt x="254" y="153"/>
                    <a:pt x="253" y="151"/>
                    <a:pt x="252" y="149"/>
                  </a:cubicBezTo>
                  <a:cubicBezTo>
                    <a:pt x="253" y="149"/>
                    <a:pt x="253" y="149"/>
                    <a:pt x="253" y="149"/>
                  </a:cubicBezTo>
                  <a:cubicBezTo>
                    <a:pt x="259" y="147"/>
                    <a:pt x="266" y="162"/>
                    <a:pt x="274" y="147"/>
                  </a:cubicBezTo>
                  <a:cubicBezTo>
                    <a:pt x="280" y="149"/>
                    <a:pt x="289" y="157"/>
                    <a:pt x="296" y="153"/>
                  </a:cubicBezTo>
                  <a:cubicBezTo>
                    <a:pt x="309" y="147"/>
                    <a:pt x="312" y="126"/>
                    <a:pt x="312" y="104"/>
                  </a:cubicBezTo>
                  <a:cubicBezTo>
                    <a:pt x="312" y="97"/>
                    <a:pt x="313" y="86"/>
                    <a:pt x="310" y="81"/>
                  </a:cubicBezTo>
                  <a:cubicBezTo>
                    <a:pt x="310" y="78"/>
                    <a:pt x="310" y="75"/>
                    <a:pt x="310" y="73"/>
                  </a:cubicBezTo>
                  <a:cubicBezTo>
                    <a:pt x="310" y="67"/>
                    <a:pt x="310" y="56"/>
                    <a:pt x="308" y="51"/>
                  </a:cubicBezTo>
                  <a:cubicBezTo>
                    <a:pt x="308" y="49"/>
                    <a:pt x="307" y="45"/>
                    <a:pt x="307" y="43"/>
                  </a:cubicBezTo>
                  <a:cubicBezTo>
                    <a:pt x="305" y="35"/>
                    <a:pt x="304" y="27"/>
                    <a:pt x="301" y="21"/>
                  </a:cubicBezTo>
                  <a:cubicBezTo>
                    <a:pt x="270" y="17"/>
                    <a:pt x="248" y="27"/>
                    <a:pt x="235" y="46"/>
                  </a:cubicBezTo>
                  <a:cubicBezTo>
                    <a:pt x="232" y="50"/>
                    <a:pt x="222" y="63"/>
                    <a:pt x="225" y="70"/>
                  </a:cubicBezTo>
                  <a:cubicBezTo>
                    <a:pt x="233" y="70"/>
                    <a:pt x="243" y="58"/>
                    <a:pt x="249" y="54"/>
                  </a:cubicBezTo>
                  <a:cubicBezTo>
                    <a:pt x="250" y="54"/>
                    <a:pt x="254" y="53"/>
                    <a:pt x="254" y="53"/>
                  </a:cubicBezTo>
                  <a:cubicBezTo>
                    <a:pt x="280" y="51"/>
                    <a:pt x="264" y="71"/>
                    <a:pt x="264" y="83"/>
                  </a:cubicBezTo>
                  <a:cubicBezTo>
                    <a:pt x="268" y="85"/>
                    <a:pt x="278" y="95"/>
                    <a:pt x="284" y="92"/>
                  </a:cubicBezTo>
                  <a:cubicBezTo>
                    <a:pt x="284" y="91"/>
                    <a:pt x="285" y="90"/>
                    <a:pt x="286" y="90"/>
                  </a:cubicBezTo>
                  <a:cubicBezTo>
                    <a:pt x="293" y="90"/>
                    <a:pt x="311" y="103"/>
                    <a:pt x="302" y="112"/>
                  </a:cubicBezTo>
                  <a:cubicBezTo>
                    <a:pt x="299" y="115"/>
                    <a:pt x="294" y="117"/>
                    <a:pt x="290" y="120"/>
                  </a:cubicBezTo>
                  <a:cubicBezTo>
                    <a:pt x="285" y="123"/>
                    <a:pt x="280" y="129"/>
                    <a:pt x="274" y="133"/>
                  </a:cubicBezTo>
                  <a:cubicBezTo>
                    <a:pt x="274" y="133"/>
                    <a:pt x="272" y="133"/>
                    <a:pt x="273" y="134"/>
                  </a:cubicBezTo>
                  <a:cubicBezTo>
                    <a:pt x="268" y="137"/>
                    <a:pt x="260" y="139"/>
                    <a:pt x="254" y="143"/>
                  </a:cubicBezTo>
                  <a:cubicBezTo>
                    <a:pt x="251" y="145"/>
                    <a:pt x="243" y="143"/>
                    <a:pt x="240" y="143"/>
                  </a:cubicBezTo>
                  <a:cubicBezTo>
                    <a:pt x="238" y="140"/>
                    <a:pt x="232" y="133"/>
                    <a:pt x="236" y="127"/>
                  </a:cubicBezTo>
                  <a:cubicBezTo>
                    <a:pt x="237" y="124"/>
                    <a:pt x="242" y="120"/>
                    <a:pt x="244" y="119"/>
                  </a:cubicBezTo>
                  <a:cubicBezTo>
                    <a:pt x="244" y="116"/>
                    <a:pt x="243" y="116"/>
                    <a:pt x="241" y="116"/>
                  </a:cubicBezTo>
                  <a:cubicBezTo>
                    <a:pt x="238" y="121"/>
                    <a:pt x="227" y="110"/>
                    <a:pt x="226" y="108"/>
                  </a:cubicBezTo>
                  <a:cubicBezTo>
                    <a:pt x="226" y="105"/>
                    <a:pt x="226" y="102"/>
                    <a:pt x="226" y="99"/>
                  </a:cubicBezTo>
                  <a:cubicBezTo>
                    <a:pt x="229" y="98"/>
                    <a:pt x="231" y="95"/>
                    <a:pt x="234" y="93"/>
                  </a:cubicBezTo>
                  <a:cubicBezTo>
                    <a:pt x="242" y="89"/>
                    <a:pt x="256" y="87"/>
                    <a:pt x="252" y="74"/>
                  </a:cubicBezTo>
                  <a:cubicBezTo>
                    <a:pt x="252" y="74"/>
                    <a:pt x="251" y="74"/>
                    <a:pt x="250" y="74"/>
                  </a:cubicBezTo>
                  <a:cubicBezTo>
                    <a:pt x="246" y="78"/>
                    <a:pt x="227" y="77"/>
                    <a:pt x="223" y="83"/>
                  </a:cubicBezTo>
                  <a:cubicBezTo>
                    <a:pt x="220" y="86"/>
                    <a:pt x="223" y="93"/>
                    <a:pt x="221" y="97"/>
                  </a:cubicBezTo>
                  <a:cubicBezTo>
                    <a:pt x="219" y="97"/>
                    <a:pt x="220" y="103"/>
                    <a:pt x="218" y="105"/>
                  </a:cubicBezTo>
                  <a:cubicBezTo>
                    <a:pt x="214" y="114"/>
                    <a:pt x="219" y="132"/>
                    <a:pt x="217" y="141"/>
                  </a:cubicBezTo>
                  <a:cubicBezTo>
                    <a:pt x="217" y="144"/>
                    <a:pt x="216" y="149"/>
                    <a:pt x="216" y="151"/>
                  </a:cubicBezTo>
                  <a:close/>
                  <a:moveTo>
                    <a:pt x="197" y="154"/>
                  </a:moveTo>
                  <a:cubicBezTo>
                    <a:pt x="197" y="141"/>
                    <a:pt x="202" y="127"/>
                    <a:pt x="205" y="115"/>
                  </a:cubicBezTo>
                  <a:cubicBezTo>
                    <a:pt x="205" y="113"/>
                    <a:pt x="205" y="110"/>
                    <a:pt x="205" y="107"/>
                  </a:cubicBezTo>
                  <a:cubicBezTo>
                    <a:pt x="205" y="93"/>
                    <a:pt x="199" y="79"/>
                    <a:pt x="201" y="66"/>
                  </a:cubicBezTo>
                  <a:cubicBezTo>
                    <a:pt x="205" y="39"/>
                    <a:pt x="229" y="25"/>
                    <a:pt x="252" y="17"/>
                  </a:cubicBezTo>
                  <a:cubicBezTo>
                    <a:pt x="261" y="15"/>
                    <a:pt x="289" y="6"/>
                    <a:pt x="300" y="13"/>
                  </a:cubicBezTo>
                  <a:cubicBezTo>
                    <a:pt x="302" y="13"/>
                    <a:pt x="306" y="13"/>
                    <a:pt x="308" y="15"/>
                  </a:cubicBezTo>
                  <a:cubicBezTo>
                    <a:pt x="330" y="29"/>
                    <a:pt x="324" y="79"/>
                    <a:pt x="325" y="113"/>
                  </a:cubicBezTo>
                  <a:cubicBezTo>
                    <a:pt x="325" y="129"/>
                    <a:pt x="328" y="154"/>
                    <a:pt x="320" y="163"/>
                  </a:cubicBezTo>
                  <a:cubicBezTo>
                    <a:pt x="318" y="166"/>
                    <a:pt x="294" y="183"/>
                    <a:pt x="287" y="179"/>
                  </a:cubicBezTo>
                  <a:cubicBezTo>
                    <a:pt x="280" y="175"/>
                    <a:pt x="274" y="165"/>
                    <a:pt x="264" y="164"/>
                  </a:cubicBezTo>
                  <a:cubicBezTo>
                    <a:pt x="261" y="163"/>
                    <a:pt x="257" y="167"/>
                    <a:pt x="254" y="168"/>
                  </a:cubicBezTo>
                  <a:cubicBezTo>
                    <a:pt x="252" y="169"/>
                    <a:pt x="230" y="173"/>
                    <a:pt x="226" y="171"/>
                  </a:cubicBezTo>
                  <a:cubicBezTo>
                    <a:pt x="221" y="170"/>
                    <a:pt x="220" y="167"/>
                    <a:pt x="216" y="164"/>
                  </a:cubicBezTo>
                  <a:cubicBezTo>
                    <a:pt x="216" y="164"/>
                    <a:pt x="216" y="164"/>
                    <a:pt x="216" y="164"/>
                  </a:cubicBezTo>
                  <a:cubicBezTo>
                    <a:pt x="213" y="166"/>
                    <a:pt x="211" y="170"/>
                    <a:pt x="206" y="170"/>
                  </a:cubicBezTo>
                  <a:cubicBezTo>
                    <a:pt x="204" y="168"/>
                    <a:pt x="202" y="166"/>
                    <a:pt x="201" y="164"/>
                  </a:cubicBezTo>
                  <a:cubicBezTo>
                    <a:pt x="199" y="161"/>
                    <a:pt x="199" y="158"/>
                    <a:pt x="197" y="154"/>
                  </a:cubicBezTo>
                  <a:close/>
                  <a:moveTo>
                    <a:pt x="83" y="79"/>
                  </a:moveTo>
                  <a:cubicBezTo>
                    <a:pt x="84" y="83"/>
                    <a:pt x="84" y="85"/>
                    <a:pt x="85" y="87"/>
                  </a:cubicBezTo>
                  <a:cubicBezTo>
                    <a:pt x="92" y="84"/>
                    <a:pt x="115" y="69"/>
                    <a:pt x="116" y="62"/>
                  </a:cubicBezTo>
                  <a:cubicBezTo>
                    <a:pt x="116" y="62"/>
                    <a:pt x="116" y="62"/>
                    <a:pt x="115" y="62"/>
                  </a:cubicBezTo>
                  <a:cubicBezTo>
                    <a:pt x="111" y="60"/>
                    <a:pt x="105" y="62"/>
                    <a:pt x="101" y="63"/>
                  </a:cubicBezTo>
                  <a:cubicBezTo>
                    <a:pt x="98" y="63"/>
                    <a:pt x="96" y="63"/>
                    <a:pt x="93" y="63"/>
                  </a:cubicBezTo>
                  <a:cubicBezTo>
                    <a:pt x="84" y="65"/>
                    <a:pt x="82" y="70"/>
                    <a:pt x="83" y="79"/>
                  </a:cubicBezTo>
                  <a:close/>
                  <a:moveTo>
                    <a:pt x="32" y="97"/>
                  </a:moveTo>
                  <a:cubicBezTo>
                    <a:pt x="36" y="101"/>
                    <a:pt x="36" y="104"/>
                    <a:pt x="36" y="112"/>
                  </a:cubicBezTo>
                  <a:cubicBezTo>
                    <a:pt x="38" y="113"/>
                    <a:pt x="38" y="113"/>
                    <a:pt x="38" y="114"/>
                  </a:cubicBezTo>
                  <a:cubicBezTo>
                    <a:pt x="41" y="114"/>
                    <a:pt x="44" y="114"/>
                    <a:pt x="46" y="113"/>
                  </a:cubicBezTo>
                  <a:cubicBezTo>
                    <a:pt x="47" y="111"/>
                    <a:pt x="50" y="108"/>
                    <a:pt x="50" y="106"/>
                  </a:cubicBezTo>
                  <a:cubicBezTo>
                    <a:pt x="52" y="100"/>
                    <a:pt x="53" y="86"/>
                    <a:pt x="49" y="83"/>
                  </a:cubicBezTo>
                  <a:cubicBezTo>
                    <a:pt x="49" y="83"/>
                    <a:pt x="49" y="82"/>
                    <a:pt x="48" y="82"/>
                  </a:cubicBezTo>
                  <a:cubicBezTo>
                    <a:pt x="42" y="82"/>
                    <a:pt x="34" y="89"/>
                    <a:pt x="32" y="94"/>
                  </a:cubicBezTo>
                  <a:cubicBezTo>
                    <a:pt x="32" y="95"/>
                    <a:pt x="32" y="96"/>
                    <a:pt x="32" y="97"/>
                  </a:cubicBezTo>
                  <a:close/>
                  <a:moveTo>
                    <a:pt x="3" y="66"/>
                  </a:moveTo>
                  <a:cubicBezTo>
                    <a:pt x="9" y="66"/>
                    <a:pt x="12" y="70"/>
                    <a:pt x="14" y="73"/>
                  </a:cubicBezTo>
                  <a:cubicBezTo>
                    <a:pt x="16" y="73"/>
                    <a:pt x="18" y="73"/>
                    <a:pt x="19" y="73"/>
                  </a:cubicBezTo>
                  <a:cubicBezTo>
                    <a:pt x="22" y="71"/>
                    <a:pt x="24" y="69"/>
                    <a:pt x="26" y="67"/>
                  </a:cubicBezTo>
                  <a:cubicBezTo>
                    <a:pt x="31" y="64"/>
                    <a:pt x="38" y="63"/>
                    <a:pt x="44" y="60"/>
                  </a:cubicBezTo>
                  <a:cubicBezTo>
                    <a:pt x="48" y="57"/>
                    <a:pt x="51" y="59"/>
                    <a:pt x="54" y="55"/>
                  </a:cubicBezTo>
                  <a:cubicBezTo>
                    <a:pt x="57" y="47"/>
                    <a:pt x="51" y="40"/>
                    <a:pt x="54" y="31"/>
                  </a:cubicBezTo>
                  <a:cubicBezTo>
                    <a:pt x="55" y="26"/>
                    <a:pt x="56" y="23"/>
                    <a:pt x="57" y="17"/>
                  </a:cubicBezTo>
                  <a:cubicBezTo>
                    <a:pt x="57" y="17"/>
                    <a:pt x="56" y="5"/>
                    <a:pt x="58" y="7"/>
                  </a:cubicBezTo>
                  <a:cubicBezTo>
                    <a:pt x="58" y="6"/>
                    <a:pt x="58" y="6"/>
                    <a:pt x="59" y="6"/>
                  </a:cubicBezTo>
                  <a:cubicBezTo>
                    <a:pt x="69" y="5"/>
                    <a:pt x="83" y="21"/>
                    <a:pt x="92" y="27"/>
                  </a:cubicBezTo>
                  <a:cubicBezTo>
                    <a:pt x="92" y="35"/>
                    <a:pt x="89" y="43"/>
                    <a:pt x="90" y="51"/>
                  </a:cubicBezTo>
                  <a:cubicBezTo>
                    <a:pt x="100" y="55"/>
                    <a:pt x="115" y="50"/>
                    <a:pt x="126" y="48"/>
                  </a:cubicBezTo>
                  <a:cubicBezTo>
                    <a:pt x="130" y="48"/>
                    <a:pt x="134" y="48"/>
                    <a:pt x="138" y="49"/>
                  </a:cubicBezTo>
                  <a:cubicBezTo>
                    <a:pt x="140" y="50"/>
                    <a:pt x="142" y="53"/>
                    <a:pt x="144" y="53"/>
                  </a:cubicBezTo>
                  <a:cubicBezTo>
                    <a:pt x="144" y="53"/>
                    <a:pt x="144" y="55"/>
                    <a:pt x="144" y="55"/>
                  </a:cubicBezTo>
                  <a:cubicBezTo>
                    <a:pt x="140" y="59"/>
                    <a:pt x="136" y="64"/>
                    <a:pt x="133" y="68"/>
                  </a:cubicBezTo>
                  <a:cubicBezTo>
                    <a:pt x="130" y="71"/>
                    <a:pt x="120" y="76"/>
                    <a:pt x="114" y="79"/>
                  </a:cubicBezTo>
                  <a:cubicBezTo>
                    <a:pt x="110" y="82"/>
                    <a:pt x="104" y="83"/>
                    <a:pt x="104" y="90"/>
                  </a:cubicBezTo>
                  <a:cubicBezTo>
                    <a:pt x="105" y="91"/>
                    <a:pt x="106" y="91"/>
                    <a:pt x="106" y="92"/>
                  </a:cubicBezTo>
                  <a:cubicBezTo>
                    <a:pt x="114" y="95"/>
                    <a:pt x="125" y="91"/>
                    <a:pt x="128" y="99"/>
                  </a:cubicBezTo>
                  <a:cubicBezTo>
                    <a:pt x="129" y="101"/>
                    <a:pt x="130" y="103"/>
                    <a:pt x="129" y="105"/>
                  </a:cubicBezTo>
                  <a:cubicBezTo>
                    <a:pt x="124" y="112"/>
                    <a:pt x="112" y="106"/>
                    <a:pt x="105" y="111"/>
                  </a:cubicBezTo>
                  <a:cubicBezTo>
                    <a:pt x="99" y="115"/>
                    <a:pt x="94" y="120"/>
                    <a:pt x="89" y="124"/>
                  </a:cubicBezTo>
                  <a:cubicBezTo>
                    <a:pt x="84" y="127"/>
                    <a:pt x="79" y="125"/>
                    <a:pt x="76" y="130"/>
                  </a:cubicBezTo>
                  <a:cubicBezTo>
                    <a:pt x="72" y="136"/>
                    <a:pt x="76" y="147"/>
                    <a:pt x="74" y="153"/>
                  </a:cubicBezTo>
                  <a:cubicBezTo>
                    <a:pt x="74" y="155"/>
                    <a:pt x="73" y="156"/>
                    <a:pt x="73" y="157"/>
                  </a:cubicBezTo>
                  <a:cubicBezTo>
                    <a:pt x="64" y="159"/>
                    <a:pt x="66" y="177"/>
                    <a:pt x="59" y="183"/>
                  </a:cubicBezTo>
                  <a:cubicBezTo>
                    <a:pt x="57" y="172"/>
                    <a:pt x="50" y="162"/>
                    <a:pt x="48" y="152"/>
                  </a:cubicBezTo>
                  <a:cubicBezTo>
                    <a:pt x="48" y="147"/>
                    <a:pt x="50" y="142"/>
                    <a:pt x="46" y="139"/>
                  </a:cubicBezTo>
                  <a:cubicBezTo>
                    <a:pt x="44" y="138"/>
                    <a:pt x="40" y="139"/>
                    <a:pt x="38" y="138"/>
                  </a:cubicBezTo>
                  <a:cubicBezTo>
                    <a:pt x="36" y="132"/>
                    <a:pt x="34" y="123"/>
                    <a:pt x="26" y="121"/>
                  </a:cubicBezTo>
                  <a:cubicBezTo>
                    <a:pt x="23" y="120"/>
                    <a:pt x="22" y="122"/>
                    <a:pt x="17" y="122"/>
                  </a:cubicBezTo>
                  <a:cubicBezTo>
                    <a:pt x="16" y="120"/>
                    <a:pt x="15" y="116"/>
                    <a:pt x="14" y="114"/>
                  </a:cubicBezTo>
                  <a:cubicBezTo>
                    <a:pt x="12" y="111"/>
                    <a:pt x="7" y="110"/>
                    <a:pt x="5" y="107"/>
                  </a:cubicBezTo>
                  <a:cubicBezTo>
                    <a:pt x="5" y="107"/>
                    <a:pt x="5" y="107"/>
                    <a:pt x="5" y="107"/>
                  </a:cubicBezTo>
                  <a:cubicBezTo>
                    <a:pt x="3" y="102"/>
                    <a:pt x="5" y="99"/>
                    <a:pt x="4" y="96"/>
                  </a:cubicBezTo>
                  <a:cubicBezTo>
                    <a:pt x="4" y="94"/>
                    <a:pt x="1" y="93"/>
                    <a:pt x="0" y="90"/>
                  </a:cubicBezTo>
                  <a:cubicBezTo>
                    <a:pt x="4" y="85"/>
                    <a:pt x="3" y="76"/>
                    <a:pt x="3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37"/>
            <p:cNvSpPr>
              <a:spLocks noEditPoints="1"/>
            </p:cNvSpPr>
            <p:nvPr userDrawn="1"/>
          </p:nvSpPr>
          <p:spPr bwMode="auto">
            <a:xfrm>
              <a:off x="8798004" y="4643720"/>
              <a:ext cx="334964" cy="325436"/>
            </a:xfrm>
            <a:custGeom>
              <a:avLst/>
              <a:gdLst>
                <a:gd name="T0" fmla="*/ 218 w 225"/>
                <a:gd name="T1" fmla="*/ 76 h 216"/>
                <a:gd name="T2" fmla="*/ 170 w 225"/>
                <a:gd name="T3" fmla="*/ 32 h 216"/>
                <a:gd name="T4" fmla="*/ 113 w 225"/>
                <a:gd name="T5" fmla="*/ 0 h 216"/>
                <a:gd name="T6" fmla="*/ 56 w 225"/>
                <a:gd name="T7" fmla="*/ 32 h 216"/>
                <a:gd name="T8" fmla="*/ 8 w 225"/>
                <a:gd name="T9" fmla="*/ 76 h 216"/>
                <a:gd name="T10" fmla="*/ 21 w 225"/>
                <a:gd name="T11" fmla="*/ 140 h 216"/>
                <a:gd name="T12" fmla="*/ 48 w 225"/>
                <a:gd name="T13" fmla="*/ 200 h 216"/>
                <a:gd name="T14" fmla="*/ 112 w 225"/>
                <a:gd name="T15" fmla="*/ 207 h 216"/>
                <a:gd name="T16" fmla="*/ 177 w 225"/>
                <a:gd name="T17" fmla="*/ 200 h 216"/>
                <a:gd name="T18" fmla="*/ 204 w 225"/>
                <a:gd name="T19" fmla="*/ 140 h 216"/>
                <a:gd name="T20" fmla="*/ 218 w 225"/>
                <a:gd name="T21" fmla="*/ 76 h 216"/>
                <a:gd name="T22" fmla="*/ 113 w 225"/>
                <a:gd name="T23" fmla="*/ 201 h 216"/>
                <a:gd name="T24" fmla="*/ 22 w 225"/>
                <a:gd name="T25" fmla="*/ 110 h 216"/>
                <a:gd name="T26" fmla="*/ 113 w 225"/>
                <a:gd name="T27" fmla="*/ 20 h 216"/>
                <a:gd name="T28" fmla="*/ 204 w 225"/>
                <a:gd name="T29" fmla="*/ 111 h 216"/>
                <a:gd name="T30" fmla="*/ 113 w 225"/>
                <a:gd name="T31" fmla="*/ 201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25" h="216">
                  <a:moveTo>
                    <a:pt x="218" y="76"/>
                  </a:moveTo>
                  <a:cubicBezTo>
                    <a:pt x="210" y="53"/>
                    <a:pt x="191" y="37"/>
                    <a:pt x="170" y="32"/>
                  </a:cubicBezTo>
                  <a:cubicBezTo>
                    <a:pt x="158" y="13"/>
                    <a:pt x="137" y="0"/>
                    <a:pt x="113" y="0"/>
                  </a:cubicBezTo>
                  <a:cubicBezTo>
                    <a:pt x="89" y="0"/>
                    <a:pt x="68" y="13"/>
                    <a:pt x="56" y="32"/>
                  </a:cubicBezTo>
                  <a:cubicBezTo>
                    <a:pt x="34" y="37"/>
                    <a:pt x="15" y="53"/>
                    <a:pt x="8" y="76"/>
                  </a:cubicBezTo>
                  <a:cubicBezTo>
                    <a:pt x="0" y="99"/>
                    <a:pt x="6" y="123"/>
                    <a:pt x="21" y="140"/>
                  </a:cubicBezTo>
                  <a:cubicBezTo>
                    <a:pt x="18" y="163"/>
                    <a:pt x="28" y="185"/>
                    <a:pt x="48" y="200"/>
                  </a:cubicBezTo>
                  <a:cubicBezTo>
                    <a:pt x="67" y="214"/>
                    <a:pt x="92" y="216"/>
                    <a:pt x="112" y="207"/>
                  </a:cubicBezTo>
                  <a:cubicBezTo>
                    <a:pt x="133" y="216"/>
                    <a:pt x="158" y="214"/>
                    <a:pt x="177" y="200"/>
                  </a:cubicBezTo>
                  <a:cubicBezTo>
                    <a:pt x="197" y="186"/>
                    <a:pt x="206" y="163"/>
                    <a:pt x="204" y="140"/>
                  </a:cubicBezTo>
                  <a:cubicBezTo>
                    <a:pt x="220" y="123"/>
                    <a:pt x="225" y="99"/>
                    <a:pt x="218" y="76"/>
                  </a:cubicBezTo>
                  <a:close/>
                  <a:moveTo>
                    <a:pt x="113" y="201"/>
                  </a:moveTo>
                  <a:cubicBezTo>
                    <a:pt x="63" y="201"/>
                    <a:pt x="22" y="160"/>
                    <a:pt x="22" y="110"/>
                  </a:cubicBezTo>
                  <a:cubicBezTo>
                    <a:pt x="22" y="60"/>
                    <a:pt x="62" y="20"/>
                    <a:pt x="113" y="20"/>
                  </a:cubicBezTo>
                  <a:cubicBezTo>
                    <a:pt x="163" y="20"/>
                    <a:pt x="204" y="61"/>
                    <a:pt x="204" y="111"/>
                  </a:cubicBezTo>
                  <a:cubicBezTo>
                    <a:pt x="204" y="161"/>
                    <a:pt x="163" y="201"/>
                    <a:pt x="113" y="20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38"/>
            <p:cNvSpPr>
              <a:spLocks noEditPoints="1"/>
            </p:cNvSpPr>
            <p:nvPr userDrawn="1"/>
          </p:nvSpPr>
          <p:spPr bwMode="auto">
            <a:xfrm>
              <a:off x="8872617" y="4775483"/>
              <a:ext cx="84138" cy="26988"/>
            </a:xfrm>
            <a:custGeom>
              <a:avLst/>
              <a:gdLst>
                <a:gd name="T0" fmla="*/ 4 w 56"/>
                <a:gd name="T1" fmla="*/ 17 h 18"/>
                <a:gd name="T2" fmla="*/ 0 w 56"/>
                <a:gd name="T3" fmla="*/ 7 h 18"/>
                <a:gd name="T4" fmla="*/ 3 w 56"/>
                <a:gd name="T5" fmla="*/ 2 h 18"/>
                <a:gd name="T6" fmla="*/ 8 w 56"/>
                <a:gd name="T7" fmla="*/ 0 h 18"/>
                <a:gd name="T8" fmla="*/ 15 w 56"/>
                <a:gd name="T9" fmla="*/ 13 h 18"/>
                <a:gd name="T10" fmla="*/ 19 w 56"/>
                <a:gd name="T11" fmla="*/ 14 h 18"/>
                <a:gd name="T12" fmla="*/ 22 w 56"/>
                <a:gd name="T13" fmla="*/ 14 h 18"/>
                <a:gd name="T14" fmla="*/ 20 w 56"/>
                <a:gd name="T15" fmla="*/ 12 h 18"/>
                <a:gd name="T16" fmla="*/ 14 w 56"/>
                <a:gd name="T17" fmla="*/ 6 h 18"/>
                <a:gd name="T18" fmla="*/ 20 w 56"/>
                <a:gd name="T19" fmla="*/ 0 h 18"/>
                <a:gd name="T20" fmla="*/ 26 w 56"/>
                <a:gd name="T21" fmla="*/ 8 h 18"/>
                <a:gd name="T22" fmla="*/ 19 w 56"/>
                <a:gd name="T23" fmla="*/ 18 h 18"/>
                <a:gd name="T24" fmla="*/ 15 w 56"/>
                <a:gd name="T25" fmla="*/ 13 h 18"/>
                <a:gd name="T26" fmla="*/ 22 w 56"/>
                <a:gd name="T27" fmla="*/ 3 h 18"/>
                <a:gd name="T28" fmla="*/ 18 w 56"/>
                <a:gd name="T29" fmla="*/ 3 h 18"/>
                <a:gd name="T30" fmla="*/ 18 w 56"/>
                <a:gd name="T31" fmla="*/ 8 h 18"/>
                <a:gd name="T32" fmla="*/ 22 w 56"/>
                <a:gd name="T33" fmla="*/ 8 h 18"/>
                <a:gd name="T34" fmla="*/ 30 w 56"/>
                <a:gd name="T35" fmla="*/ 13 h 18"/>
                <a:gd name="T36" fmla="*/ 34 w 56"/>
                <a:gd name="T37" fmla="*/ 14 h 18"/>
                <a:gd name="T38" fmla="*/ 38 w 56"/>
                <a:gd name="T39" fmla="*/ 14 h 18"/>
                <a:gd name="T40" fmla="*/ 38 w 56"/>
                <a:gd name="T41" fmla="*/ 9 h 18"/>
                <a:gd name="T42" fmla="*/ 33 w 56"/>
                <a:gd name="T43" fmla="*/ 10 h 18"/>
                <a:gd name="T44" fmla="*/ 32 w 56"/>
                <a:gd name="T45" fmla="*/ 0 h 18"/>
                <a:gd name="T46" fmla="*/ 41 w 56"/>
                <a:gd name="T47" fmla="*/ 3 h 18"/>
                <a:gd name="T48" fmla="*/ 34 w 56"/>
                <a:gd name="T49" fmla="*/ 6 h 18"/>
                <a:gd name="T50" fmla="*/ 41 w 56"/>
                <a:gd name="T51" fmla="*/ 8 h 18"/>
                <a:gd name="T52" fmla="*/ 41 w 56"/>
                <a:gd name="T53" fmla="*/ 16 h 18"/>
                <a:gd name="T54" fmla="*/ 32 w 56"/>
                <a:gd name="T55" fmla="*/ 17 h 18"/>
                <a:gd name="T56" fmla="*/ 48 w 56"/>
                <a:gd name="T57" fmla="*/ 8 h 18"/>
                <a:gd name="T58" fmla="*/ 45 w 56"/>
                <a:gd name="T59" fmla="*/ 4 h 18"/>
                <a:gd name="T60" fmla="*/ 50 w 56"/>
                <a:gd name="T61" fmla="*/ 0 h 18"/>
                <a:gd name="T62" fmla="*/ 56 w 56"/>
                <a:gd name="T63" fmla="*/ 4 h 18"/>
                <a:gd name="T64" fmla="*/ 53 w 56"/>
                <a:gd name="T65" fmla="*/ 8 h 18"/>
                <a:gd name="T66" fmla="*/ 56 w 56"/>
                <a:gd name="T67" fmla="*/ 12 h 18"/>
                <a:gd name="T68" fmla="*/ 50 w 56"/>
                <a:gd name="T69" fmla="*/ 18 h 18"/>
                <a:gd name="T70" fmla="*/ 44 w 56"/>
                <a:gd name="T71" fmla="*/ 13 h 18"/>
                <a:gd name="T72" fmla="*/ 48 w 56"/>
                <a:gd name="T73" fmla="*/ 8 h 18"/>
                <a:gd name="T74" fmla="*/ 49 w 56"/>
                <a:gd name="T75" fmla="*/ 6 h 18"/>
                <a:gd name="T76" fmla="*/ 52 w 56"/>
                <a:gd name="T77" fmla="*/ 6 h 18"/>
                <a:gd name="T78" fmla="*/ 52 w 56"/>
                <a:gd name="T79" fmla="*/ 3 h 18"/>
                <a:gd name="T80" fmla="*/ 49 w 56"/>
                <a:gd name="T81" fmla="*/ 3 h 18"/>
                <a:gd name="T82" fmla="*/ 48 w 56"/>
                <a:gd name="T83" fmla="*/ 12 h 18"/>
                <a:gd name="T84" fmla="*/ 51 w 56"/>
                <a:gd name="T85" fmla="*/ 15 h 18"/>
                <a:gd name="T86" fmla="*/ 54 w 56"/>
                <a:gd name="T87" fmla="*/ 12 h 18"/>
                <a:gd name="T88" fmla="*/ 51 w 56"/>
                <a:gd name="T89" fmla="*/ 9 h 18"/>
                <a:gd name="T90" fmla="*/ 48 w 56"/>
                <a:gd name="T91" fmla="*/ 12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6" h="18">
                  <a:moveTo>
                    <a:pt x="8" y="17"/>
                  </a:moveTo>
                  <a:cubicBezTo>
                    <a:pt x="4" y="17"/>
                    <a:pt x="4" y="17"/>
                    <a:pt x="4" y="17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6"/>
                    <a:pt x="2" y="6"/>
                    <a:pt x="0" y="7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4"/>
                    <a:pt x="2" y="3"/>
                    <a:pt x="3" y="2"/>
                  </a:cubicBezTo>
                  <a:cubicBezTo>
                    <a:pt x="4" y="2"/>
                    <a:pt x="4" y="1"/>
                    <a:pt x="5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7"/>
                    <a:pt x="8" y="17"/>
                    <a:pt x="8" y="17"/>
                  </a:cubicBezTo>
                  <a:close/>
                  <a:moveTo>
                    <a:pt x="15" y="13"/>
                  </a:moveTo>
                  <a:cubicBezTo>
                    <a:pt x="18" y="13"/>
                    <a:pt x="18" y="13"/>
                    <a:pt x="18" y="13"/>
                  </a:cubicBezTo>
                  <a:cubicBezTo>
                    <a:pt x="18" y="14"/>
                    <a:pt x="18" y="14"/>
                    <a:pt x="19" y="14"/>
                  </a:cubicBezTo>
                  <a:cubicBezTo>
                    <a:pt x="19" y="15"/>
                    <a:pt x="20" y="15"/>
                    <a:pt x="20" y="15"/>
                  </a:cubicBezTo>
                  <a:cubicBezTo>
                    <a:pt x="21" y="15"/>
                    <a:pt x="21" y="14"/>
                    <a:pt x="22" y="14"/>
                  </a:cubicBezTo>
                  <a:cubicBezTo>
                    <a:pt x="22" y="13"/>
                    <a:pt x="23" y="12"/>
                    <a:pt x="23" y="10"/>
                  </a:cubicBezTo>
                  <a:cubicBezTo>
                    <a:pt x="22" y="11"/>
                    <a:pt x="21" y="12"/>
                    <a:pt x="20" y="12"/>
                  </a:cubicBezTo>
                  <a:cubicBezTo>
                    <a:pt x="18" y="12"/>
                    <a:pt x="17" y="11"/>
                    <a:pt x="16" y="10"/>
                  </a:cubicBezTo>
                  <a:cubicBezTo>
                    <a:pt x="15" y="9"/>
                    <a:pt x="14" y="8"/>
                    <a:pt x="14" y="6"/>
                  </a:cubicBezTo>
                  <a:cubicBezTo>
                    <a:pt x="14" y="4"/>
                    <a:pt x="15" y="2"/>
                    <a:pt x="16" y="1"/>
                  </a:cubicBezTo>
                  <a:cubicBezTo>
                    <a:pt x="17" y="0"/>
                    <a:pt x="18" y="0"/>
                    <a:pt x="20" y="0"/>
                  </a:cubicBezTo>
                  <a:cubicBezTo>
                    <a:pt x="22" y="0"/>
                    <a:pt x="23" y="0"/>
                    <a:pt x="24" y="2"/>
                  </a:cubicBezTo>
                  <a:cubicBezTo>
                    <a:pt x="26" y="3"/>
                    <a:pt x="26" y="5"/>
                    <a:pt x="26" y="8"/>
                  </a:cubicBezTo>
                  <a:cubicBezTo>
                    <a:pt x="26" y="12"/>
                    <a:pt x="25" y="14"/>
                    <a:pt x="24" y="16"/>
                  </a:cubicBezTo>
                  <a:cubicBezTo>
                    <a:pt x="23" y="17"/>
                    <a:pt x="21" y="18"/>
                    <a:pt x="19" y="18"/>
                  </a:cubicBezTo>
                  <a:cubicBezTo>
                    <a:pt x="18" y="18"/>
                    <a:pt x="17" y="17"/>
                    <a:pt x="16" y="16"/>
                  </a:cubicBezTo>
                  <a:cubicBezTo>
                    <a:pt x="16" y="16"/>
                    <a:pt x="15" y="15"/>
                    <a:pt x="15" y="13"/>
                  </a:cubicBezTo>
                  <a:close/>
                  <a:moveTo>
                    <a:pt x="22" y="6"/>
                  </a:moveTo>
                  <a:cubicBezTo>
                    <a:pt x="22" y="4"/>
                    <a:pt x="22" y="4"/>
                    <a:pt x="22" y="3"/>
                  </a:cubicBezTo>
                  <a:cubicBezTo>
                    <a:pt x="21" y="2"/>
                    <a:pt x="21" y="2"/>
                    <a:pt x="20" y="2"/>
                  </a:cubicBezTo>
                  <a:cubicBezTo>
                    <a:pt x="19" y="2"/>
                    <a:pt x="19" y="3"/>
                    <a:pt x="18" y="3"/>
                  </a:cubicBezTo>
                  <a:cubicBezTo>
                    <a:pt x="18" y="4"/>
                    <a:pt x="18" y="4"/>
                    <a:pt x="18" y="6"/>
                  </a:cubicBezTo>
                  <a:cubicBezTo>
                    <a:pt x="18" y="7"/>
                    <a:pt x="18" y="8"/>
                    <a:pt x="18" y="8"/>
                  </a:cubicBezTo>
                  <a:cubicBezTo>
                    <a:pt x="19" y="8"/>
                    <a:pt x="20" y="9"/>
                    <a:pt x="20" y="9"/>
                  </a:cubicBezTo>
                  <a:cubicBezTo>
                    <a:pt x="21" y="9"/>
                    <a:pt x="21" y="8"/>
                    <a:pt x="22" y="8"/>
                  </a:cubicBezTo>
                  <a:cubicBezTo>
                    <a:pt x="22" y="8"/>
                    <a:pt x="22" y="7"/>
                    <a:pt x="22" y="6"/>
                  </a:cubicBezTo>
                  <a:close/>
                  <a:moveTo>
                    <a:pt x="30" y="13"/>
                  </a:moveTo>
                  <a:cubicBezTo>
                    <a:pt x="34" y="12"/>
                    <a:pt x="34" y="12"/>
                    <a:pt x="34" y="12"/>
                  </a:cubicBezTo>
                  <a:cubicBezTo>
                    <a:pt x="34" y="13"/>
                    <a:pt x="34" y="14"/>
                    <a:pt x="34" y="14"/>
                  </a:cubicBezTo>
                  <a:cubicBezTo>
                    <a:pt x="35" y="15"/>
                    <a:pt x="36" y="15"/>
                    <a:pt x="36" y="15"/>
                  </a:cubicBezTo>
                  <a:cubicBezTo>
                    <a:pt x="37" y="15"/>
                    <a:pt x="37" y="15"/>
                    <a:pt x="38" y="14"/>
                  </a:cubicBezTo>
                  <a:cubicBezTo>
                    <a:pt x="38" y="14"/>
                    <a:pt x="39" y="13"/>
                    <a:pt x="39" y="12"/>
                  </a:cubicBezTo>
                  <a:cubicBezTo>
                    <a:pt x="39" y="10"/>
                    <a:pt x="38" y="10"/>
                    <a:pt x="38" y="9"/>
                  </a:cubicBezTo>
                  <a:cubicBezTo>
                    <a:pt x="38" y="9"/>
                    <a:pt x="37" y="8"/>
                    <a:pt x="36" y="8"/>
                  </a:cubicBezTo>
                  <a:cubicBezTo>
                    <a:pt x="35" y="8"/>
                    <a:pt x="34" y="9"/>
                    <a:pt x="33" y="10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3"/>
                    <a:pt x="41" y="3"/>
                    <a:pt x="41" y="3"/>
                  </a:cubicBezTo>
                  <a:cubicBezTo>
                    <a:pt x="35" y="3"/>
                    <a:pt x="35" y="3"/>
                    <a:pt x="35" y="3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5" y="6"/>
                    <a:pt x="36" y="6"/>
                    <a:pt x="37" y="6"/>
                  </a:cubicBezTo>
                  <a:cubicBezTo>
                    <a:pt x="38" y="6"/>
                    <a:pt x="40" y="6"/>
                    <a:pt x="41" y="8"/>
                  </a:cubicBezTo>
                  <a:cubicBezTo>
                    <a:pt x="42" y="9"/>
                    <a:pt x="42" y="10"/>
                    <a:pt x="42" y="12"/>
                  </a:cubicBezTo>
                  <a:cubicBezTo>
                    <a:pt x="42" y="14"/>
                    <a:pt x="42" y="15"/>
                    <a:pt x="41" y="16"/>
                  </a:cubicBezTo>
                  <a:cubicBezTo>
                    <a:pt x="40" y="18"/>
                    <a:pt x="38" y="18"/>
                    <a:pt x="36" y="18"/>
                  </a:cubicBezTo>
                  <a:cubicBezTo>
                    <a:pt x="35" y="18"/>
                    <a:pt x="33" y="18"/>
                    <a:pt x="32" y="17"/>
                  </a:cubicBezTo>
                  <a:cubicBezTo>
                    <a:pt x="31" y="16"/>
                    <a:pt x="30" y="14"/>
                    <a:pt x="30" y="13"/>
                  </a:cubicBezTo>
                  <a:close/>
                  <a:moveTo>
                    <a:pt x="48" y="8"/>
                  </a:moveTo>
                  <a:cubicBezTo>
                    <a:pt x="47" y="7"/>
                    <a:pt x="46" y="7"/>
                    <a:pt x="46" y="6"/>
                  </a:cubicBezTo>
                  <a:cubicBezTo>
                    <a:pt x="46" y="5"/>
                    <a:pt x="45" y="5"/>
                    <a:pt x="45" y="4"/>
                  </a:cubicBezTo>
                  <a:cubicBezTo>
                    <a:pt x="45" y="3"/>
                    <a:pt x="46" y="2"/>
                    <a:pt x="46" y="1"/>
                  </a:cubicBezTo>
                  <a:cubicBezTo>
                    <a:pt x="47" y="0"/>
                    <a:pt x="49" y="0"/>
                    <a:pt x="50" y="0"/>
                  </a:cubicBezTo>
                  <a:cubicBezTo>
                    <a:pt x="52" y="0"/>
                    <a:pt x="54" y="0"/>
                    <a:pt x="54" y="1"/>
                  </a:cubicBezTo>
                  <a:cubicBezTo>
                    <a:pt x="55" y="2"/>
                    <a:pt x="56" y="3"/>
                    <a:pt x="56" y="4"/>
                  </a:cubicBezTo>
                  <a:cubicBezTo>
                    <a:pt x="56" y="5"/>
                    <a:pt x="56" y="6"/>
                    <a:pt x="55" y="6"/>
                  </a:cubicBezTo>
                  <a:cubicBezTo>
                    <a:pt x="55" y="7"/>
                    <a:pt x="54" y="8"/>
                    <a:pt x="53" y="8"/>
                  </a:cubicBezTo>
                  <a:cubicBezTo>
                    <a:pt x="54" y="8"/>
                    <a:pt x="55" y="9"/>
                    <a:pt x="56" y="10"/>
                  </a:cubicBezTo>
                  <a:cubicBezTo>
                    <a:pt x="56" y="10"/>
                    <a:pt x="56" y="11"/>
                    <a:pt x="56" y="12"/>
                  </a:cubicBezTo>
                  <a:cubicBezTo>
                    <a:pt x="56" y="14"/>
                    <a:pt x="56" y="15"/>
                    <a:pt x="55" y="16"/>
                  </a:cubicBezTo>
                  <a:cubicBezTo>
                    <a:pt x="54" y="18"/>
                    <a:pt x="52" y="18"/>
                    <a:pt x="50" y="18"/>
                  </a:cubicBezTo>
                  <a:cubicBezTo>
                    <a:pt x="49" y="18"/>
                    <a:pt x="48" y="18"/>
                    <a:pt x="46" y="17"/>
                  </a:cubicBezTo>
                  <a:cubicBezTo>
                    <a:pt x="45" y="16"/>
                    <a:pt x="44" y="14"/>
                    <a:pt x="44" y="13"/>
                  </a:cubicBezTo>
                  <a:cubicBezTo>
                    <a:pt x="44" y="12"/>
                    <a:pt x="45" y="11"/>
                    <a:pt x="45" y="10"/>
                  </a:cubicBezTo>
                  <a:cubicBezTo>
                    <a:pt x="46" y="9"/>
                    <a:pt x="47" y="8"/>
                    <a:pt x="48" y="8"/>
                  </a:cubicBezTo>
                  <a:close/>
                  <a:moveTo>
                    <a:pt x="49" y="4"/>
                  </a:moveTo>
                  <a:cubicBezTo>
                    <a:pt x="49" y="5"/>
                    <a:pt x="49" y="6"/>
                    <a:pt x="49" y="6"/>
                  </a:cubicBezTo>
                  <a:cubicBezTo>
                    <a:pt x="50" y="6"/>
                    <a:pt x="50" y="6"/>
                    <a:pt x="51" y="6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3" y="6"/>
                    <a:pt x="53" y="5"/>
                    <a:pt x="53" y="4"/>
                  </a:cubicBezTo>
                  <a:cubicBezTo>
                    <a:pt x="53" y="4"/>
                    <a:pt x="53" y="3"/>
                    <a:pt x="52" y="3"/>
                  </a:cubicBezTo>
                  <a:cubicBezTo>
                    <a:pt x="52" y="2"/>
                    <a:pt x="52" y="2"/>
                    <a:pt x="51" y="2"/>
                  </a:cubicBezTo>
                  <a:cubicBezTo>
                    <a:pt x="50" y="2"/>
                    <a:pt x="50" y="2"/>
                    <a:pt x="49" y="3"/>
                  </a:cubicBezTo>
                  <a:cubicBezTo>
                    <a:pt x="49" y="3"/>
                    <a:pt x="49" y="4"/>
                    <a:pt x="49" y="4"/>
                  </a:cubicBezTo>
                  <a:close/>
                  <a:moveTo>
                    <a:pt x="48" y="12"/>
                  </a:moveTo>
                  <a:cubicBezTo>
                    <a:pt x="48" y="13"/>
                    <a:pt x="49" y="14"/>
                    <a:pt x="49" y="14"/>
                  </a:cubicBezTo>
                  <a:cubicBezTo>
                    <a:pt x="50" y="15"/>
                    <a:pt x="50" y="15"/>
                    <a:pt x="51" y="15"/>
                  </a:cubicBezTo>
                  <a:cubicBezTo>
                    <a:pt x="52" y="15"/>
                    <a:pt x="52" y="15"/>
                    <a:pt x="53" y="14"/>
                  </a:cubicBezTo>
                  <a:cubicBezTo>
                    <a:pt x="53" y="14"/>
                    <a:pt x="54" y="13"/>
                    <a:pt x="54" y="12"/>
                  </a:cubicBezTo>
                  <a:cubicBezTo>
                    <a:pt x="54" y="11"/>
                    <a:pt x="53" y="10"/>
                    <a:pt x="53" y="10"/>
                  </a:cubicBezTo>
                  <a:cubicBezTo>
                    <a:pt x="52" y="10"/>
                    <a:pt x="52" y="9"/>
                    <a:pt x="51" y="9"/>
                  </a:cubicBezTo>
                  <a:cubicBezTo>
                    <a:pt x="50" y="9"/>
                    <a:pt x="50" y="10"/>
                    <a:pt x="49" y="10"/>
                  </a:cubicBezTo>
                  <a:cubicBezTo>
                    <a:pt x="49" y="11"/>
                    <a:pt x="48" y="11"/>
                    <a:pt x="4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39"/>
            <p:cNvSpPr>
              <a:spLocks noEditPoints="1"/>
            </p:cNvSpPr>
            <p:nvPr userDrawn="1"/>
          </p:nvSpPr>
          <p:spPr bwMode="auto">
            <a:xfrm>
              <a:off x="8729742" y="4570696"/>
              <a:ext cx="474664" cy="477836"/>
            </a:xfrm>
            <a:custGeom>
              <a:avLst/>
              <a:gdLst>
                <a:gd name="T0" fmla="*/ 159 w 318"/>
                <a:gd name="T1" fmla="*/ 0 h 318"/>
                <a:gd name="T2" fmla="*/ 0 w 318"/>
                <a:gd name="T3" fmla="*/ 159 h 318"/>
                <a:gd name="T4" fmla="*/ 159 w 318"/>
                <a:gd name="T5" fmla="*/ 318 h 318"/>
                <a:gd name="T6" fmla="*/ 318 w 318"/>
                <a:gd name="T7" fmla="*/ 159 h 318"/>
                <a:gd name="T8" fmla="*/ 159 w 318"/>
                <a:gd name="T9" fmla="*/ 0 h 318"/>
                <a:gd name="T10" fmla="*/ 159 w 318"/>
                <a:gd name="T11" fmla="*/ 312 h 318"/>
                <a:gd name="T12" fmla="*/ 6 w 318"/>
                <a:gd name="T13" fmla="*/ 159 h 318"/>
                <a:gd name="T14" fmla="*/ 159 w 318"/>
                <a:gd name="T15" fmla="*/ 6 h 318"/>
                <a:gd name="T16" fmla="*/ 312 w 318"/>
                <a:gd name="T17" fmla="*/ 160 h 318"/>
                <a:gd name="T18" fmla="*/ 159 w 318"/>
                <a:gd name="T19" fmla="*/ 312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8" h="318">
                  <a:moveTo>
                    <a:pt x="159" y="0"/>
                  </a:moveTo>
                  <a:cubicBezTo>
                    <a:pt x="71" y="0"/>
                    <a:pt x="0" y="72"/>
                    <a:pt x="0" y="159"/>
                  </a:cubicBezTo>
                  <a:cubicBezTo>
                    <a:pt x="0" y="247"/>
                    <a:pt x="71" y="318"/>
                    <a:pt x="159" y="318"/>
                  </a:cubicBezTo>
                  <a:cubicBezTo>
                    <a:pt x="246" y="318"/>
                    <a:pt x="318" y="247"/>
                    <a:pt x="318" y="159"/>
                  </a:cubicBezTo>
                  <a:cubicBezTo>
                    <a:pt x="317" y="72"/>
                    <a:pt x="246" y="0"/>
                    <a:pt x="159" y="0"/>
                  </a:cubicBezTo>
                  <a:close/>
                  <a:moveTo>
                    <a:pt x="159" y="312"/>
                  </a:moveTo>
                  <a:cubicBezTo>
                    <a:pt x="74" y="312"/>
                    <a:pt x="6" y="244"/>
                    <a:pt x="6" y="159"/>
                  </a:cubicBezTo>
                  <a:cubicBezTo>
                    <a:pt x="6" y="75"/>
                    <a:pt x="74" y="6"/>
                    <a:pt x="159" y="6"/>
                  </a:cubicBezTo>
                  <a:cubicBezTo>
                    <a:pt x="243" y="6"/>
                    <a:pt x="312" y="75"/>
                    <a:pt x="312" y="160"/>
                  </a:cubicBezTo>
                  <a:cubicBezTo>
                    <a:pt x="312" y="244"/>
                    <a:pt x="243" y="312"/>
                    <a:pt x="159" y="3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40"/>
            <p:cNvSpPr>
              <a:spLocks noEditPoints="1"/>
            </p:cNvSpPr>
            <p:nvPr userDrawn="1"/>
          </p:nvSpPr>
          <p:spPr bwMode="auto">
            <a:xfrm>
              <a:off x="8763079" y="4810405"/>
              <a:ext cx="407989" cy="204787"/>
            </a:xfrm>
            <a:custGeom>
              <a:avLst/>
              <a:gdLst>
                <a:gd name="T0" fmla="*/ 258 w 274"/>
                <a:gd name="T1" fmla="*/ 63 h 137"/>
                <a:gd name="T2" fmla="*/ 1 w 274"/>
                <a:gd name="T3" fmla="*/ 12 h 137"/>
                <a:gd name="T4" fmla="*/ 14 w 274"/>
                <a:gd name="T5" fmla="*/ 9 h 137"/>
                <a:gd name="T6" fmla="*/ 1 w 274"/>
                <a:gd name="T7" fmla="*/ 17 h 137"/>
                <a:gd name="T8" fmla="*/ 16 w 274"/>
                <a:gd name="T9" fmla="*/ 29 h 137"/>
                <a:gd name="T10" fmla="*/ 11 w 274"/>
                <a:gd name="T11" fmla="*/ 27 h 137"/>
                <a:gd name="T12" fmla="*/ 14 w 274"/>
                <a:gd name="T13" fmla="*/ 36 h 137"/>
                <a:gd name="T14" fmla="*/ 18 w 274"/>
                <a:gd name="T15" fmla="*/ 47 h 137"/>
                <a:gd name="T16" fmla="*/ 21 w 274"/>
                <a:gd name="T17" fmla="*/ 57 h 137"/>
                <a:gd name="T18" fmla="*/ 21 w 274"/>
                <a:gd name="T19" fmla="*/ 55 h 137"/>
                <a:gd name="T20" fmla="*/ 19 w 274"/>
                <a:gd name="T21" fmla="*/ 66 h 137"/>
                <a:gd name="T22" fmla="*/ 22 w 274"/>
                <a:gd name="T23" fmla="*/ 62 h 137"/>
                <a:gd name="T24" fmla="*/ 22 w 274"/>
                <a:gd name="T25" fmla="*/ 71 h 137"/>
                <a:gd name="T26" fmla="*/ 30 w 274"/>
                <a:gd name="T27" fmla="*/ 71 h 137"/>
                <a:gd name="T28" fmla="*/ 30 w 274"/>
                <a:gd name="T29" fmla="*/ 86 h 137"/>
                <a:gd name="T30" fmla="*/ 36 w 274"/>
                <a:gd name="T31" fmla="*/ 79 h 137"/>
                <a:gd name="T32" fmla="*/ 47 w 274"/>
                <a:gd name="T33" fmla="*/ 90 h 137"/>
                <a:gd name="T34" fmla="*/ 58 w 274"/>
                <a:gd name="T35" fmla="*/ 96 h 137"/>
                <a:gd name="T36" fmla="*/ 51 w 274"/>
                <a:gd name="T37" fmla="*/ 95 h 137"/>
                <a:gd name="T38" fmla="*/ 58 w 274"/>
                <a:gd name="T39" fmla="*/ 105 h 137"/>
                <a:gd name="T40" fmla="*/ 67 w 274"/>
                <a:gd name="T41" fmla="*/ 106 h 137"/>
                <a:gd name="T42" fmla="*/ 76 w 274"/>
                <a:gd name="T43" fmla="*/ 112 h 137"/>
                <a:gd name="T44" fmla="*/ 82 w 274"/>
                <a:gd name="T45" fmla="*/ 111 h 137"/>
                <a:gd name="T46" fmla="*/ 78 w 274"/>
                <a:gd name="T47" fmla="*/ 113 h 137"/>
                <a:gd name="T48" fmla="*/ 83 w 274"/>
                <a:gd name="T49" fmla="*/ 123 h 137"/>
                <a:gd name="T50" fmla="*/ 97 w 274"/>
                <a:gd name="T51" fmla="*/ 121 h 137"/>
                <a:gd name="T52" fmla="*/ 100 w 274"/>
                <a:gd name="T53" fmla="*/ 125 h 137"/>
                <a:gd name="T54" fmla="*/ 108 w 274"/>
                <a:gd name="T55" fmla="*/ 126 h 137"/>
                <a:gd name="T56" fmla="*/ 113 w 274"/>
                <a:gd name="T57" fmla="*/ 126 h 137"/>
                <a:gd name="T58" fmla="*/ 132 w 274"/>
                <a:gd name="T59" fmla="*/ 136 h 137"/>
                <a:gd name="T60" fmla="*/ 126 w 274"/>
                <a:gd name="T61" fmla="*/ 130 h 137"/>
                <a:gd name="T62" fmla="*/ 128 w 274"/>
                <a:gd name="T63" fmla="*/ 135 h 137"/>
                <a:gd name="T64" fmla="*/ 135 w 274"/>
                <a:gd name="T65" fmla="*/ 135 h 137"/>
                <a:gd name="T66" fmla="*/ 149 w 274"/>
                <a:gd name="T67" fmla="*/ 136 h 137"/>
                <a:gd name="T68" fmla="*/ 152 w 274"/>
                <a:gd name="T69" fmla="*/ 133 h 137"/>
                <a:gd name="T70" fmla="*/ 167 w 274"/>
                <a:gd name="T71" fmla="*/ 131 h 137"/>
                <a:gd name="T72" fmla="*/ 180 w 274"/>
                <a:gd name="T73" fmla="*/ 128 h 137"/>
                <a:gd name="T74" fmla="*/ 175 w 274"/>
                <a:gd name="T75" fmla="*/ 122 h 137"/>
                <a:gd name="T76" fmla="*/ 187 w 274"/>
                <a:gd name="T77" fmla="*/ 119 h 137"/>
                <a:gd name="T78" fmla="*/ 192 w 274"/>
                <a:gd name="T79" fmla="*/ 117 h 137"/>
                <a:gd name="T80" fmla="*/ 199 w 274"/>
                <a:gd name="T81" fmla="*/ 119 h 137"/>
                <a:gd name="T82" fmla="*/ 203 w 274"/>
                <a:gd name="T83" fmla="*/ 119 h 137"/>
                <a:gd name="T84" fmla="*/ 217 w 274"/>
                <a:gd name="T85" fmla="*/ 111 h 137"/>
                <a:gd name="T86" fmla="*/ 217 w 274"/>
                <a:gd name="T87" fmla="*/ 106 h 137"/>
                <a:gd name="T88" fmla="*/ 232 w 274"/>
                <a:gd name="T89" fmla="*/ 96 h 137"/>
                <a:gd name="T90" fmla="*/ 231 w 274"/>
                <a:gd name="T91" fmla="*/ 97 h 137"/>
                <a:gd name="T92" fmla="*/ 238 w 274"/>
                <a:gd name="T93" fmla="*/ 95 h 137"/>
                <a:gd name="T94" fmla="*/ 234 w 274"/>
                <a:gd name="T95" fmla="*/ 85 h 137"/>
                <a:gd name="T96" fmla="*/ 242 w 274"/>
                <a:gd name="T97" fmla="*/ 73 h 137"/>
                <a:gd name="T98" fmla="*/ 238 w 274"/>
                <a:gd name="T99" fmla="*/ 77 h 137"/>
                <a:gd name="T100" fmla="*/ 252 w 274"/>
                <a:gd name="T101" fmla="*/ 71 h 137"/>
                <a:gd name="T102" fmla="*/ 266 w 274"/>
                <a:gd name="T103" fmla="*/ 40 h 137"/>
                <a:gd name="T104" fmla="*/ 258 w 274"/>
                <a:gd name="T105" fmla="*/ 48 h 137"/>
                <a:gd name="T106" fmla="*/ 268 w 274"/>
                <a:gd name="T107" fmla="*/ 35 h 137"/>
                <a:gd name="T108" fmla="*/ 259 w 274"/>
                <a:gd name="T109" fmla="*/ 22 h 137"/>
                <a:gd name="T110" fmla="*/ 262 w 274"/>
                <a:gd name="T111" fmla="*/ 27 h 137"/>
                <a:gd name="T112" fmla="*/ 273 w 274"/>
                <a:gd name="T113" fmla="*/ 17 h 137"/>
                <a:gd name="T114" fmla="*/ 273 w 274"/>
                <a:gd name="T115" fmla="*/ 12 h 137"/>
                <a:gd name="T116" fmla="*/ 266 w 274"/>
                <a:gd name="T117" fmla="*/ 7 h 137"/>
                <a:gd name="T118" fmla="*/ 269 w 274"/>
                <a:gd name="T119" fmla="*/ 7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74" h="137">
                  <a:moveTo>
                    <a:pt x="250" y="51"/>
                  </a:moveTo>
                  <a:cubicBezTo>
                    <a:pt x="250" y="51"/>
                    <a:pt x="250" y="51"/>
                    <a:pt x="250" y="51"/>
                  </a:cubicBezTo>
                  <a:cubicBezTo>
                    <a:pt x="250" y="52"/>
                    <a:pt x="250" y="52"/>
                    <a:pt x="250" y="52"/>
                  </a:cubicBezTo>
                  <a:cubicBezTo>
                    <a:pt x="250" y="53"/>
                    <a:pt x="250" y="53"/>
                    <a:pt x="249" y="53"/>
                  </a:cubicBezTo>
                  <a:cubicBezTo>
                    <a:pt x="249" y="53"/>
                    <a:pt x="248" y="53"/>
                    <a:pt x="248" y="53"/>
                  </a:cubicBezTo>
                  <a:cubicBezTo>
                    <a:pt x="248" y="53"/>
                    <a:pt x="248" y="53"/>
                    <a:pt x="248" y="53"/>
                  </a:cubicBezTo>
                  <a:cubicBezTo>
                    <a:pt x="248" y="54"/>
                    <a:pt x="248" y="54"/>
                    <a:pt x="249" y="55"/>
                  </a:cubicBezTo>
                  <a:cubicBezTo>
                    <a:pt x="251" y="56"/>
                    <a:pt x="251" y="56"/>
                    <a:pt x="251" y="56"/>
                  </a:cubicBezTo>
                  <a:cubicBezTo>
                    <a:pt x="252" y="53"/>
                    <a:pt x="252" y="53"/>
                    <a:pt x="252" y="53"/>
                  </a:cubicBezTo>
                  <a:cubicBezTo>
                    <a:pt x="253" y="54"/>
                    <a:pt x="253" y="54"/>
                    <a:pt x="253" y="54"/>
                  </a:cubicBezTo>
                  <a:cubicBezTo>
                    <a:pt x="252" y="56"/>
                    <a:pt x="252" y="56"/>
                    <a:pt x="252" y="56"/>
                  </a:cubicBezTo>
                  <a:cubicBezTo>
                    <a:pt x="258" y="59"/>
                    <a:pt x="258" y="59"/>
                    <a:pt x="258" y="59"/>
                  </a:cubicBezTo>
                  <a:cubicBezTo>
                    <a:pt x="258" y="60"/>
                    <a:pt x="259" y="59"/>
                    <a:pt x="260" y="58"/>
                  </a:cubicBezTo>
                  <a:cubicBezTo>
                    <a:pt x="260" y="58"/>
                    <a:pt x="260" y="58"/>
                    <a:pt x="260" y="58"/>
                  </a:cubicBezTo>
                  <a:cubicBezTo>
                    <a:pt x="258" y="63"/>
                    <a:pt x="258" y="63"/>
                    <a:pt x="258" y="63"/>
                  </a:cubicBezTo>
                  <a:cubicBezTo>
                    <a:pt x="257" y="63"/>
                    <a:pt x="257" y="63"/>
                    <a:pt x="257" y="63"/>
                  </a:cubicBezTo>
                  <a:cubicBezTo>
                    <a:pt x="258" y="62"/>
                    <a:pt x="258" y="62"/>
                    <a:pt x="257" y="61"/>
                  </a:cubicBezTo>
                  <a:cubicBezTo>
                    <a:pt x="251" y="58"/>
                    <a:pt x="251" y="58"/>
                    <a:pt x="251" y="58"/>
                  </a:cubicBezTo>
                  <a:cubicBezTo>
                    <a:pt x="250" y="60"/>
                    <a:pt x="250" y="60"/>
                    <a:pt x="250" y="60"/>
                  </a:cubicBezTo>
                  <a:cubicBezTo>
                    <a:pt x="250" y="59"/>
                    <a:pt x="250" y="59"/>
                    <a:pt x="250" y="59"/>
                  </a:cubicBezTo>
                  <a:cubicBezTo>
                    <a:pt x="250" y="58"/>
                    <a:pt x="250" y="58"/>
                    <a:pt x="250" y="58"/>
                  </a:cubicBezTo>
                  <a:cubicBezTo>
                    <a:pt x="250" y="57"/>
                    <a:pt x="250" y="57"/>
                    <a:pt x="250" y="57"/>
                  </a:cubicBezTo>
                  <a:cubicBezTo>
                    <a:pt x="249" y="57"/>
                    <a:pt x="248" y="56"/>
                    <a:pt x="248" y="55"/>
                  </a:cubicBezTo>
                  <a:cubicBezTo>
                    <a:pt x="247" y="54"/>
                    <a:pt x="247" y="53"/>
                    <a:pt x="248" y="52"/>
                  </a:cubicBezTo>
                  <a:cubicBezTo>
                    <a:pt x="248" y="52"/>
                    <a:pt x="249" y="51"/>
                    <a:pt x="250" y="51"/>
                  </a:cubicBezTo>
                  <a:cubicBezTo>
                    <a:pt x="250" y="51"/>
                    <a:pt x="250" y="51"/>
                    <a:pt x="250" y="51"/>
                  </a:cubicBezTo>
                  <a:close/>
                  <a:moveTo>
                    <a:pt x="14" y="15"/>
                  </a:moveTo>
                  <a:cubicBezTo>
                    <a:pt x="14" y="14"/>
                    <a:pt x="14" y="13"/>
                    <a:pt x="12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4" y="13"/>
                    <a:pt x="2" y="13"/>
                    <a:pt x="1" y="12"/>
                  </a:cubicBezTo>
                  <a:cubicBezTo>
                    <a:pt x="0" y="11"/>
                    <a:pt x="0" y="10"/>
                    <a:pt x="0" y="8"/>
                  </a:cubicBezTo>
                  <a:cubicBezTo>
                    <a:pt x="0" y="7"/>
                    <a:pt x="0" y="5"/>
                    <a:pt x="1" y="5"/>
                  </a:cubicBezTo>
                  <a:cubicBezTo>
                    <a:pt x="2" y="3"/>
                    <a:pt x="3" y="3"/>
                    <a:pt x="5" y="3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3" y="2"/>
                    <a:pt x="13" y="1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5"/>
                    <a:pt x="13" y="4"/>
                    <a:pt x="12" y="4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4" y="5"/>
                    <a:pt x="3" y="5"/>
                    <a:pt x="2" y="5"/>
                  </a:cubicBezTo>
                  <a:cubicBezTo>
                    <a:pt x="1" y="6"/>
                    <a:pt x="1" y="7"/>
                    <a:pt x="1" y="8"/>
                  </a:cubicBezTo>
                  <a:cubicBezTo>
                    <a:pt x="1" y="11"/>
                    <a:pt x="3" y="12"/>
                    <a:pt x="6" y="12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4" y="11"/>
                    <a:pt x="14" y="11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4" y="15"/>
                    <a:pt x="14" y="15"/>
                    <a:pt x="14" y="15"/>
                  </a:cubicBezTo>
                  <a:close/>
                  <a:moveTo>
                    <a:pt x="3" y="27"/>
                  </a:move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3" y="24"/>
                    <a:pt x="4" y="24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3"/>
                    <a:pt x="10" y="23"/>
                    <a:pt x="10" y="22"/>
                  </a:cubicBezTo>
                  <a:cubicBezTo>
                    <a:pt x="11" y="22"/>
                    <a:pt x="11" y="21"/>
                    <a:pt x="10" y="21"/>
                  </a:cubicBezTo>
                  <a:cubicBezTo>
                    <a:pt x="10" y="20"/>
                    <a:pt x="10" y="19"/>
                    <a:pt x="9" y="19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2" y="20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8"/>
                    <a:pt x="2" y="18"/>
                    <a:pt x="3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7"/>
                    <a:pt x="9" y="17"/>
                    <a:pt x="9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1" y="20"/>
                    <a:pt x="12" y="21"/>
                    <a:pt x="12" y="22"/>
                  </a:cubicBezTo>
                  <a:cubicBezTo>
                    <a:pt x="12" y="23"/>
                    <a:pt x="11" y="24"/>
                    <a:pt x="9" y="25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3" y="26"/>
                    <a:pt x="3" y="26"/>
                    <a:pt x="3" y="27"/>
                  </a:cubicBezTo>
                  <a:cubicBezTo>
                    <a:pt x="3" y="27"/>
                    <a:pt x="3" y="27"/>
                    <a:pt x="3" y="27"/>
                  </a:cubicBezTo>
                  <a:close/>
                  <a:moveTo>
                    <a:pt x="16" y="29"/>
                  </a:moveTo>
                  <a:cubicBezTo>
                    <a:pt x="16" y="29"/>
                    <a:pt x="16" y="29"/>
                    <a:pt x="16" y="29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5" y="27"/>
                    <a:pt x="16" y="27"/>
                    <a:pt x="16" y="27"/>
                  </a:cubicBezTo>
                  <a:cubicBezTo>
                    <a:pt x="16" y="27"/>
                    <a:pt x="16" y="27"/>
                    <a:pt x="17" y="27"/>
                  </a:cubicBezTo>
                  <a:cubicBezTo>
                    <a:pt x="17" y="27"/>
                    <a:pt x="17" y="28"/>
                    <a:pt x="17" y="28"/>
                  </a:cubicBezTo>
                  <a:cubicBezTo>
                    <a:pt x="17" y="29"/>
                    <a:pt x="17" y="29"/>
                    <a:pt x="17" y="29"/>
                  </a:cubicBezTo>
                  <a:cubicBezTo>
                    <a:pt x="17" y="29"/>
                    <a:pt x="17" y="29"/>
                    <a:pt x="16" y="29"/>
                  </a:cubicBezTo>
                  <a:close/>
                  <a:moveTo>
                    <a:pt x="4" y="33"/>
                  </a:moveTo>
                  <a:cubicBezTo>
                    <a:pt x="3" y="29"/>
                    <a:pt x="3" y="29"/>
                    <a:pt x="3" y="29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4" y="30"/>
                    <a:pt x="4" y="30"/>
                    <a:pt x="5" y="30"/>
                  </a:cubicBezTo>
                  <a:cubicBezTo>
                    <a:pt x="10" y="29"/>
                    <a:pt x="10" y="29"/>
                    <a:pt x="10" y="29"/>
                  </a:cubicBezTo>
                  <a:cubicBezTo>
                    <a:pt x="11" y="29"/>
                    <a:pt x="11" y="28"/>
                    <a:pt x="11" y="28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5" y="32"/>
                    <a:pt x="5" y="32"/>
                    <a:pt x="5" y="32"/>
                  </a:cubicBezTo>
                  <a:cubicBezTo>
                    <a:pt x="5" y="32"/>
                    <a:pt x="4" y="33"/>
                    <a:pt x="4" y="33"/>
                  </a:cubicBezTo>
                  <a:cubicBezTo>
                    <a:pt x="4" y="33"/>
                    <a:pt x="4" y="33"/>
                    <a:pt x="4" y="33"/>
                  </a:cubicBezTo>
                  <a:close/>
                  <a:moveTo>
                    <a:pt x="16" y="42"/>
                  </a:moveTo>
                  <a:cubicBezTo>
                    <a:pt x="16" y="41"/>
                    <a:pt x="15" y="41"/>
                    <a:pt x="14" y="41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13" y="35"/>
                    <a:pt x="13" y="35"/>
                    <a:pt x="13" y="35"/>
                  </a:cubicBezTo>
                  <a:cubicBezTo>
                    <a:pt x="14" y="34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4" y="36"/>
                    <a:pt x="14" y="36"/>
                  </a:cubicBezTo>
                  <a:cubicBezTo>
                    <a:pt x="14" y="36"/>
                    <a:pt x="14" y="36"/>
                    <a:pt x="13" y="37"/>
                  </a:cubicBezTo>
                  <a:cubicBezTo>
                    <a:pt x="9" y="40"/>
                    <a:pt x="9" y="40"/>
                    <a:pt x="9" y="40"/>
                  </a:cubicBezTo>
                  <a:cubicBezTo>
                    <a:pt x="14" y="40"/>
                    <a:pt x="14" y="40"/>
                    <a:pt x="14" y="40"/>
                  </a:cubicBezTo>
                  <a:cubicBezTo>
                    <a:pt x="14" y="40"/>
                    <a:pt x="15" y="40"/>
                    <a:pt x="15" y="40"/>
                  </a:cubicBezTo>
                  <a:cubicBezTo>
                    <a:pt x="16" y="40"/>
                    <a:pt x="16" y="40"/>
                    <a:pt x="16" y="39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6" y="42"/>
                    <a:pt x="16" y="42"/>
                    <a:pt x="16" y="42"/>
                  </a:cubicBezTo>
                  <a:cubicBezTo>
                    <a:pt x="16" y="42"/>
                    <a:pt x="16" y="42"/>
                    <a:pt x="16" y="42"/>
                  </a:cubicBezTo>
                  <a:close/>
                  <a:moveTo>
                    <a:pt x="14" y="53"/>
                  </a:moveTo>
                  <a:cubicBezTo>
                    <a:pt x="13" y="53"/>
                    <a:pt x="12" y="53"/>
                    <a:pt x="11" y="52"/>
                  </a:cubicBezTo>
                  <a:cubicBezTo>
                    <a:pt x="10" y="51"/>
                    <a:pt x="10" y="51"/>
                    <a:pt x="9" y="50"/>
                  </a:cubicBezTo>
                  <a:cubicBezTo>
                    <a:pt x="9" y="49"/>
                    <a:pt x="9" y="48"/>
                    <a:pt x="9" y="47"/>
                  </a:cubicBezTo>
                  <a:cubicBezTo>
                    <a:pt x="10" y="46"/>
                    <a:pt x="11" y="45"/>
                    <a:pt x="12" y="45"/>
                  </a:cubicBezTo>
                  <a:cubicBezTo>
                    <a:pt x="13" y="44"/>
                    <a:pt x="14" y="44"/>
                    <a:pt x="16" y="45"/>
                  </a:cubicBezTo>
                  <a:cubicBezTo>
                    <a:pt x="17" y="45"/>
                    <a:pt x="18" y="46"/>
                    <a:pt x="18" y="47"/>
                  </a:cubicBezTo>
                  <a:cubicBezTo>
                    <a:pt x="18" y="48"/>
                    <a:pt x="18" y="49"/>
                    <a:pt x="18" y="50"/>
                  </a:cubicBezTo>
                  <a:cubicBezTo>
                    <a:pt x="18" y="51"/>
                    <a:pt x="17" y="51"/>
                    <a:pt x="16" y="52"/>
                  </a:cubicBezTo>
                  <a:cubicBezTo>
                    <a:pt x="14" y="46"/>
                    <a:pt x="14" y="46"/>
                    <a:pt x="14" y="46"/>
                  </a:cubicBezTo>
                  <a:cubicBezTo>
                    <a:pt x="12" y="46"/>
                    <a:pt x="12" y="47"/>
                    <a:pt x="11" y="48"/>
                  </a:cubicBezTo>
                  <a:cubicBezTo>
                    <a:pt x="10" y="49"/>
                    <a:pt x="10" y="49"/>
                    <a:pt x="10" y="51"/>
                  </a:cubicBezTo>
                  <a:cubicBezTo>
                    <a:pt x="11" y="51"/>
                    <a:pt x="11" y="52"/>
                    <a:pt x="12" y="52"/>
                  </a:cubicBezTo>
                  <a:cubicBezTo>
                    <a:pt x="13" y="52"/>
                    <a:pt x="14" y="52"/>
                    <a:pt x="14" y="53"/>
                  </a:cubicBezTo>
                  <a:cubicBezTo>
                    <a:pt x="14" y="53"/>
                    <a:pt x="14" y="53"/>
                    <a:pt x="14" y="53"/>
                  </a:cubicBezTo>
                  <a:close/>
                  <a:moveTo>
                    <a:pt x="16" y="49"/>
                  </a:moveTo>
                  <a:cubicBezTo>
                    <a:pt x="18" y="49"/>
                    <a:pt x="18" y="48"/>
                    <a:pt x="18" y="47"/>
                  </a:cubicBezTo>
                  <a:cubicBezTo>
                    <a:pt x="17" y="45"/>
                    <a:pt x="16" y="45"/>
                    <a:pt x="14" y="45"/>
                  </a:cubicBezTo>
                  <a:cubicBezTo>
                    <a:pt x="16" y="49"/>
                    <a:pt x="16" y="49"/>
                    <a:pt x="16" y="49"/>
                  </a:cubicBezTo>
                  <a:close/>
                  <a:moveTo>
                    <a:pt x="22" y="58"/>
                  </a:moveTo>
                  <a:cubicBezTo>
                    <a:pt x="22" y="58"/>
                    <a:pt x="21" y="58"/>
                    <a:pt x="21" y="57"/>
                  </a:cubicBezTo>
                  <a:cubicBezTo>
                    <a:pt x="21" y="57"/>
                    <a:pt x="21" y="57"/>
                    <a:pt x="21" y="57"/>
                  </a:cubicBezTo>
                  <a:cubicBezTo>
                    <a:pt x="21" y="56"/>
                    <a:pt x="21" y="56"/>
                    <a:pt x="21" y="56"/>
                  </a:cubicBezTo>
                  <a:cubicBezTo>
                    <a:pt x="21" y="55"/>
                    <a:pt x="21" y="55"/>
                    <a:pt x="20" y="55"/>
                  </a:cubicBezTo>
                  <a:cubicBezTo>
                    <a:pt x="20" y="55"/>
                    <a:pt x="20" y="55"/>
                    <a:pt x="19" y="55"/>
                  </a:cubicBezTo>
                  <a:cubicBezTo>
                    <a:pt x="15" y="57"/>
                    <a:pt x="15" y="57"/>
                    <a:pt x="15" y="57"/>
                  </a:cubicBezTo>
                  <a:cubicBezTo>
                    <a:pt x="14" y="58"/>
                    <a:pt x="14" y="59"/>
                    <a:pt x="14" y="59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3" y="56"/>
                    <a:pt x="14" y="56"/>
                    <a:pt x="14" y="56"/>
                  </a:cubicBezTo>
                  <a:cubicBezTo>
                    <a:pt x="19" y="54"/>
                    <a:pt x="19" y="54"/>
                    <a:pt x="19" y="54"/>
                  </a:cubicBezTo>
                  <a:cubicBezTo>
                    <a:pt x="20" y="53"/>
                    <a:pt x="20" y="53"/>
                    <a:pt x="20" y="53"/>
                  </a:cubicBezTo>
                  <a:cubicBezTo>
                    <a:pt x="20" y="53"/>
                    <a:pt x="20" y="52"/>
                    <a:pt x="20" y="52"/>
                  </a:cubicBezTo>
                  <a:cubicBezTo>
                    <a:pt x="20" y="52"/>
                    <a:pt x="20" y="52"/>
                    <a:pt x="20" y="52"/>
                  </a:cubicBezTo>
                  <a:cubicBezTo>
                    <a:pt x="22" y="54"/>
                    <a:pt x="22" y="54"/>
                    <a:pt x="22" y="54"/>
                  </a:cubicBezTo>
                  <a:cubicBezTo>
                    <a:pt x="21" y="55"/>
                    <a:pt x="21" y="55"/>
                    <a:pt x="21" y="55"/>
                  </a:cubicBezTo>
                  <a:cubicBezTo>
                    <a:pt x="22" y="55"/>
                    <a:pt x="23" y="56"/>
                    <a:pt x="24" y="57"/>
                  </a:cubicBezTo>
                  <a:cubicBezTo>
                    <a:pt x="24" y="57"/>
                    <a:pt x="24" y="57"/>
                    <a:pt x="24" y="57"/>
                  </a:cubicBezTo>
                  <a:cubicBezTo>
                    <a:pt x="23" y="58"/>
                    <a:pt x="22" y="58"/>
                    <a:pt x="22" y="58"/>
                  </a:cubicBezTo>
                  <a:close/>
                  <a:moveTo>
                    <a:pt x="21" y="67"/>
                  </a:moveTo>
                  <a:cubicBezTo>
                    <a:pt x="20" y="68"/>
                    <a:pt x="19" y="68"/>
                    <a:pt x="18" y="67"/>
                  </a:cubicBezTo>
                  <a:cubicBezTo>
                    <a:pt x="18" y="67"/>
                    <a:pt x="17" y="67"/>
                    <a:pt x="17" y="66"/>
                  </a:cubicBezTo>
                  <a:cubicBezTo>
                    <a:pt x="17" y="65"/>
                    <a:pt x="16" y="65"/>
                    <a:pt x="16" y="65"/>
                  </a:cubicBezTo>
                  <a:cubicBezTo>
                    <a:pt x="16" y="64"/>
                    <a:pt x="16" y="64"/>
                    <a:pt x="16" y="63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18" y="61"/>
                    <a:pt x="18" y="61"/>
                    <a:pt x="18" y="61"/>
                  </a:cubicBezTo>
                  <a:cubicBezTo>
                    <a:pt x="18" y="61"/>
                    <a:pt x="18" y="61"/>
                    <a:pt x="18" y="61"/>
                  </a:cubicBezTo>
                  <a:cubicBezTo>
                    <a:pt x="17" y="63"/>
                    <a:pt x="16" y="64"/>
                    <a:pt x="17" y="65"/>
                  </a:cubicBezTo>
                  <a:cubicBezTo>
                    <a:pt x="18" y="65"/>
                    <a:pt x="18" y="66"/>
                    <a:pt x="18" y="66"/>
                  </a:cubicBezTo>
                  <a:cubicBezTo>
                    <a:pt x="18" y="66"/>
                    <a:pt x="19" y="66"/>
                    <a:pt x="19" y="66"/>
                  </a:cubicBezTo>
                  <a:cubicBezTo>
                    <a:pt x="20" y="65"/>
                    <a:pt x="20" y="65"/>
                    <a:pt x="20" y="63"/>
                  </a:cubicBezTo>
                  <a:cubicBezTo>
                    <a:pt x="20" y="62"/>
                    <a:pt x="20" y="62"/>
                    <a:pt x="20" y="62"/>
                  </a:cubicBezTo>
                  <a:cubicBezTo>
                    <a:pt x="20" y="61"/>
                    <a:pt x="20" y="60"/>
                    <a:pt x="21" y="59"/>
                  </a:cubicBezTo>
                  <a:cubicBezTo>
                    <a:pt x="22" y="59"/>
                    <a:pt x="22" y="59"/>
                    <a:pt x="23" y="59"/>
                  </a:cubicBezTo>
                  <a:cubicBezTo>
                    <a:pt x="24" y="59"/>
                    <a:pt x="24" y="60"/>
                    <a:pt x="25" y="61"/>
                  </a:cubicBezTo>
                  <a:cubicBezTo>
                    <a:pt x="25" y="61"/>
                    <a:pt x="25" y="61"/>
                    <a:pt x="25" y="62"/>
                  </a:cubicBezTo>
                  <a:cubicBezTo>
                    <a:pt x="25" y="62"/>
                    <a:pt x="25" y="63"/>
                    <a:pt x="26" y="63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24" y="64"/>
                    <a:pt x="24" y="64"/>
                    <a:pt x="24" y="64"/>
                  </a:cubicBezTo>
                  <a:cubicBezTo>
                    <a:pt x="24" y="64"/>
                    <a:pt x="24" y="64"/>
                    <a:pt x="24" y="64"/>
                  </a:cubicBezTo>
                  <a:cubicBezTo>
                    <a:pt x="25" y="63"/>
                    <a:pt x="25" y="61"/>
                    <a:pt x="25" y="61"/>
                  </a:cubicBezTo>
                  <a:cubicBezTo>
                    <a:pt x="25" y="60"/>
                    <a:pt x="24" y="60"/>
                    <a:pt x="24" y="60"/>
                  </a:cubicBezTo>
                  <a:cubicBezTo>
                    <a:pt x="24" y="60"/>
                    <a:pt x="23" y="60"/>
                    <a:pt x="23" y="60"/>
                  </a:cubicBezTo>
                  <a:cubicBezTo>
                    <a:pt x="22" y="60"/>
                    <a:pt x="22" y="61"/>
                    <a:pt x="22" y="62"/>
                  </a:cubicBezTo>
                  <a:cubicBezTo>
                    <a:pt x="22" y="64"/>
                    <a:pt x="22" y="64"/>
                    <a:pt x="22" y="64"/>
                  </a:cubicBezTo>
                  <a:cubicBezTo>
                    <a:pt x="22" y="66"/>
                    <a:pt x="22" y="67"/>
                    <a:pt x="21" y="67"/>
                  </a:cubicBezTo>
                  <a:close/>
                  <a:moveTo>
                    <a:pt x="33" y="67"/>
                  </a:moveTo>
                  <a:cubicBezTo>
                    <a:pt x="32" y="67"/>
                    <a:pt x="32" y="67"/>
                    <a:pt x="32" y="67"/>
                  </a:cubicBezTo>
                  <a:cubicBezTo>
                    <a:pt x="32" y="67"/>
                    <a:pt x="32" y="66"/>
                    <a:pt x="31" y="66"/>
                  </a:cubicBezTo>
                  <a:cubicBezTo>
                    <a:pt x="31" y="66"/>
                    <a:pt x="31" y="66"/>
                    <a:pt x="31" y="65"/>
                  </a:cubicBezTo>
                  <a:cubicBezTo>
                    <a:pt x="31" y="65"/>
                    <a:pt x="32" y="65"/>
                    <a:pt x="32" y="65"/>
                  </a:cubicBezTo>
                  <a:cubicBezTo>
                    <a:pt x="32" y="65"/>
                    <a:pt x="32" y="64"/>
                    <a:pt x="32" y="65"/>
                  </a:cubicBezTo>
                  <a:cubicBezTo>
                    <a:pt x="33" y="65"/>
                    <a:pt x="33" y="65"/>
                    <a:pt x="33" y="65"/>
                  </a:cubicBezTo>
                  <a:cubicBezTo>
                    <a:pt x="33" y="65"/>
                    <a:pt x="34" y="65"/>
                    <a:pt x="33" y="66"/>
                  </a:cubicBezTo>
                  <a:cubicBezTo>
                    <a:pt x="33" y="66"/>
                    <a:pt x="33" y="66"/>
                    <a:pt x="33" y="67"/>
                  </a:cubicBezTo>
                  <a:close/>
                  <a:moveTo>
                    <a:pt x="22" y="75"/>
                  </a:moveTo>
                  <a:cubicBezTo>
                    <a:pt x="20" y="71"/>
                    <a:pt x="20" y="71"/>
                    <a:pt x="20" y="71"/>
                  </a:cubicBezTo>
                  <a:cubicBezTo>
                    <a:pt x="20" y="71"/>
                    <a:pt x="20" y="71"/>
                    <a:pt x="20" y="71"/>
                  </a:cubicBezTo>
                  <a:cubicBezTo>
                    <a:pt x="21" y="71"/>
                    <a:pt x="22" y="72"/>
                    <a:pt x="22" y="71"/>
                  </a:cubicBezTo>
                  <a:cubicBezTo>
                    <a:pt x="27" y="69"/>
                    <a:pt x="27" y="69"/>
                    <a:pt x="27" y="69"/>
                  </a:cubicBezTo>
                  <a:cubicBezTo>
                    <a:pt x="28" y="68"/>
                    <a:pt x="28" y="68"/>
                    <a:pt x="28" y="67"/>
                  </a:cubicBezTo>
                  <a:cubicBezTo>
                    <a:pt x="27" y="67"/>
                    <a:pt x="27" y="67"/>
                    <a:pt x="27" y="67"/>
                  </a:cubicBezTo>
                  <a:cubicBezTo>
                    <a:pt x="28" y="67"/>
                    <a:pt x="28" y="67"/>
                    <a:pt x="28" y="67"/>
                  </a:cubicBezTo>
                  <a:cubicBezTo>
                    <a:pt x="30" y="69"/>
                    <a:pt x="30" y="69"/>
                    <a:pt x="30" y="69"/>
                  </a:cubicBezTo>
                  <a:cubicBezTo>
                    <a:pt x="24" y="73"/>
                    <a:pt x="24" y="73"/>
                    <a:pt x="24" y="73"/>
                  </a:cubicBezTo>
                  <a:cubicBezTo>
                    <a:pt x="22" y="73"/>
                    <a:pt x="22" y="73"/>
                    <a:pt x="22" y="75"/>
                  </a:cubicBezTo>
                  <a:cubicBezTo>
                    <a:pt x="22" y="75"/>
                    <a:pt x="22" y="75"/>
                    <a:pt x="22" y="75"/>
                  </a:cubicBezTo>
                  <a:close/>
                  <a:moveTo>
                    <a:pt x="28" y="80"/>
                  </a:moveTo>
                  <a:cubicBezTo>
                    <a:pt x="27" y="80"/>
                    <a:pt x="26" y="80"/>
                    <a:pt x="26" y="79"/>
                  </a:cubicBezTo>
                  <a:cubicBezTo>
                    <a:pt x="26" y="79"/>
                    <a:pt x="25" y="79"/>
                    <a:pt x="25" y="79"/>
                  </a:cubicBezTo>
                  <a:cubicBezTo>
                    <a:pt x="24" y="78"/>
                    <a:pt x="24" y="77"/>
                    <a:pt x="26" y="76"/>
                  </a:cubicBezTo>
                  <a:cubicBezTo>
                    <a:pt x="31" y="73"/>
                    <a:pt x="31" y="73"/>
                    <a:pt x="31" y="73"/>
                  </a:cubicBezTo>
                  <a:cubicBezTo>
                    <a:pt x="30" y="71"/>
                    <a:pt x="30" y="71"/>
                    <a:pt x="30" y="71"/>
                  </a:cubicBezTo>
                  <a:cubicBezTo>
                    <a:pt x="30" y="71"/>
                    <a:pt x="30" y="71"/>
                    <a:pt x="30" y="71"/>
                  </a:cubicBezTo>
                  <a:cubicBezTo>
                    <a:pt x="30" y="71"/>
                    <a:pt x="30" y="71"/>
                    <a:pt x="30" y="71"/>
                  </a:cubicBezTo>
                  <a:cubicBezTo>
                    <a:pt x="31" y="72"/>
                    <a:pt x="32" y="72"/>
                    <a:pt x="34" y="72"/>
                  </a:cubicBezTo>
                  <a:cubicBezTo>
                    <a:pt x="34" y="72"/>
                    <a:pt x="34" y="72"/>
                    <a:pt x="34" y="72"/>
                  </a:cubicBezTo>
                  <a:cubicBezTo>
                    <a:pt x="32" y="73"/>
                    <a:pt x="32" y="73"/>
                    <a:pt x="32" y="73"/>
                  </a:cubicBezTo>
                  <a:cubicBezTo>
                    <a:pt x="33" y="75"/>
                    <a:pt x="33" y="75"/>
                    <a:pt x="33" y="75"/>
                  </a:cubicBezTo>
                  <a:cubicBezTo>
                    <a:pt x="33" y="75"/>
                    <a:pt x="33" y="75"/>
                    <a:pt x="33" y="75"/>
                  </a:cubicBezTo>
                  <a:cubicBezTo>
                    <a:pt x="32" y="74"/>
                    <a:pt x="32" y="74"/>
                    <a:pt x="32" y="74"/>
                  </a:cubicBezTo>
                  <a:cubicBezTo>
                    <a:pt x="27" y="77"/>
                    <a:pt x="27" y="77"/>
                    <a:pt x="27" y="77"/>
                  </a:cubicBezTo>
                  <a:cubicBezTo>
                    <a:pt x="26" y="78"/>
                    <a:pt x="26" y="79"/>
                    <a:pt x="26" y="79"/>
                  </a:cubicBezTo>
                  <a:cubicBezTo>
                    <a:pt x="27" y="79"/>
                    <a:pt x="27" y="79"/>
                    <a:pt x="28" y="80"/>
                  </a:cubicBezTo>
                  <a:cubicBezTo>
                    <a:pt x="28" y="80"/>
                    <a:pt x="28" y="80"/>
                    <a:pt x="28" y="80"/>
                  </a:cubicBezTo>
                  <a:close/>
                  <a:moveTo>
                    <a:pt x="40" y="84"/>
                  </a:moveTo>
                  <a:cubicBezTo>
                    <a:pt x="40" y="84"/>
                    <a:pt x="40" y="83"/>
                    <a:pt x="40" y="83"/>
                  </a:cubicBezTo>
                  <a:cubicBezTo>
                    <a:pt x="39" y="83"/>
                    <a:pt x="39" y="83"/>
                    <a:pt x="39" y="83"/>
                  </a:cubicBezTo>
                  <a:cubicBezTo>
                    <a:pt x="30" y="86"/>
                    <a:pt x="30" y="86"/>
                    <a:pt x="30" y="86"/>
                  </a:cubicBezTo>
                  <a:cubicBezTo>
                    <a:pt x="28" y="87"/>
                    <a:pt x="26" y="87"/>
                    <a:pt x="25" y="86"/>
                  </a:cubicBezTo>
                  <a:cubicBezTo>
                    <a:pt x="24" y="85"/>
                    <a:pt x="25" y="84"/>
                    <a:pt x="25" y="84"/>
                  </a:cubicBezTo>
                  <a:cubicBezTo>
                    <a:pt x="25" y="84"/>
                    <a:pt x="26" y="84"/>
                    <a:pt x="26" y="84"/>
                  </a:cubicBezTo>
                  <a:cubicBezTo>
                    <a:pt x="26" y="84"/>
                    <a:pt x="26" y="84"/>
                    <a:pt x="26" y="84"/>
                  </a:cubicBezTo>
                  <a:cubicBezTo>
                    <a:pt x="26" y="84"/>
                    <a:pt x="27" y="85"/>
                    <a:pt x="27" y="85"/>
                  </a:cubicBezTo>
                  <a:cubicBezTo>
                    <a:pt x="27" y="85"/>
                    <a:pt x="27" y="85"/>
                    <a:pt x="27" y="85"/>
                  </a:cubicBezTo>
                  <a:cubicBezTo>
                    <a:pt x="28" y="86"/>
                    <a:pt x="29" y="86"/>
                    <a:pt x="31" y="85"/>
                  </a:cubicBezTo>
                  <a:cubicBezTo>
                    <a:pt x="34" y="78"/>
                    <a:pt x="34" y="78"/>
                    <a:pt x="34" y="78"/>
                  </a:cubicBezTo>
                  <a:cubicBezTo>
                    <a:pt x="35" y="77"/>
                    <a:pt x="35" y="77"/>
                    <a:pt x="35" y="77"/>
                  </a:cubicBezTo>
                  <a:cubicBezTo>
                    <a:pt x="35" y="77"/>
                    <a:pt x="35" y="77"/>
                    <a:pt x="34" y="76"/>
                  </a:cubicBezTo>
                  <a:cubicBezTo>
                    <a:pt x="35" y="76"/>
                    <a:pt x="35" y="76"/>
                    <a:pt x="35" y="76"/>
                  </a:cubicBezTo>
                  <a:cubicBezTo>
                    <a:pt x="38" y="79"/>
                    <a:pt x="38" y="79"/>
                    <a:pt x="38" y="79"/>
                  </a:cubicBezTo>
                  <a:cubicBezTo>
                    <a:pt x="37" y="79"/>
                    <a:pt x="37" y="79"/>
                    <a:pt x="37" y="79"/>
                  </a:cubicBezTo>
                  <a:cubicBezTo>
                    <a:pt x="37" y="79"/>
                    <a:pt x="36" y="79"/>
                    <a:pt x="36" y="79"/>
                  </a:cubicBezTo>
                  <a:cubicBezTo>
                    <a:pt x="36" y="79"/>
                    <a:pt x="36" y="79"/>
                    <a:pt x="36" y="79"/>
                  </a:cubicBezTo>
                  <a:cubicBezTo>
                    <a:pt x="33" y="84"/>
                    <a:pt x="33" y="84"/>
                    <a:pt x="33" y="84"/>
                  </a:cubicBezTo>
                  <a:cubicBezTo>
                    <a:pt x="38" y="83"/>
                    <a:pt x="38" y="83"/>
                    <a:pt x="38" y="83"/>
                  </a:cubicBezTo>
                  <a:cubicBezTo>
                    <a:pt x="38" y="83"/>
                    <a:pt x="39" y="82"/>
                    <a:pt x="39" y="82"/>
                  </a:cubicBezTo>
                  <a:cubicBezTo>
                    <a:pt x="39" y="82"/>
                    <a:pt x="39" y="82"/>
                    <a:pt x="39" y="82"/>
                  </a:cubicBezTo>
                  <a:cubicBezTo>
                    <a:pt x="39" y="81"/>
                    <a:pt x="39" y="81"/>
                    <a:pt x="38" y="81"/>
                  </a:cubicBezTo>
                  <a:cubicBezTo>
                    <a:pt x="39" y="81"/>
                    <a:pt x="39" y="81"/>
                    <a:pt x="39" y="81"/>
                  </a:cubicBezTo>
                  <a:cubicBezTo>
                    <a:pt x="40" y="84"/>
                    <a:pt x="40" y="84"/>
                    <a:pt x="40" y="84"/>
                  </a:cubicBezTo>
                  <a:cubicBezTo>
                    <a:pt x="40" y="84"/>
                    <a:pt x="40" y="84"/>
                    <a:pt x="40" y="84"/>
                  </a:cubicBezTo>
                  <a:close/>
                  <a:moveTo>
                    <a:pt x="47" y="97"/>
                  </a:moveTo>
                  <a:cubicBezTo>
                    <a:pt x="46" y="97"/>
                    <a:pt x="45" y="98"/>
                    <a:pt x="44" y="98"/>
                  </a:cubicBezTo>
                  <a:cubicBezTo>
                    <a:pt x="42" y="98"/>
                    <a:pt x="41" y="98"/>
                    <a:pt x="40" y="97"/>
                  </a:cubicBezTo>
                  <a:cubicBezTo>
                    <a:pt x="40" y="96"/>
                    <a:pt x="39" y="95"/>
                    <a:pt x="39" y="94"/>
                  </a:cubicBezTo>
                  <a:cubicBezTo>
                    <a:pt x="39" y="93"/>
                    <a:pt x="40" y="91"/>
                    <a:pt x="41" y="91"/>
                  </a:cubicBezTo>
                  <a:cubicBezTo>
                    <a:pt x="42" y="90"/>
                    <a:pt x="43" y="89"/>
                    <a:pt x="44" y="89"/>
                  </a:cubicBezTo>
                  <a:cubicBezTo>
                    <a:pt x="45" y="89"/>
                    <a:pt x="46" y="89"/>
                    <a:pt x="47" y="90"/>
                  </a:cubicBezTo>
                  <a:cubicBezTo>
                    <a:pt x="48" y="91"/>
                    <a:pt x="49" y="92"/>
                    <a:pt x="49" y="93"/>
                  </a:cubicBezTo>
                  <a:cubicBezTo>
                    <a:pt x="49" y="95"/>
                    <a:pt x="48" y="95"/>
                    <a:pt x="47" y="97"/>
                  </a:cubicBezTo>
                  <a:close/>
                  <a:moveTo>
                    <a:pt x="45" y="96"/>
                  </a:moveTo>
                  <a:cubicBezTo>
                    <a:pt x="46" y="95"/>
                    <a:pt x="47" y="94"/>
                    <a:pt x="47" y="93"/>
                  </a:cubicBezTo>
                  <a:cubicBezTo>
                    <a:pt x="48" y="92"/>
                    <a:pt x="47" y="91"/>
                    <a:pt x="47" y="90"/>
                  </a:cubicBezTo>
                  <a:cubicBezTo>
                    <a:pt x="46" y="90"/>
                    <a:pt x="46" y="89"/>
                    <a:pt x="45" y="90"/>
                  </a:cubicBezTo>
                  <a:cubicBezTo>
                    <a:pt x="44" y="90"/>
                    <a:pt x="44" y="91"/>
                    <a:pt x="43" y="91"/>
                  </a:cubicBezTo>
                  <a:cubicBezTo>
                    <a:pt x="42" y="92"/>
                    <a:pt x="41" y="93"/>
                    <a:pt x="41" y="94"/>
                  </a:cubicBezTo>
                  <a:cubicBezTo>
                    <a:pt x="40" y="95"/>
                    <a:pt x="40" y="96"/>
                    <a:pt x="41" y="97"/>
                  </a:cubicBezTo>
                  <a:cubicBezTo>
                    <a:pt x="42" y="97"/>
                    <a:pt x="42" y="97"/>
                    <a:pt x="43" y="97"/>
                  </a:cubicBezTo>
                  <a:cubicBezTo>
                    <a:pt x="44" y="97"/>
                    <a:pt x="44" y="97"/>
                    <a:pt x="45" y="96"/>
                  </a:cubicBezTo>
                  <a:close/>
                  <a:moveTo>
                    <a:pt x="60" y="97"/>
                  </a:moveTo>
                  <a:cubicBezTo>
                    <a:pt x="59" y="97"/>
                    <a:pt x="59" y="97"/>
                    <a:pt x="59" y="97"/>
                  </a:cubicBezTo>
                  <a:cubicBezTo>
                    <a:pt x="59" y="97"/>
                    <a:pt x="59" y="97"/>
                    <a:pt x="59" y="97"/>
                  </a:cubicBezTo>
                  <a:cubicBezTo>
                    <a:pt x="58" y="97"/>
                    <a:pt x="58" y="97"/>
                    <a:pt x="58" y="96"/>
                  </a:cubicBezTo>
                  <a:cubicBezTo>
                    <a:pt x="58" y="96"/>
                    <a:pt x="58" y="95"/>
                    <a:pt x="58" y="95"/>
                  </a:cubicBezTo>
                  <a:cubicBezTo>
                    <a:pt x="58" y="95"/>
                    <a:pt x="58" y="95"/>
                    <a:pt x="58" y="95"/>
                  </a:cubicBezTo>
                  <a:cubicBezTo>
                    <a:pt x="58" y="94"/>
                    <a:pt x="57" y="94"/>
                    <a:pt x="56" y="95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6" y="99"/>
                    <a:pt x="56" y="99"/>
                    <a:pt x="56" y="99"/>
                  </a:cubicBezTo>
                  <a:cubicBezTo>
                    <a:pt x="56" y="99"/>
                    <a:pt x="56" y="99"/>
                    <a:pt x="56" y="99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0" y="103"/>
                    <a:pt x="50" y="103"/>
                    <a:pt x="50" y="103"/>
                  </a:cubicBezTo>
                  <a:cubicBezTo>
                    <a:pt x="49" y="103"/>
                    <a:pt x="49" y="104"/>
                    <a:pt x="50" y="105"/>
                  </a:cubicBezTo>
                  <a:cubicBezTo>
                    <a:pt x="50" y="105"/>
                    <a:pt x="50" y="105"/>
                    <a:pt x="50" y="105"/>
                  </a:cubicBezTo>
                  <a:cubicBezTo>
                    <a:pt x="46" y="102"/>
                    <a:pt x="46" y="102"/>
                    <a:pt x="46" y="102"/>
                  </a:cubicBezTo>
                  <a:cubicBezTo>
                    <a:pt x="46" y="101"/>
                    <a:pt x="46" y="101"/>
                    <a:pt x="46" y="101"/>
                  </a:cubicBezTo>
                  <a:cubicBezTo>
                    <a:pt x="47" y="102"/>
                    <a:pt x="48" y="102"/>
                    <a:pt x="48" y="101"/>
                  </a:cubicBezTo>
                  <a:cubicBezTo>
                    <a:pt x="52" y="96"/>
                    <a:pt x="52" y="96"/>
                    <a:pt x="52" y="96"/>
                  </a:cubicBezTo>
                  <a:cubicBezTo>
                    <a:pt x="51" y="95"/>
                    <a:pt x="51" y="95"/>
                    <a:pt x="51" y="95"/>
                  </a:cubicBezTo>
                  <a:cubicBezTo>
                    <a:pt x="52" y="95"/>
                    <a:pt x="52" y="95"/>
                    <a:pt x="52" y="95"/>
                  </a:cubicBezTo>
                  <a:cubicBezTo>
                    <a:pt x="53" y="96"/>
                    <a:pt x="53" y="96"/>
                    <a:pt x="53" y="96"/>
                  </a:cubicBezTo>
                  <a:cubicBezTo>
                    <a:pt x="53" y="95"/>
                    <a:pt x="53" y="95"/>
                    <a:pt x="53" y="95"/>
                  </a:cubicBezTo>
                  <a:cubicBezTo>
                    <a:pt x="54" y="95"/>
                    <a:pt x="55" y="94"/>
                    <a:pt x="56" y="94"/>
                  </a:cubicBezTo>
                  <a:cubicBezTo>
                    <a:pt x="57" y="94"/>
                    <a:pt x="58" y="94"/>
                    <a:pt x="59" y="95"/>
                  </a:cubicBezTo>
                  <a:cubicBezTo>
                    <a:pt x="59" y="95"/>
                    <a:pt x="60" y="95"/>
                    <a:pt x="60" y="96"/>
                  </a:cubicBezTo>
                  <a:cubicBezTo>
                    <a:pt x="60" y="96"/>
                    <a:pt x="60" y="96"/>
                    <a:pt x="60" y="97"/>
                  </a:cubicBezTo>
                  <a:close/>
                  <a:moveTo>
                    <a:pt x="65" y="111"/>
                  </a:moveTo>
                  <a:cubicBezTo>
                    <a:pt x="64" y="113"/>
                    <a:pt x="63" y="113"/>
                    <a:pt x="62" y="113"/>
                  </a:cubicBezTo>
                  <a:cubicBezTo>
                    <a:pt x="61" y="113"/>
                    <a:pt x="60" y="113"/>
                    <a:pt x="59" y="112"/>
                  </a:cubicBezTo>
                  <a:cubicBezTo>
                    <a:pt x="58" y="112"/>
                    <a:pt x="58" y="111"/>
                    <a:pt x="58" y="111"/>
                  </a:cubicBezTo>
                  <a:cubicBezTo>
                    <a:pt x="57" y="111"/>
                    <a:pt x="57" y="110"/>
                    <a:pt x="57" y="110"/>
                  </a:cubicBezTo>
                  <a:cubicBezTo>
                    <a:pt x="56" y="109"/>
                    <a:pt x="56" y="110"/>
                    <a:pt x="56" y="110"/>
                  </a:cubicBezTo>
                  <a:cubicBezTo>
                    <a:pt x="56" y="109"/>
                    <a:pt x="56" y="109"/>
                    <a:pt x="56" y="109"/>
                  </a:cubicBezTo>
                  <a:cubicBezTo>
                    <a:pt x="58" y="105"/>
                    <a:pt x="58" y="105"/>
                    <a:pt x="58" y="105"/>
                  </a:cubicBezTo>
                  <a:cubicBezTo>
                    <a:pt x="58" y="106"/>
                    <a:pt x="58" y="106"/>
                    <a:pt x="58" y="106"/>
                  </a:cubicBezTo>
                  <a:cubicBezTo>
                    <a:pt x="57" y="108"/>
                    <a:pt x="58" y="110"/>
                    <a:pt x="59" y="111"/>
                  </a:cubicBezTo>
                  <a:cubicBezTo>
                    <a:pt x="60" y="112"/>
                    <a:pt x="60" y="112"/>
                    <a:pt x="61" y="112"/>
                  </a:cubicBezTo>
                  <a:cubicBezTo>
                    <a:pt x="62" y="112"/>
                    <a:pt x="62" y="111"/>
                    <a:pt x="62" y="111"/>
                  </a:cubicBezTo>
                  <a:cubicBezTo>
                    <a:pt x="63" y="110"/>
                    <a:pt x="63" y="109"/>
                    <a:pt x="62" y="107"/>
                  </a:cubicBezTo>
                  <a:cubicBezTo>
                    <a:pt x="62" y="105"/>
                    <a:pt x="62" y="105"/>
                    <a:pt x="62" y="105"/>
                  </a:cubicBezTo>
                  <a:cubicBezTo>
                    <a:pt x="61" y="104"/>
                    <a:pt x="61" y="102"/>
                    <a:pt x="62" y="101"/>
                  </a:cubicBezTo>
                  <a:cubicBezTo>
                    <a:pt x="62" y="100"/>
                    <a:pt x="63" y="100"/>
                    <a:pt x="64" y="99"/>
                  </a:cubicBezTo>
                  <a:cubicBezTo>
                    <a:pt x="65" y="99"/>
                    <a:pt x="66" y="99"/>
                    <a:pt x="67" y="100"/>
                  </a:cubicBezTo>
                  <a:cubicBezTo>
                    <a:pt x="67" y="101"/>
                    <a:pt x="68" y="101"/>
                    <a:pt x="68" y="101"/>
                  </a:cubicBezTo>
                  <a:cubicBezTo>
                    <a:pt x="68" y="102"/>
                    <a:pt x="68" y="102"/>
                    <a:pt x="69" y="102"/>
                  </a:cubicBezTo>
                  <a:cubicBezTo>
                    <a:pt x="69" y="102"/>
                    <a:pt x="69" y="102"/>
                    <a:pt x="70" y="102"/>
                  </a:cubicBezTo>
                  <a:cubicBezTo>
                    <a:pt x="70" y="103"/>
                    <a:pt x="70" y="103"/>
                    <a:pt x="70" y="103"/>
                  </a:cubicBezTo>
                  <a:cubicBezTo>
                    <a:pt x="68" y="107"/>
                    <a:pt x="68" y="107"/>
                    <a:pt x="68" y="107"/>
                  </a:cubicBezTo>
                  <a:cubicBezTo>
                    <a:pt x="67" y="106"/>
                    <a:pt x="67" y="106"/>
                    <a:pt x="67" y="106"/>
                  </a:cubicBezTo>
                  <a:cubicBezTo>
                    <a:pt x="68" y="104"/>
                    <a:pt x="68" y="102"/>
                    <a:pt x="66" y="101"/>
                  </a:cubicBezTo>
                  <a:cubicBezTo>
                    <a:pt x="66" y="101"/>
                    <a:pt x="65" y="101"/>
                    <a:pt x="64" y="101"/>
                  </a:cubicBezTo>
                  <a:cubicBezTo>
                    <a:pt x="64" y="101"/>
                    <a:pt x="64" y="101"/>
                    <a:pt x="63" y="101"/>
                  </a:cubicBezTo>
                  <a:cubicBezTo>
                    <a:pt x="63" y="102"/>
                    <a:pt x="63" y="102"/>
                    <a:pt x="63" y="103"/>
                  </a:cubicBezTo>
                  <a:cubicBezTo>
                    <a:pt x="63" y="103"/>
                    <a:pt x="63" y="104"/>
                    <a:pt x="64" y="105"/>
                  </a:cubicBezTo>
                  <a:cubicBezTo>
                    <a:pt x="64" y="107"/>
                    <a:pt x="64" y="107"/>
                    <a:pt x="64" y="107"/>
                  </a:cubicBezTo>
                  <a:cubicBezTo>
                    <a:pt x="66" y="109"/>
                    <a:pt x="66" y="111"/>
                    <a:pt x="65" y="111"/>
                  </a:cubicBezTo>
                  <a:close/>
                  <a:moveTo>
                    <a:pt x="74" y="117"/>
                  </a:moveTo>
                  <a:cubicBezTo>
                    <a:pt x="73" y="118"/>
                    <a:pt x="72" y="119"/>
                    <a:pt x="71" y="119"/>
                  </a:cubicBezTo>
                  <a:cubicBezTo>
                    <a:pt x="70" y="119"/>
                    <a:pt x="69" y="119"/>
                    <a:pt x="68" y="118"/>
                  </a:cubicBezTo>
                  <a:cubicBezTo>
                    <a:pt x="68" y="118"/>
                    <a:pt x="67" y="117"/>
                    <a:pt x="67" y="116"/>
                  </a:cubicBezTo>
                  <a:cubicBezTo>
                    <a:pt x="66" y="115"/>
                    <a:pt x="67" y="113"/>
                    <a:pt x="68" y="112"/>
                  </a:cubicBezTo>
                  <a:cubicBezTo>
                    <a:pt x="68" y="111"/>
                    <a:pt x="69" y="110"/>
                    <a:pt x="70" y="110"/>
                  </a:cubicBezTo>
                  <a:cubicBezTo>
                    <a:pt x="72" y="109"/>
                    <a:pt x="73" y="109"/>
                    <a:pt x="74" y="110"/>
                  </a:cubicBezTo>
                  <a:cubicBezTo>
                    <a:pt x="75" y="111"/>
                    <a:pt x="75" y="111"/>
                    <a:pt x="76" y="112"/>
                  </a:cubicBezTo>
                  <a:cubicBezTo>
                    <a:pt x="76" y="113"/>
                    <a:pt x="76" y="113"/>
                    <a:pt x="76" y="113"/>
                  </a:cubicBezTo>
                  <a:cubicBezTo>
                    <a:pt x="76" y="114"/>
                    <a:pt x="75" y="114"/>
                    <a:pt x="75" y="114"/>
                  </a:cubicBezTo>
                  <a:cubicBezTo>
                    <a:pt x="75" y="114"/>
                    <a:pt x="75" y="114"/>
                    <a:pt x="74" y="114"/>
                  </a:cubicBezTo>
                  <a:cubicBezTo>
                    <a:pt x="74" y="114"/>
                    <a:pt x="74" y="113"/>
                    <a:pt x="74" y="113"/>
                  </a:cubicBezTo>
                  <a:cubicBezTo>
                    <a:pt x="74" y="113"/>
                    <a:pt x="74" y="113"/>
                    <a:pt x="74" y="113"/>
                  </a:cubicBezTo>
                  <a:cubicBezTo>
                    <a:pt x="74" y="112"/>
                    <a:pt x="74" y="112"/>
                    <a:pt x="74" y="111"/>
                  </a:cubicBezTo>
                  <a:cubicBezTo>
                    <a:pt x="74" y="111"/>
                    <a:pt x="74" y="111"/>
                    <a:pt x="73" y="111"/>
                  </a:cubicBezTo>
                  <a:cubicBezTo>
                    <a:pt x="72" y="110"/>
                    <a:pt x="72" y="110"/>
                    <a:pt x="70" y="111"/>
                  </a:cubicBezTo>
                  <a:cubicBezTo>
                    <a:pt x="70" y="111"/>
                    <a:pt x="69" y="111"/>
                    <a:pt x="69" y="112"/>
                  </a:cubicBezTo>
                  <a:cubicBezTo>
                    <a:pt x="68" y="113"/>
                    <a:pt x="68" y="114"/>
                    <a:pt x="68" y="115"/>
                  </a:cubicBezTo>
                  <a:cubicBezTo>
                    <a:pt x="68" y="116"/>
                    <a:pt x="68" y="117"/>
                    <a:pt x="69" y="117"/>
                  </a:cubicBezTo>
                  <a:cubicBezTo>
                    <a:pt x="71" y="118"/>
                    <a:pt x="72" y="118"/>
                    <a:pt x="74" y="117"/>
                  </a:cubicBezTo>
                  <a:cubicBezTo>
                    <a:pt x="74" y="117"/>
                    <a:pt x="74" y="117"/>
                    <a:pt x="74" y="117"/>
                  </a:cubicBezTo>
                  <a:close/>
                  <a:moveTo>
                    <a:pt x="83" y="111"/>
                  </a:moveTo>
                  <a:cubicBezTo>
                    <a:pt x="83" y="111"/>
                    <a:pt x="82" y="111"/>
                    <a:pt x="82" y="111"/>
                  </a:cubicBezTo>
                  <a:cubicBezTo>
                    <a:pt x="82" y="111"/>
                    <a:pt x="82" y="111"/>
                    <a:pt x="81" y="111"/>
                  </a:cubicBezTo>
                  <a:cubicBezTo>
                    <a:pt x="81" y="111"/>
                    <a:pt x="81" y="111"/>
                    <a:pt x="81" y="111"/>
                  </a:cubicBezTo>
                  <a:cubicBezTo>
                    <a:pt x="81" y="110"/>
                    <a:pt x="81" y="110"/>
                    <a:pt x="81" y="110"/>
                  </a:cubicBezTo>
                  <a:cubicBezTo>
                    <a:pt x="81" y="109"/>
                    <a:pt x="81" y="109"/>
                    <a:pt x="82" y="109"/>
                  </a:cubicBezTo>
                  <a:cubicBezTo>
                    <a:pt x="82" y="109"/>
                    <a:pt x="82" y="109"/>
                    <a:pt x="82" y="109"/>
                  </a:cubicBezTo>
                  <a:cubicBezTo>
                    <a:pt x="83" y="109"/>
                    <a:pt x="83" y="110"/>
                    <a:pt x="83" y="110"/>
                  </a:cubicBezTo>
                  <a:cubicBezTo>
                    <a:pt x="83" y="111"/>
                    <a:pt x="83" y="111"/>
                    <a:pt x="83" y="111"/>
                  </a:cubicBezTo>
                  <a:close/>
                  <a:moveTo>
                    <a:pt x="78" y="123"/>
                  </a:moveTo>
                  <a:cubicBezTo>
                    <a:pt x="74" y="121"/>
                    <a:pt x="74" y="121"/>
                    <a:pt x="74" y="121"/>
                  </a:cubicBezTo>
                  <a:cubicBezTo>
                    <a:pt x="74" y="121"/>
                    <a:pt x="74" y="121"/>
                    <a:pt x="74" y="121"/>
                  </a:cubicBezTo>
                  <a:cubicBezTo>
                    <a:pt x="75" y="121"/>
                    <a:pt x="76" y="121"/>
                    <a:pt x="76" y="120"/>
                  </a:cubicBezTo>
                  <a:cubicBezTo>
                    <a:pt x="78" y="115"/>
                    <a:pt x="78" y="115"/>
                    <a:pt x="78" y="115"/>
                  </a:cubicBezTo>
                  <a:cubicBezTo>
                    <a:pt x="79" y="115"/>
                    <a:pt x="79" y="114"/>
                    <a:pt x="78" y="114"/>
                  </a:cubicBezTo>
                  <a:cubicBezTo>
                    <a:pt x="78" y="114"/>
                    <a:pt x="78" y="114"/>
                    <a:pt x="78" y="114"/>
                  </a:cubicBezTo>
                  <a:cubicBezTo>
                    <a:pt x="78" y="113"/>
                    <a:pt x="78" y="113"/>
                    <a:pt x="78" y="113"/>
                  </a:cubicBezTo>
                  <a:cubicBezTo>
                    <a:pt x="81" y="114"/>
                    <a:pt x="81" y="114"/>
                    <a:pt x="81" y="114"/>
                  </a:cubicBezTo>
                  <a:cubicBezTo>
                    <a:pt x="78" y="121"/>
                    <a:pt x="78" y="121"/>
                    <a:pt x="78" y="121"/>
                  </a:cubicBezTo>
                  <a:cubicBezTo>
                    <a:pt x="77" y="122"/>
                    <a:pt x="78" y="123"/>
                    <a:pt x="78" y="123"/>
                  </a:cubicBezTo>
                  <a:cubicBezTo>
                    <a:pt x="78" y="123"/>
                    <a:pt x="78" y="123"/>
                    <a:pt x="78" y="123"/>
                  </a:cubicBezTo>
                  <a:close/>
                  <a:moveTo>
                    <a:pt x="89" y="124"/>
                  </a:moveTo>
                  <a:cubicBezTo>
                    <a:pt x="88" y="125"/>
                    <a:pt x="87" y="125"/>
                    <a:pt x="86" y="126"/>
                  </a:cubicBezTo>
                  <a:cubicBezTo>
                    <a:pt x="85" y="126"/>
                    <a:pt x="84" y="126"/>
                    <a:pt x="84" y="126"/>
                  </a:cubicBezTo>
                  <a:cubicBezTo>
                    <a:pt x="82" y="125"/>
                    <a:pt x="82" y="125"/>
                    <a:pt x="82" y="124"/>
                  </a:cubicBezTo>
                  <a:cubicBezTo>
                    <a:pt x="81" y="123"/>
                    <a:pt x="81" y="121"/>
                    <a:pt x="82" y="120"/>
                  </a:cubicBezTo>
                  <a:cubicBezTo>
                    <a:pt x="82" y="119"/>
                    <a:pt x="83" y="118"/>
                    <a:pt x="84" y="117"/>
                  </a:cubicBezTo>
                  <a:cubicBezTo>
                    <a:pt x="85" y="117"/>
                    <a:pt x="86" y="117"/>
                    <a:pt x="87" y="117"/>
                  </a:cubicBezTo>
                  <a:cubicBezTo>
                    <a:pt x="88" y="118"/>
                    <a:pt x="89" y="119"/>
                    <a:pt x="89" y="119"/>
                  </a:cubicBezTo>
                  <a:cubicBezTo>
                    <a:pt x="90" y="120"/>
                    <a:pt x="90" y="121"/>
                    <a:pt x="89" y="122"/>
                  </a:cubicBezTo>
                  <a:cubicBezTo>
                    <a:pt x="83" y="119"/>
                    <a:pt x="83" y="119"/>
                    <a:pt x="83" y="119"/>
                  </a:cubicBezTo>
                  <a:cubicBezTo>
                    <a:pt x="83" y="121"/>
                    <a:pt x="83" y="122"/>
                    <a:pt x="83" y="123"/>
                  </a:cubicBezTo>
                  <a:cubicBezTo>
                    <a:pt x="83" y="124"/>
                    <a:pt x="84" y="124"/>
                    <a:pt x="84" y="125"/>
                  </a:cubicBezTo>
                  <a:cubicBezTo>
                    <a:pt x="85" y="125"/>
                    <a:pt x="86" y="125"/>
                    <a:pt x="86" y="125"/>
                  </a:cubicBezTo>
                  <a:cubicBezTo>
                    <a:pt x="88" y="125"/>
                    <a:pt x="88" y="124"/>
                    <a:pt x="89" y="124"/>
                  </a:cubicBezTo>
                  <a:cubicBezTo>
                    <a:pt x="89" y="124"/>
                    <a:pt x="89" y="124"/>
                    <a:pt x="89" y="124"/>
                  </a:cubicBezTo>
                  <a:close/>
                  <a:moveTo>
                    <a:pt x="88" y="120"/>
                  </a:moveTo>
                  <a:cubicBezTo>
                    <a:pt x="88" y="119"/>
                    <a:pt x="88" y="118"/>
                    <a:pt x="87" y="117"/>
                  </a:cubicBezTo>
                  <a:cubicBezTo>
                    <a:pt x="86" y="117"/>
                    <a:pt x="84" y="117"/>
                    <a:pt x="84" y="119"/>
                  </a:cubicBezTo>
                  <a:cubicBezTo>
                    <a:pt x="88" y="120"/>
                    <a:pt x="88" y="120"/>
                    <a:pt x="88" y="120"/>
                  </a:cubicBezTo>
                  <a:close/>
                  <a:moveTo>
                    <a:pt x="98" y="131"/>
                  </a:moveTo>
                  <a:cubicBezTo>
                    <a:pt x="94" y="129"/>
                    <a:pt x="94" y="129"/>
                    <a:pt x="94" y="129"/>
                  </a:cubicBezTo>
                  <a:cubicBezTo>
                    <a:pt x="94" y="129"/>
                    <a:pt x="94" y="129"/>
                    <a:pt x="94" y="129"/>
                  </a:cubicBezTo>
                  <a:cubicBezTo>
                    <a:pt x="95" y="129"/>
                    <a:pt x="96" y="129"/>
                    <a:pt x="96" y="128"/>
                  </a:cubicBezTo>
                  <a:cubicBezTo>
                    <a:pt x="98" y="123"/>
                    <a:pt x="98" y="123"/>
                    <a:pt x="98" y="123"/>
                  </a:cubicBezTo>
                  <a:cubicBezTo>
                    <a:pt x="98" y="123"/>
                    <a:pt x="98" y="123"/>
                    <a:pt x="98" y="122"/>
                  </a:cubicBezTo>
                  <a:cubicBezTo>
                    <a:pt x="98" y="122"/>
                    <a:pt x="97" y="122"/>
                    <a:pt x="97" y="121"/>
                  </a:cubicBezTo>
                  <a:cubicBezTo>
                    <a:pt x="96" y="121"/>
                    <a:pt x="95" y="121"/>
                    <a:pt x="94" y="122"/>
                  </a:cubicBezTo>
                  <a:cubicBezTo>
                    <a:pt x="93" y="127"/>
                    <a:pt x="93" y="127"/>
                    <a:pt x="93" y="127"/>
                  </a:cubicBezTo>
                  <a:cubicBezTo>
                    <a:pt x="92" y="128"/>
                    <a:pt x="93" y="129"/>
                    <a:pt x="94" y="129"/>
                  </a:cubicBezTo>
                  <a:cubicBezTo>
                    <a:pt x="94" y="129"/>
                    <a:pt x="94" y="129"/>
                    <a:pt x="94" y="129"/>
                  </a:cubicBezTo>
                  <a:cubicBezTo>
                    <a:pt x="90" y="128"/>
                    <a:pt x="90" y="128"/>
                    <a:pt x="90" y="128"/>
                  </a:cubicBezTo>
                  <a:cubicBezTo>
                    <a:pt x="90" y="127"/>
                    <a:pt x="90" y="127"/>
                    <a:pt x="90" y="127"/>
                  </a:cubicBezTo>
                  <a:cubicBezTo>
                    <a:pt x="90" y="128"/>
                    <a:pt x="91" y="127"/>
                    <a:pt x="91" y="127"/>
                  </a:cubicBezTo>
                  <a:cubicBezTo>
                    <a:pt x="93" y="121"/>
                    <a:pt x="93" y="121"/>
                    <a:pt x="93" y="121"/>
                  </a:cubicBezTo>
                  <a:cubicBezTo>
                    <a:pt x="93" y="121"/>
                    <a:pt x="93" y="121"/>
                    <a:pt x="93" y="121"/>
                  </a:cubicBezTo>
                  <a:cubicBezTo>
                    <a:pt x="93" y="121"/>
                    <a:pt x="93" y="120"/>
                    <a:pt x="92" y="120"/>
                  </a:cubicBezTo>
                  <a:cubicBezTo>
                    <a:pt x="92" y="120"/>
                    <a:pt x="92" y="120"/>
                    <a:pt x="92" y="120"/>
                  </a:cubicBezTo>
                  <a:cubicBezTo>
                    <a:pt x="96" y="120"/>
                    <a:pt x="96" y="120"/>
                    <a:pt x="96" y="120"/>
                  </a:cubicBezTo>
                  <a:cubicBezTo>
                    <a:pt x="95" y="121"/>
                    <a:pt x="95" y="121"/>
                    <a:pt x="95" y="121"/>
                  </a:cubicBezTo>
                  <a:cubicBezTo>
                    <a:pt x="96" y="121"/>
                    <a:pt x="98" y="121"/>
                    <a:pt x="99" y="121"/>
                  </a:cubicBezTo>
                  <a:cubicBezTo>
                    <a:pt x="100" y="121"/>
                    <a:pt x="101" y="123"/>
                    <a:pt x="100" y="125"/>
                  </a:cubicBezTo>
                  <a:cubicBezTo>
                    <a:pt x="98" y="129"/>
                    <a:pt x="98" y="129"/>
                    <a:pt x="98" y="129"/>
                  </a:cubicBezTo>
                  <a:cubicBezTo>
                    <a:pt x="98" y="130"/>
                    <a:pt x="98" y="131"/>
                    <a:pt x="98" y="131"/>
                  </a:cubicBezTo>
                  <a:cubicBezTo>
                    <a:pt x="98" y="131"/>
                    <a:pt x="98" y="131"/>
                    <a:pt x="98" y="131"/>
                  </a:cubicBezTo>
                  <a:close/>
                  <a:moveTo>
                    <a:pt x="109" y="130"/>
                  </a:moveTo>
                  <a:cubicBezTo>
                    <a:pt x="108" y="131"/>
                    <a:pt x="107" y="132"/>
                    <a:pt x="107" y="132"/>
                  </a:cubicBezTo>
                  <a:cubicBezTo>
                    <a:pt x="106" y="133"/>
                    <a:pt x="105" y="133"/>
                    <a:pt x="104" y="133"/>
                  </a:cubicBezTo>
                  <a:cubicBezTo>
                    <a:pt x="103" y="132"/>
                    <a:pt x="102" y="132"/>
                    <a:pt x="102" y="131"/>
                  </a:cubicBezTo>
                  <a:cubicBezTo>
                    <a:pt x="101" y="129"/>
                    <a:pt x="101" y="128"/>
                    <a:pt x="101" y="127"/>
                  </a:cubicBezTo>
                  <a:cubicBezTo>
                    <a:pt x="102" y="126"/>
                    <a:pt x="102" y="125"/>
                    <a:pt x="103" y="124"/>
                  </a:cubicBezTo>
                  <a:cubicBezTo>
                    <a:pt x="104" y="123"/>
                    <a:pt x="106" y="123"/>
                    <a:pt x="107" y="123"/>
                  </a:cubicBezTo>
                  <a:cubicBezTo>
                    <a:pt x="108" y="123"/>
                    <a:pt x="108" y="123"/>
                    <a:pt x="109" y="124"/>
                  </a:cubicBezTo>
                  <a:cubicBezTo>
                    <a:pt x="109" y="125"/>
                    <a:pt x="110" y="125"/>
                    <a:pt x="109" y="126"/>
                  </a:cubicBezTo>
                  <a:cubicBezTo>
                    <a:pt x="109" y="126"/>
                    <a:pt x="109" y="126"/>
                    <a:pt x="109" y="126"/>
                  </a:cubicBezTo>
                  <a:cubicBezTo>
                    <a:pt x="108" y="126"/>
                    <a:pt x="108" y="126"/>
                    <a:pt x="108" y="126"/>
                  </a:cubicBezTo>
                  <a:cubicBezTo>
                    <a:pt x="108" y="126"/>
                    <a:pt x="108" y="126"/>
                    <a:pt x="108" y="126"/>
                  </a:cubicBezTo>
                  <a:cubicBezTo>
                    <a:pt x="108" y="125"/>
                    <a:pt x="108" y="125"/>
                    <a:pt x="108" y="125"/>
                  </a:cubicBezTo>
                  <a:cubicBezTo>
                    <a:pt x="108" y="125"/>
                    <a:pt x="108" y="124"/>
                    <a:pt x="108" y="124"/>
                  </a:cubicBezTo>
                  <a:cubicBezTo>
                    <a:pt x="107" y="123"/>
                    <a:pt x="107" y="123"/>
                    <a:pt x="107" y="123"/>
                  </a:cubicBezTo>
                  <a:cubicBezTo>
                    <a:pt x="106" y="123"/>
                    <a:pt x="105" y="123"/>
                    <a:pt x="104" y="124"/>
                  </a:cubicBezTo>
                  <a:cubicBezTo>
                    <a:pt x="104" y="124"/>
                    <a:pt x="104" y="125"/>
                    <a:pt x="103" y="126"/>
                  </a:cubicBezTo>
                  <a:cubicBezTo>
                    <a:pt x="103" y="127"/>
                    <a:pt x="103" y="128"/>
                    <a:pt x="104" y="129"/>
                  </a:cubicBezTo>
                  <a:cubicBezTo>
                    <a:pt x="104" y="129"/>
                    <a:pt x="105" y="130"/>
                    <a:pt x="106" y="130"/>
                  </a:cubicBezTo>
                  <a:cubicBezTo>
                    <a:pt x="106" y="131"/>
                    <a:pt x="107" y="131"/>
                    <a:pt x="109" y="130"/>
                  </a:cubicBezTo>
                  <a:cubicBezTo>
                    <a:pt x="109" y="130"/>
                    <a:pt x="109" y="130"/>
                    <a:pt x="109" y="130"/>
                  </a:cubicBezTo>
                  <a:close/>
                  <a:moveTo>
                    <a:pt x="119" y="132"/>
                  </a:moveTo>
                  <a:cubicBezTo>
                    <a:pt x="118" y="133"/>
                    <a:pt x="118" y="133"/>
                    <a:pt x="117" y="134"/>
                  </a:cubicBezTo>
                  <a:cubicBezTo>
                    <a:pt x="116" y="134"/>
                    <a:pt x="115" y="135"/>
                    <a:pt x="114" y="134"/>
                  </a:cubicBezTo>
                  <a:cubicBezTo>
                    <a:pt x="113" y="134"/>
                    <a:pt x="112" y="133"/>
                    <a:pt x="112" y="133"/>
                  </a:cubicBezTo>
                  <a:cubicBezTo>
                    <a:pt x="111" y="131"/>
                    <a:pt x="111" y="130"/>
                    <a:pt x="111" y="129"/>
                  </a:cubicBezTo>
                  <a:cubicBezTo>
                    <a:pt x="112" y="128"/>
                    <a:pt x="112" y="127"/>
                    <a:pt x="113" y="126"/>
                  </a:cubicBezTo>
                  <a:cubicBezTo>
                    <a:pt x="114" y="125"/>
                    <a:pt x="115" y="125"/>
                    <a:pt x="116" y="125"/>
                  </a:cubicBezTo>
                  <a:cubicBezTo>
                    <a:pt x="118" y="125"/>
                    <a:pt x="118" y="126"/>
                    <a:pt x="119" y="127"/>
                  </a:cubicBezTo>
                  <a:cubicBezTo>
                    <a:pt x="119" y="127"/>
                    <a:pt x="120" y="128"/>
                    <a:pt x="119" y="129"/>
                  </a:cubicBezTo>
                  <a:cubicBezTo>
                    <a:pt x="113" y="128"/>
                    <a:pt x="113" y="128"/>
                    <a:pt x="113" y="128"/>
                  </a:cubicBezTo>
                  <a:cubicBezTo>
                    <a:pt x="112" y="129"/>
                    <a:pt x="113" y="131"/>
                    <a:pt x="113" y="131"/>
                  </a:cubicBezTo>
                  <a:cubicBezTo>
                    <a:pt x="114" y="132"/>
                    <a:pt x="114" y="133"/>
                    <a:pt x="115" y="133"/>
                  </a:cubicBezTo>
                  <a:cubicBezTo>
                    <a:pt x="116" y="133"/>
                    <a:pt x="116" y="133"/>
                    <a:pt x="117" y="133"/>
                  </a:cubicBezTo>
                  <a:cubicBezTo>
                    <a:pt x="118" y="133"/>
                    <a:pt x="118" y="132"/>
                    <a:pt x="119" y="132"/>
                  </a:cubicBezTo>
                  <a:cubicBezTo>
                    <a:pt x="119" y="132"/>
                    <a:pt x="119" y="132"/>
                    <a:pt x="119" y="132"/>
                  </a:cubicBezTo>
                  <a:close/>
                  <a:moveTo>
                    <a:pt x="117" y="129"/>
                  </a:moveTo>
                  <a:cubicBezTo>
                    <a:pt x="117" y="127"/>
                    <a:pt x="116" y="126"/>
                    <a:pt x="115" y="126"/>
                  </a:cubicBezTo>
                  <a:cubicBezTo>
                    <a:pt x="114" y="125"/>
                    <a:pt x="113" y="126"/>
                    <a:pt x="112" y="128"/>
                  </a:cubicBezTo>
                  <a:cubicBezTo>
                    <a:pt x="117" y="129"/>
                    <a:pt x="117" y="129"/>
                    <a:pt x="117" y="129"/>
                  </a:cubicBezTo>
                  <a:close/>
                  <a:moveTo>
                    <a:pt x="133" y="135"/>
                  </a:moveTo>
                  <a:cubicBezTo>
                    <a:pt x="132" y="136"/>
                    <a:pt x="132" y="136"/>
                    <a:pt x="132" y="136"/>
                  </a:cubicBezTo>
                  <a:cubicBezTo>
                    <a:pt x="132" y="137"/>
                    <a:pt x="131" y="137"/>
                    <a:pt x="131" y="137"/>
                  </a:cubicBezTo>
                  <a:cubicBezTo>
                    <a:pt x="130" y="137"/>
                    <a:pt x="130" y="136"/>
                    <a:pt x="130" y="135"/>
                  </a:cubicBezTo>
                  <a:cubicBezTo>
                    <a:pt x="130" y="135"/>
                    <a:pt x="129" y="136"/>
                    <a:pt x="128" y="136"/>
                  </a:cubicBezTo>
                  <a:cubicBezTo>
                    <a:pt x="128" y="136"/>
                    <a:pt x="127" y="136"/>
                    <a:pt x="127" y="136"/>
                  </a:cubicBezTo>
                  <a:cubicBezTo>
                    <a:pt x="126" y="136"/>
                    <a:pt x="126" y="136"/>
                    <a:pt x="125" y="135"/>
                  </a:cubicBezTo>
                  <a:cubicBezTo>
                    <a:pt x="125" y="135"/>
                    <a:pt x="125" y="135"/>
                    <a:pt x="125" y="134"/>
                  </a:cubicBezTo>
                  <a:cubicBezTo>
                    <a:pt x="125" y="133"/>
                    <a:pt x="126" y="132"/>
                    <a:pt x="127" y="131"/>
                  </a:cubicBezTo>
                  <a:cubicBezTo>
                    <a:pt x="128" y="131"/>
                    <a:pt x="129" y="130"/>
                    <a:pt x="130" y="130"/>
                  </a:cubicBezTo>
                  <a:cubicBezTo>
                    <a:pt x="130" y="129"/>
                    <a:pt x="130" y="129"/>
                    <a:pt x="130" y="129"/>
                  </a:cubicBezTo>
                  <a:cubicBezTo>
                    <a:pt x="130" y="128"/>
                    <a:pt x="130" y="127"/>
                    <a:pt x="129" y="127"/>
                  </a:cubicBezTo>
                  <a:cubicBezTo>
                    <a:pt x="128" y="127"/>
                    <a:pt x="128" y="127"/>
                    <a:pt x="128" y="128"/>
                  </a:cubicBezTo>
                  <a:cubicBezTo>
                    <a:pt x="128" y="128"/>
                    <a:pt x="128" y="128"/>
                    <a:pt x="128" y="128"/>
                  </a:cubicBezTo>
                  <a:cubicBezTo>
                    <a:pt x="128" y="129"/>
                    <a:pt x="128" y="129"/>
                    <a:pt x="128" y="129"/>
                  </a:cubicBezTo>
                  <a:cubicBezTo>
                    <a:pt x="128" y="129"/>
                    <a:pt x="128" y="129"/>
                    <a:pt x="127" y="129"/>
                  </a:cubicBezTo>
                  <a:cubicBezTo>
                    <a:pt x="127" y="130"/>
                    <a:pt x="127" y="130"/>
                    <a:pt x="126" y="130"/>
                  </a:cubicBezTo>
                  <a:cubicBezTo>
                    <a:pt x="126" y="130"/>
                    <a:pt x="126" y="130"/>
                    <a:pt x="126" y="129"/>
                  </a:cubicBezTo>
                  <a:cubicBezTo>
                    <a:pt x="125" y="129"/>
                    <a:pt x="125" y="129"/>
                    <a:pt x="126" y="129"/>
                  </a:cubicBezTo>
                  <a:cubicBezTo>
                    <a:pt x="126" y="128"/>
                    <a:pt x="126" y="128"/>
                    <a:pt x="127" y="127"/>
                  </a:cubicBezTo>
                  <a:cubicBezTo>
                    <a:pt x="128" y="127"/>
                    <a:pt x="128" y="127"/>
                    <a:pt x="129" y="127"/>
                  </a:cubicBezTo>
                  <a:cubicBezTo>
                    <a:pt x="130" y="127"/>
                    <a:pt x="131" y="127"/>
                    <a:pt x="132" y="128"/>
                  </a:cubicBezTo>
                  <a:cubicBezTo>
                    <a:pt x="132" y="128"/>
                    <a:pt x="132" y="129"/>
                    <a:pt x="132" y="130"/>
                  </a:cubicBezTo>
                  <a:cubicBezTo>
                    <a:pt x="132" y="135"/>
                    <a:pt x="132" y="135"/>
                    <a:pt x="132" y="135"/>
                  </a:cubicBezTo>
                  <a:cubicBezTo>
                    <a:pt x="132" y="135"/>
                    <a:pt x="132" y="135"/>
                    <a:pt x="132" y="135"/>
                  </a:cubicBezTo>
                  <a:cubicBezTo>
                    <a:pt x="132" y="135"/>
                    <a:pt x="132" y="135"/>
                    <a:pt x="133" y="135"/>
                  </a:cubicBezTo>
                  <a:cubicBezTo>
                    <a:pt x="133" y="135"/>
                    <a:pt x="133" y="135"/>
                    <a:pt x="133" y="135"/>
                  </a:cubicBezTo>
                  <a:close/>
                  <a:moveTo>
                    <a:pt x="130" y="134"/>
                  </a:moveTo>
                  <a:cubicBezTo>
                    <a:pt x="130" y="131"/>
                    <a:pt x="130" y="131"/>
                    <a:pt x="130" y="131"/>
                  </a:cubicBezTo>
                  <a:cubicBezTo>
                    <a:pt x="129" y="131"/>
                    <a:pt x="128" y="131"/>
                    <a:pt x="128" y="131"/>
                  </a:cubicBezTo>
                  <a:cubicBezTo>
                    <a:pt x="127" y="132"/>
                    <a:pt x="126" y="132"/>
                    <a:pt x="126" y="133"/>
                  </a:cubicBezTo>
                  <a:cubicBezTo>
                    <a:pt x="126" y="134"/>
                    <a:pt x="127" y="135"/>
                    <a:pt x="128" y="135"/>
                  </a:cubicBezTo>
                  <a:cubicBezTo>
                    <a:pt x="128" y="135"/>
                    <a:pt x="129" y="135"/>
                    <a:pt x="130" y="134"/>
                  </a:cubicBezTo>
                  <a:close/>
                  <a:moveTo>
                    <a:pt x="144" y="136"/>
                  </a:moveTo>
                  <a:cubicBezTo>
                    <a:pt x="140" y="136"/>
                    <a:pt x="140" y="136"/>
                    <a:pt x="140" y="136"/>
                  </a:cubicBezTo>
                  <a:cubicBezTo>
                    <a:pt x="140" y="136"/>
                    <a:pt x="140" y="136"/>
                    <a:pt x="140" y="136"/>
                  </a:cubicBezTo>
                  <a:cubicBezTo>
                    <a:pt x="140" y="136"/>
                    <a:pt x="141" y="135"/>
                    <a:pt x="141" y="135"/>
                  </a:cubicBezTo>
                  <a:cubicBezTo>
                    <a:pt x="141" y="129"/>
                    <a:pt x="141" y="129"/>
                    <a:pt x="141" y="129"/>
                  </a:cubicBezTo>
                  <a:cubicBezTo>
                    <a:pt x="141" y="129"/>
                    <a:pt x="141" y="129"/>
                    <a:pt x="140" y="128"/>
                  </a:cubicBezTo>
                  <a:cubicBezTo>
                    <a:pt x="140" y="128"/>
                    <a:pt x="140" y="128"/>
                    <a:pt x="139" y="128"/>
                  </a:cubicBezTo>
                  <a:cubicBezTo>
                    <a:pt x="138" y="128"/>
                    <a:pt x="138" y="128"/>
                    <a:pt x="137" y="129"/>
                  </a:cubicBezTo>
                  <a:cubicBezTo>
                    <a:pt x="137" y="135"/>
                    <a:pt x="137" y="135"/>
                    <a:pt x="137" y="135"/>
                  </a:cubicBezTo>
                  <a:cubicBezTo>
                    <a:pt x="137" y="135"/>
                    <a:pt x="137" y="136"/>
                    <a:pt x="138" y="136"/>
                  </a:cubicBezTo>
                  <a:cubicBezTo>
                    <a:pt x="138" y="136"/>
                    <a:pt x="138" y="136"/>
                    <a:pt x="138" y="136"/>
                  </a:cubicBezTo>
                  <a:cubicBezTo>
                    <a:pt x="134" y="136"/>
                    <a:pt x="134" y="136"/>
                    <a:pt x="134" y="136"/>
                  </a:cubicBezTo>
                  <a:cubicBezTo>
                    <a:pt x="134" y="136"/>
                    <a:pt x="134" y="136"/>
                    <a:pt x="134" y="136"/>
                  </a:cubicBezTo>
                  <a:cubicBezTo>
                    <a:pt x="134" y="136"/>
                    <a:pt x="135" y="135"/>
                    <a:pt x="135" y="135"/>
                  </a:cubicBezTo>
                  <a:cubicBezTo>
                    <a:pt x="135" y="129"/>
                    <a:pt x="135" y="129"/>
                    <a:pt x="135" y="129"/>
                  </a:cubicBezTo>
                  <a:cubicBezTo>
                    <a:pt x="135" y="129"/>
                    <a:pt x="135" y="128"/>
                    <a:pt x="134" y="128"/>
                  </a:cubicBezTo>
                  <a:cubicBezTo>
                    <a:pt x="134" y="128"/>
                    <a:pt x="134" y="128"/>
                    <a:pt x="133" y="128"/>
                  </a:cubicBezTo>
                  <a:cubicBezTo>
                    <a:pt x="133" y="128"/>
                    <a:pt x="133" y="128"/>
                    <a:pt x="133" y="128"/>
                  </a:cubicBezTo>
                  <a:cubicBezTo>
                    <a:pt x="136" y="127"/>
                    <a:pt x="136" y="127"/>
                    <a:pt x="136" y="127"/>
                  </a:cubicBezTo>
                  <a:cubicBezTo>
                    <a:pt x="136" y="128"/>
                    <a:pt x="136" y="128"/>
                    <a:pt x="136" y="128"/>
                  </a:cubicBezTo>
                  <a:cubicBezTo>
                    <a:pt x="137" y="127"/>
                    <a:pt x="138" y="127"/>
                    <a:pt x="140" y="127"/>
                  </a:cubicBezTo>
                  <a:cubicBezTo>
                    <a:pt x="141" y="127"/>
                    <a:pt x="142" y="127"/>
                    <a:pt x="142" y="130"/>
                  </a:cubicBezTo>
                  <a:cubicBezTo>
                    <a:pt x="142" y="135"/>
                    <a:pt x="142" y="135"/>
                    <a:pt x="142" y="135"/>
                  </a:cubicBezTo>
                  <a:cubicBezTo>
                    <a:pt x="143" y="135"/>
                    <a:pt x="143" y="136"/>
                    <a:pt x="144" y="136"/>
                  </a:cubicBezTo>
                  <a:cubicBezTo>
                    <a:pt x="144" y="136"/>
                    <a:pt x="144" y="136"/>
                    <a:pt x="144" y="136"/>
                  </a:cubicBezTo>
                  <a:close/>
                  <a:moveTo>
                    <a:pt x="155" y="134"/>
                  </a:moveTo>
                  <a:cubicBezTo>
                    <a:pt x="154" y="135"/>
                    <a:pt x="153" y="135"/>
                    <a:pt x="152" y="136"/>
                  </a:cubicBezTo>
                  <a:cubicBezTo>
                    <a:pt x="152" y="134"/>
                    <a:pt x="152" y="134"/>
                    <a:pt x="152" y="134"/>
                  </a:cubicBezTo>
                  <a:cubicBezTo>
                    <a:pt x="151" y="135"/>
                    <a:pt x="150" y="136"/>
                    <a:pt x="149" y="136"/>
                  </a:cubicBezTo>
                  <a:cubicBezTo>
                    <a:pt x="148" y="136"/>
                    <a:pt x="148" y="136"/>
                    <a:pt x="147" y="135"/>
                  </a:cubicBezTo>
                  <a:cubicBezTo>
                    <a:pt x="146" y="134"/>
                    <a:pt x="145" y="133"/>
                    <a:pt x="145" y="131"/>
                  </a:cubicBezTo>
                  <a:cubicBezTo>
                    <a:pt x="145" y="130"/>
                    <a:pt x="146" y="129"/>
                    <a:pt x="146" y="128"/>
                  </a:cubicBezTo>
                  <a:cubicBezTo>
                    <a:pt x="146" y="127"/>
                    <a:pt x="148" y="126"/>
                    <a:pt x="149" y="126"/>
                  </a:cubicBezTo>
                  <a:cubicBezTo>
                    <a:pt x="150" y="126"/>
                    <a:pt x="150" y="126"/>
                    <a:pt x="151" y="127"/>
                  </a:cubicBezTo>
                  <a:cubicBezTo>
                    <a:pt x="150" y="124"/>
                    <a:pt x="150" y="124"/>
                    <a:pt x="150" y="124"/>
                  </a:cubicBezTo>
                  <a:cubicBezTo>
                    <a:pt x="150" y="123"/>
                    <a:pt x="150" y="123"/>
                    <a:pt x="150" y="123"/>
                  </a:cubicBezTo>
                  <a:cubicBezTo>
                    <a:pt x="150" y="123"/>
                    <a:pt x="150" y="123"/>
                    <a:pt x="149" y="123"/>
                  </a:cubicBezTo>
                  <a:cubicBezTo>
                    <a:pt x="149" y="123"/>
                    <a:pt x="149" y="123"/>
                    <a:pt x="149" y="123"/>
                  </a:cubicBezTo>
                  <a:cubicBezTo>
                    <a:pt x="150" y="123"/>
                    <a:pt x="150" y="122"/>
                    <a:pt x="152" y="121"/>
                  </a:cubicBezTo>
                  <a:cubicBezTo>
                    <a:pt x="153" y="133"/>
                    <a:pt x="153" y="133"/>
                    <a:pt x="153" y="133"/>
                  </a:cubicBezTo>
                  <a:cubicBezTo>
                    <a:pt x="153" y="134"/>
                    <a:pt x="153" y="134"/>
                    <a:pt x="153" y="134"/>
                  </a:cubicBezTo>
                  <a:cubicBezTo>
                    <a:pt x="154" y="134"/>
                    <a:pt x="155" y="134"/>
                    <a:pt x="155" y="134"/>
                  </a:cubicBezTo>
                  <a:cubicBezTo>
                    <a:pt x="155" y="134"/>
                    <a:pt x="155" y="134"/>
                    <a:pt x="155" y="134"/>
                  </a:cubicBezTo>
                  <a:close/>
                  <a:moveTo>
                    <a:pt x="152" y="133"/>
                  </a:moveTo>
                  <a:cubicBezTo>
                    <a:pt x="152" y="129"/>
                    <a:pt x="152" y="129"/>
                    <a:pt x="152" y="129"/>
                  </a:cubicBezTo>
                  <a:cubicBezTo>
                    <a:pt x="152" y="128"/>
                    <a:pt x="151" y="128"/>
                    <a:pt x="151" y="127"/>
                  </a:cubicBezTo>
                  <a:cubicBezTo>
                    <a:pt x="150" y="127"/>
                    <a:pt x="150" y="127"/>
                    <a:pt x="149" y="127"/>
                  </a:cubicBezTo>
                  <a:cubicBezTo>
                    <a:pt x="148" y="127"/>
                    <a:pt x="148" y="127"/>
                    <a:pt x="147" y="128"/>
                  </a:cubicBezTo>
                  <a:cubicBezTo>
                    <a:pt x="147" y="129"/>
                    <a:pt x="147" y="130"/>
                    <a:pt x="147" y="131"/>
                  </a:cubicBezTo>
                  <a:cubicBezTo>
                    <a:pt x="147" y="132"/>
                    <a:pt x="147" y="133"/>
                    <a:pt x="148" y="134"/>
                  </a:cubicBezTo>
                  <a:cubicBezTo>
                    <a:pt x="148" y="135"/>
                    <a:pt x="149" y="135"/>
                    <a:pt x="150" y="135"/>
                  </a:cubicBezTo>
                  <a:cubicBezTo>
                    <a:pt x="150" y="135"/>
                    <a:pt x="150" y="135"/>
                    <a:pt x="151" y="135"/>
                  </a:cubicBezTo>
                  <a:cubicBezTo>
                    <a:pt x="152" y="134"/>
                    <a:pt x="152" y="134"/>
                    <a:pt x="152" y="133"/>
                  </a:cubicBezTo>
                  <a:close/>
                  <a:moveTo>
                    <a:pt x="170" y="122"/>
                  </a:moveTo>
                  <a:cubicBezTo>
                    <a:pt x="170" y="122"/>
                    <a:pt x="170" y="122"/>
                    <a:pt x="170" y="122"/>
                  </a:cubicBezTo>
                  <a:cubicBezTo>
                    <a:pt x="169" y="121"/>
                    <a:pt x="169" y="120"/>
                    <a:pt x="169" y="120"/>
                  </a:cubicBezTo>
                  <a:cubicBezTo>
                    <a:pt x="168" y="120"/>
                    <a:pt x="168" y="120"/>
                    <a:pt x="167" y="120"/>
                  </a:cubicBezTo>
                  <a:cubicBezTo>
                    <a:pt x="165" y="120"/>
                    <a:pt x="165" y="120"/>
                    <a:pt x="165" y="120"/>
                  </a:cubicBezTo>
                  <a:cubicBezTo>
                    <a:pt x="167" y="131"/>
                    <a:pt x="167" y="131"/>
                    <a:pt x="167" y="131"/>
                  </a:cubicBezTo>
                  <a:cubicBezTo>
                    <a:pt x="168" y="132"/>
                    <a:pt x="168" y="132"/>
                    <a:pt x="170" y="132"/>
                  </a:cubicBezTo>
                  <a:cubicBezTo>
                    <a:pt x="170" y="132"/>
                    <a:pt x="170" y="132"/>
                    <a:pt x="170" y="132"/>
                  </a:cubicBezTo>
                  <a:cubicBezTo>
                    <a:pt x="164" y="133"/>
                    <a:pt x="164" y="133"/>
                    <a:pt x="164" y="133"/>
                  </a:cubicBezTo>
                  <a:cubicBezTo>
                    <a:pt x="164" y="133"/>
                    <a:pt x="164" y="133"/>
                    <a:pt x="164" y="133"/>
                  </a:cubicBezTo>
                  <a:cubicBezTo>
                    <a:pt x="165" y="133"/>
                    <a:pt x="166" y="132"/>
                    <a:pt x="165" y="131"/>
                  </a:cubicBezTo>
                  <a:cubicBezTo>
                    <a:pt x="163" y="121"/>
                    <a:pt x="163" y="121"/>
                    <a:pt x="163" y="121"/>
                  </a:cubicBezTo>
                  <a:cubicBezTo>
                    <a:pt x="161" y="121"/>
                    <a:pt x="161" y="121"/>
                    <a:pt x="161" y="121"/>
                  </a:cubicBezTo>
                  <a:cubicBezTo>
                    <a:pt x="160" y="121"/>
                    <a:pt x="160" y="122"/>
                    <a:pt x="159" y="122"/>
                  </a:cubicBezTo>
                  <a:cubicBezTo>
                    <a:pt x="159" y="123"/>
                    <a:pt x="159" y="123"/>
                    <a:pt x="159" y="124"/>
                  </a:cubicBezTo>
                  <a:cubicBezTo>
                    <a:pt x="159" y="124"/>
                    <a:pt x="159" y="124"/>
                    <a:pt x="159" y="124"/>
                  </a:cubicBezTo>
                  <a:cubicBezTo>
                    <a:pt x="158" y="121"/>
                    <a:pt x="158" y="121"/>
                    <a:pt x="158" y="121"/>
                  </a:cubicBezTo>
                  <a:cubicBezTo>
                    <a:pt x="169" y="118"/>
                    <a:pt x="169" y="118"/>
                    <a:pt x="169" y="118"/>
                  </a:cubicBezTo>
                  <a:cubicBezTo>
                    <a:pt x="170" y="122"/>
                    <a:pt x="170" y="122"/>
                    <a:pt x="170" y="122"/>
                  </a:cubicBezTo>
                  <a:close/>
                  <a:moveTo>
                    <a:pt x="181" y="125"/>
                  </a:moveTo>
                  <a:cubicBezTo>
                    <a:pt x="181" y="126"/>
                    <a:pt x="181" y="127"/>
                    <a:pt x="180" y="128"/>
                  </a:cubicBezTo>
                  <a:cubicBezTo>
                    <a:pt x="180" y="129"/>
                    <a:pt x="179" y="130"/>
                    <a:pt x="178" y="130"/>
                  </a:cubicBezTo>
                  <a:cubicBezTo>
                    <a:pt x="177" y="131"/>
                    <a:pt x="176" y="131"/>
                    <a:pt x="176" y="130"/>
                  </a:cubicBezTo>
                  <a:cubicBezTo>
                    <a:pt x="174" y="129"/>
                    <a:pt x="174" y="128"/>
                    <a:pt x="173" y="127"/>
                  </a:cubicBezTo>
                  <a:cubicBezTo>
                    <a:pt x="173" y="126"/>
                    <a:pt x="173" y="125"/>
                    <a:pt x="173" y="123"/>
                  </a:cubicBezTo>
                  <a:cubicBezTo>
                    <a:pt x="174" y="122"/>
                    <a:pt x="174" y="121"/>
                    <a:pt x="176" y="121"/>
                  </a:cubicBezTo>
                  <a:cubicBezTo>
                    <a:pt x="177" y="121"/>
                    <a:pt x="178" y="121"/>
                    <a:pt x="178" y="121"/>
                  </a:cubicBezTo>
                  <a:cubicBezTo>
                    <a:pt x="179" y="121"/>
                    <a:pt x="180" y="122"/>
                    <a:pt x="180" y="123"/>
                  </a:cubicBezTo>
                  <a:cubicBezTo>
                    <a:pt x="174" y="125"/>
                    <a:pt x="174" y="125"/>
                    <a:pt x="174" y="125"/>
                  </a:cubicBezTo>
                  <a:cubicBezTo>
                    <a:pt x="175" y="126"/>
                    <a:pt x="176" y="127"/>
                    <a:pt x="176" y="128"/>
                  </a:cubicBezTo>
                  <a:cubicBezTo>
                    <a:pt x="177" y="129"/>
                    <a:pt x="178" y="129"/>
                    <a:pt x="179" y="128"/>
                  </a:cubicBezTo>
                  <a:cubicBezTo>
                    <a:pt x="180" y="128"/>
                    <a:pt x="180" y="127"/>
                    <a:pt x="181" y="127"/>
                  </a:cubicBezTo>
                  <a:cubicBezTo>
                    <a:pt x="180" y="127"/>
                    <a:pt x="181" y="126"/>
                    <a:pt x="181" y="125"/>
                  </a:cubicBezTo>
                  <a:cubicBezTo>
                    <a:pt x="181" y="125"/>
                    <a:pt x="181" y="125"/>
                    <a:pt x="181" y="125"/>
                  </a:cubicBezTo>
                  <a:close/>
                  <a:moveTo>
                    <a:pt x="178" y="123"/>
                  </a:moveTo>
                  <a:cubicBezTo>
                    <a:pt x="177" y="122"/>
                    <a:pt x="176" y="121"/>
                    <a:pt x="175" y="122"/>
                  </a:cubicBezTo>
                  <a:cubicBezTo>
                    <a:pt x="174" y="122"/>
                    <a:pt x="173" y="123"/>
                    <a:pt x="173" y="125"/>
                  </a:cubicBezTo>
                  <a:cubicBezTo>
                    <a:pt x="178" y="123"/>
                    <a:pt x="178" y="123"/>
                    <a:pt x="178" y="123"/>
                  </a:cubicBezTo>
                  <a:close/>
                  <a:moveTo>
                    <a:pt x="190" y="122"/>
                  </a:moveTo>
                  <a:cubicBezTo>
                    <a:pt x="190" y="123"/>
                    <a:pt x="190" y="124"/>
                    <a:pt x="190" y="125"/>
                  </a:cubicBezTo>
                  <a:cubicBezTo>
                    <a:pt x="189" y="126"/>
                    <a:pt x="188" y="127"/>
                    <a:pt x="188" y="127"/>
                  </a:cubicBezTo>
                  <a:cubicBezTo>
                    <a:pt x="186" y="127"/>
                    <a:pt x="186" y="127"/>
                    <a:pt x="184" y="127"/>
                  </a:cubicBezTo>
                  <a:cubicBezTo>
                    <a:pt x="183" y="127"/>
                    <a:pt x="182" y="125"/>
                    <a:pt x="182" y="124"/>
                  </a:cubicBezTo>
                  <a:cubicBezTo>
                    <a:pt x="182" y="123"/>
                    <a:pt x="182" y="122"/>
                    <a:pt x="182" y="121"/>
                  </a:cubicBezTo>
                  <a:cubicBezTo>
                    <a:pt x="182" y="119"/>
                    <a:pt x="183" y="119"/>
                    <a:pt x="185" y="118"/>
                  </a:cubicBezTo>
                  <a:cubicBezTo>
                    <a:pt x="186" y="118"/>
                    <a:pt x="186" y="118"/>
                    <a:pt x="187" y="118"/>
                  </a:cubicBezTo>
                  <a:cubicBezTo>
                    <a:pt x="188" y="118"/>
                    <a:pt x="188" y="118"/>
                    <a:pt x="188" y="119"/>
                  </a:cubicBezTo>
                  <a:cubicBezTo>
                    <a:pt x="188" y="119"/>
                    <a:pt x="188" y="119"/>
                    <a:pt x="188" y="119"/>
                  </a:cubicBezTo>
                  <a:cubicBezTo>
                    <a:pt x="188" y="120"/>
                    <a:pt x="188" y="120"/>
                    <a:pt x="188" y="120"/>
                  </a:cubicBezTo>
                  <a:cubicBezTo>
                    <a:pt x="188" y="120"/>
                    <a:pt x="188" y="120"/>
                    <a:pt x="187" y="120"/>
                  </a:cubicBezTo>
                  <a:cubicBezTo>
                    <a:pt x="187" y="120"/>
                    <a:pt x="187" y="119"/>
                    <a:pt x="187" y="119"/>
                  </a:cubicBezTo>
                  <a:cubicBezTo>
                    <a:pt x="187" y="119"/>
                    <a:pt x="186" y="119"/>
                    <a:pt x="186" y="119"/>
                  </a:cubicBezTo>
                  <a:cubicBezTo>
                    <a:pt x="186" y="119"/>
                    <a:pt x="185" y="119"/>
                    <a:pt x="185" y="119"/>
                  </a:cubicBezTo>
                  <a:cubicBezTo>
                    <a:pt x="184" y="119"/>
                    <a:pt x="183" y="120"/>
                    <a:pt x="183" y="121"/>
                  </a:cubicBezTo>
                  <a:cubicBezTo>
                    <a:pt x="183" y="121"/>
                    <a:pt x="183" y="122"/>
                    <a:pt x="184" y="123"/>
                  </a:cubicBezTo>
                  <a:cubicBezTo>
                    <a:pt x="184" y="124"/>
                    <a:pt x="185" y="125"/>
                    <a:pt x="186" y="125"/>
                  </a:cubicBezTo>
                  <a:cubicBezTo>
                    <a:pt x="186" y="126"/>
                    <a:pt x="187" y="126"/>
                    <a:pt x="188" y="126"/>
                  </a:cubicBezTo>
                  <a:cubicBezTo>
                    <a:pt x="189" y="125"/>
                    <a:pt x="190" y="124"/>
                    <a:pt x="190" y="122"/>
                  </a:cubicBezTo>
                  <a:cubicBezTo>
                    <a:pt x="190" y="122"/>
                    <a:pt x="190" y="122"/>
                    <a:pt x="190" y="122"/>
                  </a:cubicBezTo>
                  <a:close/>
                  <a:moveTo>
                    <a:pt x="202" y="120"/>
                  </a:moveTo>
                  <a:cubicBezTo>
                    <a:pt x="198" y="122"/>
                    <a:pt x="198" y="122"/>
                    <a:pt x="198" y="122"/>
                  </a:cubicBezTo>
                  <a:cubicBezTo>
                    <a:pt x="198" y="121"/>
                    <a:pt x="198" y="121"/>
                    <a:pt x="198" y="121"/>
                  </a:cubicBezTo>
                  <a:cubicBezTo>
                    <a:pt x="199" y="121"/>
                    <a:pt x="199" y="121"/>
                    <a:pt x="198" y="120"/>
                  </a:cubicBezTo>
                  <a:cubicBezTo>
                    <a:pt x="196" y="115"/>
                    <a:pt x="196" y="115"/>
                    <a:pt x="196" y="115"/>
                  </a:cubicBezTo>
                  <a:cubicBezTo>
                    <a:pt x="195" y="114"/>
                    <a:pt x="195" y="114"/>
                    <a:pt x="194" y="115"/>
                  </a:cubicBezTo>
                  <a:cubicBezTo>
                    <a:pt x="193" y="115"/>
                    <a:pt x="192" y="116"/>
                    <a:pt x="192" y="117"/>
                  </a:cubicBezTo>
                  <a:cubicBezTo>
                    <a:pt x="194" y="121"/>
                    <a:pt x="194" y="121"/>
                    <a:pt x="194" y="121"/>
                  </a:cubicBezTo>
                  <a:cubicBezTo>
                    <a:pt x="195" y="122"/>
                    <a:pt x="196" y="122"/>
                    <a:pt x="196" y="122"/>
                  </a:cubicBezTo>
                  <a:cubicBezTo>
                    <a:pt x="196" y="122"/>
                    <a:pt x="196" y="122"/>
                    <a:pt x="196" y="122"/>
                  </a:cubicBezTo>
                  <a:cubicBezTo>
                    <a:pt x="192" y="124"/>
                    <a:pt x="192" y="124"/>
                    <a:pt x="192" y="124"/>
                  </a:cubicBezTo>
                  <a:cubicBezTo>
                    <a:pt x="192" y="124"/>
                    <a:pt x="192" y="124"/>
                    <a:pt x="192" y="124"/>
                  </a:cubicBezTo>
                  <a:cubicBezTo>
                    <a:pt x="193" y="123"/>
                    <a:pt x="193" y="123"/>
                    <a:pt x="192" y="122"/>
                  </a:cubicBezTo>
                  <a:cubicBezTo>
                    <a:pt x="188" y="113"/>
                    <a:pt x="188" y="113"/>
                    <a:pt x="188" y="113"/>
                  </a:cubicBezTo>
                  <a:cubicBezTo>
                    <a:pt x="187" y="113"/>
                    <a:pt x="187" y="113"/>
                    <a:pt x="187" y="113"/>
                  </a:cubicBezTo>
                  <a:cubicBezTo>
                    <a:pt x="187" y="113"/>
                    <a:pt x="186" y="113"/>
                    <a:pt x="186" y="113"/>
                  </a:cubicBezTo>
                  <a:cubicBezTo>
                    <a:pt x="186" y="113"/>
                    <a:pt x="186" y="113"/>
                    <a:pt x="186" y="113"/>
                  </a:cubicBezTo>
                  <a:cubicBezTo>
                    <a:pt x="186" y="112"/>
                    <a:pt x="187" y="111"/>
                    <a:pt x="188" y="110"/>
                  </a:cubicBezTo>
                  <a:cubicBezTo>
                    <a:pt x="191" y="116"/>
                    <a:pt x="191" y="116"/>
                    <a:pt x="191" y="116"/>
                  </a:cubicBezTo>
                  <a:cubicBezTo>
                    <a:pt x="192" y="114"/>
                    <a:pt x="192" y="113"/>
                    <a:pt x="193" y="113"/>
                  </a:cubicBezTo>
                  <a:cubicBezTo>
                    <a:pt x="195" y="112"/>
                    <a:pt x="196" y="113"/>
                    <a:pt x="197" y="115"/>
                  </a:cubicBezTo>
                  <a:cubicBezTo>
                    <a:pt x="199" y="119"/>
                    <a:pt x="199" y="119"/>
                    <a:pt x="199" y="119"/>
                  </a:cubicBezTo>
                  <a:cubicBezTo>
                    <a:pt x="200" y="120"/>
                    <a:pt x="201" y="120"/>
                    <a:pt x="202" y="120"/>
                  </a:cubicBezTo>
                  <a:cubicBezTo>
                    <a:pt x="202" y="120"/>
                    <a:pt x="202" y="120"/>
                    <a:pt x="202" y="120"/>
                  </a:cubicBezTo>
                  <a:close/>
                  <a:moveTo>
                    <a:pt x="212" y="114"/>
                  </a:moveTo>
                  <a:cubicBezTo>
                    <a:pt x="208" y="116"/>
                    <a:pt x="208" y="116"/>
                    <a:pt x="208" y="116"/>
                  </a:cubicBezTo>
                  <a:cubicBezTo>
                    <a:pt x="208" y="116"/>
                    <a:pt x="208" y="116"/>
                    <a:pt x="208" y="116"/>
                  </a:cubicBezTo>
                  <a:cubicBezTo>
                    <a:pt x="209" y="115"/>
                    <a:pt x="209" y="115"/>
                    <a:pt x="209" y="114"/>
                  </a:cubicBezTo>
                  <a:cubicBezTo>
                    <a:pt x="206" y="110"/>
                    <a:pt x="206" y="110"/>
                    <a:pt x="206" y="110"/>
                  </a:cubicBezTo>
                  <a:cubicBezTo>
                    <a:pt x="206" y="109"/>
                    <a:pt x="206" y="109"/>
                    <a:pt x="206" y="109"/>
                  </a:cubicBezTo>
                  <a:cubicBezTo>
                    <a:pt x="205" y="109"/>
                    <a:pt x="205" y="109"/>
                    <a:pt x="204" y="109"/>
                  </a:cubicBezTo>
                  <a:cubicBezTo>
                    <a:pt x="203" y="110"/>
                    <a:pt x="202" y="111"/>
                    <a:pt x="202" y="111"/>
                  </a:cubicBezTo>
                  <a:cubicBezTo>
                    <a:pt x="205" y="116"/>
                    <a:pt x="205" y="116"/>
                    <a:pt x="205" y="116"/>
                  </a:cubicBezTo>
                  <a:cubicBezTo>
                    <a:pt x="206" y="117"/>
                    <a:pt x="206" y="117"/>
                    <a:pt x="207" y="117"/>
                  </a:cubicBezTo>
                  <a:cubicBezTo>
                    <a:pt x="207" y="117"/>
                    <a:pt x="207" y="117"/>
                    <a:pt x="207" y="117"/>
                  </a:cubicBezTo>
                  <a:cubicBezTo>
                    <a:pt x="203" y="119"/>
                    <a:pt x="203" y="119"/>
                    <a:pt x="203" y="119"/>
                  </a:cubicBezTo>
                  <a:cubicBezTo>
                    <a:pt x="203" y="119"/>
                    <a:pt x="203" y="119"/>
                    <a:pt x="203" y="119"/>
                  </a:cubicBezTo>
                  <a:cubicBezTo>
                    <a:pt x="204" y="119"/>
                    <a:pt x="204" y="118"/>
                    <a:pt x="204" y="117"/>
                  </a:cubicBezTo>
                  <a:cubicBezTo>
                    <a:pt x="201" y="113"/>
                    <a:pt x="201" y="113"/>
                    <a:pt x="201" y="113"/>
                  </a:cubicBezTo>
                  <a:cubicBezTo>
                    <a:pt x="200" y="112"/>
                    <a:pt x="200" y="112"/>
                    <a:pt x="200" y="112"/>
                  </a:cubicBezTo>
                  <a:cubicBezTo>
                    <a:pt x="200" y="112"/>
                    <a:pt x="200" y="112"/>
                    <a:pt x="199" y="113"/>
                  </a:cubicBezTo>
                  <a:cubicBezTo>
                    <a:pt x="199" y="112"/>
                    <a:pt x="199" y="112"/>
                    <a:pt x="199" y="112"/>
                  </a:cubicBezTo>
                  <a:cubicBezTo>
                    <a:pt x="201" y="110"/>
                    <a:pt x="201" y="110"/>
                    <a:pt x="201" y="110"/>
                  </a:cubicBezTo>
                  <a:cubicBezTo>
                    <a:pt x="202" y="111"/>
                    <a:pt x="202" y="111"/>
                    <a:pt x="202" y="111"/>
                  </a:cubicBezTo>
                  <a:cubicBezTo>
                    <a:pt x="202" y="110"/>
                    <a:pt x="203" y="109"/>
                    <a:pt x="204" y="108"/>
                  </a:cubicBezTo>
                  <a:cubicBezTo>
                    <a:pt x="205" y="107"/>
                    <a:pt x="206" y="108"/>
                    <a:pt x="208" y="110"/>
                  </a:cubicBezTo>
                  <a:cubicBezTo>
                    <a:pt x="210" y="114"/>
                    <a:pt x="210" y="114"/>
                    <a:pt x="210" y="114"/>
                  </a:cubicBezTo>
                  <a:cubicBezTo>
                    <a:pt x="210" y="114"/>
                    <a:pt x="211" y="115"/>
                    <a:pt x="212" y="114"/>
                  </a:cubicBezTo>
                  <a:cubicBezTo>
                    <a:pt x="212" y="114"/>
                    <a:pt x="212" y="114"/>
                    <a:pt x="212" y="114"/>
                  </a:cubicBezTo>
                  <a:close/>
                  <a:moveTo>
                    <a:pt x="218" y="104"/>
                  </a:moveTo>
                  <a:cubicBezTo>
                    <a:pt x="219" y="105"/>
                    <a:pt x="219" y="107"/>
                    <a:pt x="219" y="108"/>
                  </a:cubicBezTo>
                  <a:cubicBezTo>
                    <a:pt x="219" y="109"/>
                    <a:pt x="218" y="110"/>
                    <a:pt x="217" y="111"/>
                  </a:cubicBezTo>
                  <a:cubicBezTo>
                    <a:pt x="216" y="112"/>
                    <a:pt x="215" y="112"/>
                    <a:pt x="214" y="112"/>
                  </a:cubicBezTo>
                  <a:cubicBezTo>
                    <a:pt x="212" y="111"/>
                    <a:pt x="211" y="111"/>
                    <a:pt x="210" y="110"/>
                  </a:cubicBezTo>
                  <a:cubicBezTo>
                    <a:pt x="210" y="109"/>
                    <a:pt x="209" y="107"/>
                    <a:pt x="209" y="106"/>
                  </a:cubicBezTo>
                  <a:cubicBezTo>
                    <a:pt x="209" y="105"/>
                    <a:pt x="210" y="104"/>
                    <a:pt x="211" y="103"/>
                  </a:cubicBezTo>
                  <a:cubicBezTo>
                    <a:pt x="212" y="102"/>
                    <a:pt x="214" y="102"/>
                    <a:pt x="215" y="102"/>
                  </a:cubicBezTo>
                  <a:cubicBezTo>
                    <a:pt x="216" y="102"/>
                    <a:pt x="217" y="103"/>
                    <a:pt x="218" y="104"/>
                  </a:cubicBezTo>
                  <a:close/>
                  <a:moveTo>
                    <a:pt x="217" y="106"/>
                  </a:moveTo>
                  <a:cubicBezTo>
                    <a:pt x="216" y="105"/>
                    <a:pt x="215" y="104"/>
                    <a:pt x="214" y="103"/>
                  </a:cubicBezTo>
                  <a:cubicBezTo>
                    <a:pt x="213" y="103"/>
                    <a:pt x="212" y="103"/>
                    <a:pt x="212" y="103"/>
                  </a:cubicBezTo>
                  <a:cubicBezTo>
                    <a:pt x="211" y="104"/>
                    <a:pt x="211" y="105"/>
                    <a:pt x="211" y="105"/>
                  </a:cubicBezTo>
                  <a:cubicBezTo>
                    <a:pt x="211" y="106"/>
                    <a:pt x="211" y="107"/>
                    <a:pt x="212" y="108"/>
                  </a:cubicBezTo>
                  <a:cubicBezTo>
                    <a:pt x="212" y="109"/>
                    <a:pt x="213" y="110"/>
                    <a:pt x="214" y="110"/>
                  </a:cubicBezTo>
                  <a:cubicBezTo>
                    <a:pt x="215" y="111"/>
                    <a:pt x="216" y="111"/>
                    <a:pt x="217" y="110"/>
                  </a:cubicBezTo>
                  <a:cubicBezTo>
                    <a:pt x="218" y="110"/>
                    <a:pt x="218" y="109"/>
                    <a:pt x="218" y="108"/>
                  </a:cubicBezTo>
                  <a:cubicBezTo>
                    <a:pt x="218" y="107"/>
                    <a:pt x="217" y="107"/>
                    <a:pt x="217" y="106"/>
                  </a:cubicBezTo>
                  <a:close/>
                  <a:moveTo>
                    <a:pt x="226" y="103"/>
                  </a:moveTo>
                  <a:cubicBezTo>
                    <a:pt x="222" y="107"/>
                    <a:pt x="222" y="107"/>
                    <a:pt x="222" y="107"/>
                  </a:cubicBezTo>
                  <a:cubicBezTo>
                    <a:pt x="222" y="106"/>
                    <a:pt x="222" y="106"/>
                    <a:pt x="222" y="106"/>
                  </a:cubicBezTo>
                  <a:cubicBezTo>
                    <a:pt x="223" y="105"/>
                    <a:pt x="223" y="105"/>
                    <a:pt x="223" y="104"/>
                  </a:cubicBezTo>
                  <a:cubicBezTo>
                    <a:pt x="216" y="97"/>
                    <a:pt x="216" y="97"/>
                    <a:pt x="216" y="97"/>
                  </a:cubicBezTo>
                  <a:cubicBezTo>
                    <a:pt x="216" y="96"/>
                    <a:pt x="216" y="96"/>
                    <a:pt x="215" y="96"/>
                  </a:cubicBezTo>
                  <a:cubicBezTo>
                    <a:pt x="215" y="96"/>
                    <a:pt x="215" y="96"/>
                    <a:pt x="214" y="97"/>
                  </a:cubicBezTo>
                  <a:cubicBezTo>
                    <a:pt x="214" y="97"/>
                    <a:pt x="214" y="97"/>
                    <a:pt x="214" y="97"/>
                  </a:cubicBezTo>
                  <a:cubicBezTo>
                    <a:pt x="214" y="97"/>
                    <a:pt x="214" y="97"/>
                    <a:pt x="214" y="97"/>
                  </a:cubicBezTo>
                  <a:cubicBezTo>
                    <a:pt x="214" y="96"/>
                    <a:pt x="215" y="95"/>
                    <a:pt x="216" y="94"/>
                  </a:cubicBezTo>
                  <a:cubicBezTo>
                    <a:pt x="224" y="103"/>
                    <a:pt x="224" y="103"/>
                    <a:pt x="224" y="103"/>
                  </a:cubicBezTo>
                  <a:cubicBezTo>
                    <a:pt x="224" y="104"/>
                    <a:pt x="225" y="104"/>
                    <a:pt x="226" y="103"/>
                  </a:cubicBezTo>
                  <a:cubicBezTo>
                    <a:pt x="226" y="103"/>
                    <a:pt x="226" y="103"/>
                    <a:pt x="226" y="103"/>
                  </a:cubicBezTo>
                  <a:close/>
                  <a:moveTo>
                    <a:pt x="231" y="93"/>
                  </a:moveTo>
                  <a:cubicBezTo>
                    <a:pt x="232" y="94"/>
                    <a:pt x="232" y="95"/>
                    <a:pt x="232" y="96"/>
                  </a:cubicBezTo>
                  <a:cubicBezTo>
                    <a:pt x="232" y="97"/>
                    <a:pt x="232" y="99"/>
                    <a:pt x="230" y="99"/>
                  </a:cubicBezTo>
                  <a:cubicBezTo>
                    <a:pt x="230" y="100"/>
                    <a:pt x="228" y="101"/>
                    <a:pt x="227" y="101"/>
                  </a:cubicBezTo>
                  <a:cubicBezTo>
                    <a:pt x="226" y="101"/>
                    <a:pt x="225" y="100"/>
                    <a:pt x="224" y="99"/>
                  </a:cubicBezTo>
                  <a:cubicBezTo>
                    <a:pt x="223" y="98"/>
                    <a:pt x="222" y="97"/>
                    <a:pt x="222" y="96"/>
                  </a:cubicBezTo>
                  <a:cubicBezTo>
                    <a:pt x="222" y="95"/>
                    <a:pt x="223" y="93"/>
                    <a:pt x="224" y="93"/>
                  </a:cubicBezTo>
                  <a:cubicBezTo>
                    <a:pt x="225" y="92"/>
                    <a:pt x="226" y="91"/>
                    <a:pt x="227" y="91"/>
                  </a:cubicBezTo>
                  <a:cubicBezTo>
                    <a:pt x="229" y="91"/>
                    <a:pt x="230" y="91"/>
                    <a:pt x="231" y="93"/>
                  </a:cubicBezTo>
                  <a:close/>
                  <a:moveTo>
                    <a:pt x="230" y="95"/>
                  </a:moveTo>
                  <a:cubicBezTo>
                    <a:pt x="229" y="94"/>
                    <a:pt x="228" y="93"/>
                    <a:pt x="227" y="93"/>
                  </a:cubicBezTo>
                  <a:cubicBezTo>
                    <a:pt x="226" y="92"/>
                    <a:pt x="225" y="92"/>
                    <a:pt x="224" y="93"/>
                  </a:cubicBezTo>
                  <a:cubicBezTo>
                    <a:pt x="224" y="93"/>
                    <a:pt x="224" y="94"/>
                    <a:pt x="224" y="95"/>
                  </a:cubicBezTo>
                  <a:cubicBezTo>
                    <a:pt x="224" y="96"/>
                    <a:pt x="224" y="96"/>
                    <a:pt x="225" y="97"/>
                  </a:cubicBezTo>
                  <a:cubicBezTo>
                    <a:pt x="226" y="98"/>
                    <a:pt x="227" y="99"/>
                    <a:pt x="228" y="99"/>
                  </a:cubicBezTo>
                  <a:cubicBezTo>
                    <a:pt x="229" y="99"/>
                    <a:pt x="230" y="99"/>
                    <a:pt x="231" y="99"/>
                  </a:cubicBezTo>
                  <a:cubicBezTo>
                    <a:pt x="232" y="98"/>
                    <a:pt x="232" y="97"/>
                    <a:pt x="231" y="97"/>
                  </a:cubicBezTo>
                  <a:cubicBezTo>
                    <a:pt x="231" y="96"/>
                    <a:pt x="231" y="95"/>
                    <a:pt x="230" y="95"/>
                  </a:cubicBezTo>
                  <a:close/>
                  <a:moveTo>
                    <a:pt x="236" y="82"/>
                  </a:moveTo>
                  <a:cubicBezTo>
                    <a:pt x="234" y="83"/>
                    <a:pt x="234" y="83"/>
                    <a:pt x="234" y="83"/>
                  </a:cubicBezTo>
                  <a:cubicBezTo>
                    <a:pt x="235" y="83"/>
                    <a:pt x="236" y="84"/>
                    <a:pt x="236" y="84"/>
                  </a:cubicBezTo>
                  <a:cubicBezTo>
                    <a:pt x="237" y="85"/>
                    <a:pt x="237" y="85"/>
                    <a:pt x="237" y="87"/>
                  </a:cubicBezTo>
                  <a:cubicBezTo>
                    <a:pt x="237" y="87"/>
                    <a:pt x="237" y="88"/>
                    <a:pt x="236" y="89"/>
                  </a:cubicBezTo>
                  <a:cubicBezTo>
                    <a:pt x="236" y="89"/>
                    <a:pt x="236" y="89"/>
                    <a:pt x="236" y="90"/>
                  </a:cubicBezTo>
                  <a:cubicBezTo>
                    <a:pt x="236" y="91"/>
                    <a:pt x="236" y="91"/>
                    <a:pt x="236" y="91"/>
                  </a:cubicBezTo>
                  <a:cubicBezTo>
                    <a:pt x="236" y="92"/>
                    <a:pt x="237" y="91"/>
                    <a:pt x="238" y="90"/>
                  </a:cubicBezTo>
                  <a:cubicBezTo>
                    <a:pt x="239" y="89"/>
                    <a:pt x="240" y="88"/>
                    <a:pt x="240" y="87"/>
                  </a:cubicBezTo>
                  <a:cubicBezTo>
                    <a:pt x="241" y="87"/>
                    <a:pt x="242" y="87"/>
                    <a:pt x="242" y="88"/>
                  </a:cubicBezTo>
                  <a:cubicBezTo>
                    <a:pt x="243" y="88"/>
                    <a:pt x="243" y="89"/>
                    <a:pt x="243" y="91"/>
                  </a:cubicBezTo>
                  <a:cubicBezTo>
                    <a:pt x="243" y="92"/>
                    <a:pt x="242" y="93"/>
                    <a:pt x="242" y="94"/>
                  </a:cubicBezTo>
                  <a:cubicBezTo>
                    <a:pt x="241" y="95"/>
                    <a:pt x="240" y="95"/>
                    <a:pt x="239" y="96"/>
                  </a:cubicBezTo>
                  <a:cubicBezTo>
                    <a:pt x="238" y="96"/>
                    <a:pt x="238" y="96"/>
                    <a:pt x="238" y="95"/>
                  </a:cubicBezTo>
                  <a:cubicBezTo>
                    <a:pt x="237" y="95"/>
                    <a:pt x="237" y="95"/>
                    <a:pt x="237" y="94"/>
                  </a:cubicBezTo>
                  <a:cubicBezTo>
                    <a:pt x="237" y="94"/>
                    <a:pt x="237" y="93"/>
                    <a:pt x="237" y="93"/>
                  </a:cubicBezTo>
                  <a:cubicBezTo>
                    <a:pt x="237" y="93"/>
                    <a:pt x="237" y="93"/>
                    <a:pt x="236" y="93"/>
                  </a:cubicBezTo>
                  <a:cubicBezTo>
                    <a:pt x="236" y="93"/>
                    <a:pt x="236" y="93"/>
                    <a:pt x="236" y="93"/>
                  </a:cubicBezTo>
                  <a:cubicBezTo>
                    <a:pt x="235" y="93"/>
                    <a:pt x="235" y="92"/>
                    <a:pt x="235" y="92"/>
                  </a:cubicBezTo>
                  <a:cubicBezTo>
                    <a:pt x="235" y="91"/>
                    <a:pt x="235" y="91"/>
                    <a:pt x="235" y="90"/>
                  </a:cubicBezTo>
                  <a:cubicBezTo>
                    <a:pt x="234" y="91"/>
                    <a:pt x="233" y="91"/>
                    <a:pt x="232" y="90"/>
                  </a:cubicBezTo>
                  <a:cubicBezTo>
                    <a:pt x="231" y="89"/>
                    <a:pt x="230" y="89"/>
                    <a:pt x="230" y="87"/>
                  </a:cubicBezTo>
                  <a:cubicBezTo>
                    <a:pt x="230" y="87"/>
                    <a:pt x="231" y="85"/>
                    <a:pt x="232" y="85"/>
                  </a:cubicBezTo>
                  <a:cubicBezTo>
                    <a:pt x="232" y="84"/>
                    <a:pt x="232" y="84"/>
                    <a:pt x="233" y="83"/>
                  </a:cubicBezTo>
                  <a:cubicBezTo>
                    <a:pt x="234" y="83"/>
                    <a:pt x="234" y="83"/>
                    <a:pt x="234" y="83"/>
                  </a:cubicBezTo>
                  <a:cubicBezTo>
                    <a:pt x="235" y="81"/>
                    <a:pt x="235" y="81"/>
                    <a:pt x="235" y="81"/>
                  </a:cubicBezTo>
                  <a:cubicBezTo>
                    <a:pt x="236" y="82"/>
                    <a:pt x="236" y="82"/>
                    <a:pt x="236" y="82"/>
                  </a:cubicBezTo>
                  <a:close/>
                  <a:moveTo>
                    <a:pt x="236" y="86"/>
                  </a:moveTo>
                  <a:cubicBezTo>
                    <a:pt x="235" y="86"/>
                    <a:pt x="234" y="85"/>
                    <a:pt x="234" y="85"/>
                  </a:cubicBezTo>
                  <a:cubicBezTo>
                    <a:pt x="233" y="85"/>
                    <a:pt x="232" y="85"/>
                    <a:pt x="232" y="85"/>
                  </a:cubicBezTo>
                  <a:cubicBezTo>
                    <a:pt x="231" y="86"/>
                    <a:pt x="231" y="86"/>
                    <a:pt x="231" y="87"/>
                  </a:cubicBezTo>
                  <a:cubicBezTo>
                    <a:pt x="231" y="87"/>
                    <a:pt x="232" y="87"/>
                    <a:pt x="232" y="88"/>
                  </a:cubicBezTo>
                  <a:cubicBezTo>
                    <a:pt x="233" y="88"/>
                    <a:pt x="233" y="89"/>
                    <a:pt x="234" y="89"/>
                  </a:cubicBezTo>
                  <a:cubicBezTo>
                    <a:pt x="235" y="89"/>
                    <a:pt x="235" y="89"/>
                    <a:pt x="236" y="89"/>
                  </a:cubicBezTo>
                  <a:cubicBezTo>
                    <a:pt x="237" y="88"/>
                    <a:pt x="236" y="87"/>
                    <a:pt x="236" y="86"/>
                  </a:cubicBezTo>
                  <a:close/>
                  <a:moveTo>
                    <a:pt x="242" y="89"/>
                  </a:moveTo>
                  <a:cubicBezTo>
                    <a:pt x="242" y="89"/>
                    <a:pt x="241" y="89"/>
                    <a:pt x="240" y="89"/>
                  </a:cubicBezTo>
                  <a:cubicBezTo>
                    <a:pt x="240" y="90"/>
                    <a:pt x="240" y="90"/>
                    <a:pt x="239" y="91"/>
                  </a:cubicBezTo>
                  <a:cubicBezTo>
                    <a:pt x="238" y="92"/>
                    <a:pt x="238" y="92"/>
                    <a:pt x="237" y="93"/>
                  </a:cubicBezTo>
                  <a:cubicBezTo>
                    <a:pt x="237" y="93"/>
                    <a:pt x="238" y="94"/>
                    <a:pt x="238" y="95"/>
                  </a:cubicBezTo>
                  <a:cubicBezTo>
                    <a:pt x="239" y="95"/>
                    <a:pt x="240" y="95"/>
                    <a:pt x="241" y="93"/>
                  </a:cubicBezTo>
                  <a:cubicBezTo>
                    <a:pt x="242" y="93"/>
                    <a:pt x="242" y="91"/>
                    <a:pt x="243" y="91"/>
                  </a:cubicBezTo>
                  <a:cubicBezTo>
                    <a:pt x="243" y="90"/>
                    <a:pt x="242" y="89"/>
                    <a:pt x="242" y="89"/>
                  </a:cubicBezTo>
                  <a:close/>
                  <a:moveTo>
                    <a:pt x="242" y="73"/>
                  </a:moveTo>
                  <a:cubicBezTo>
                    <a:pt x="242" y="73"/>
                    <a:pt x="242" y="73"/>
                    <a:pt x="242" y="74"/>
                  </a:cubicBezTo>
                  <a:cubicBezTo>
                    <a:pt x="242" y="74"/>
                    <a:pt x="242" y="74"/>
                    <a:pt x="242" y="75"/>
                  </a:cubicBezTo>
                  <a:cubicBezTo>
                    <a:pt x="247" y="83"/>
                    <a:pt x="247" y="83"/>
                    <a:pt x="247" y="83"/>
                  </a:cubicBezTo>
                  <a:cubicBezTo>
                    <a:pt x="248" y="85"/>
                    <a:pt x="248" y="86"/>
                    <a:pt x="247" y="87"/>
                  </a:cubicBezTo>
                  <a:cubicBezTo>
                    <a:pt x="246" y="88"/>
                    <a:pt x="246" y="88"/>
                    <a:pt x="245" y="87"/>
                  </a:cubicBezTo>
                  <a:cubicBezTo>
                    <a:pt x="245" y="87"/>
                    <a:pt x="245" y="87"/>
                    <a:pt x="245" y="87"/>
                  </a:cubicBezTo>
                  <a:cubicBezTo>
                    <a:pt x="245" y="86"/>
                    <a:pt x="245" y="86"/>
                    <a:pt x="245" y="86"/>
                  </a:cubicBezTo>
                  <a:cubicBezTo>
                    <a:pt x="245" y="86"/>
                    <a:pt x="246" y="85"/>
                    <a:pt x="246" y="85"/>
                  </a:cubicBezTo>
                  <a:cubicBezTo>
                    <a:pt x="246" y="85"/>
                    <a:pt x="246" y="85"/>
                    <a:pt x="246" y="85"/>
                  </a:cubicBezTo>
                  <a:cubicBezTo>
                    <a:pt x="247" y="85"/>
                    <a:pt x="246" y="83"/>
                    <a:pt x="245" y="81"/>
                  </a:cubicBezTo>
                  <a:cubicBezTo>
                    <a:pt x="238" y="80"/>
                    <a:pt x="238" y="80"/>
                    <a:pt x="238" y="80"/>
                  </a:cubicBezTo>
                  <a:cubicBezTo>
                    <a:pt x="237" y="80"/>
                    <a:pt x="237" y="80"/>
                    <a:pt x="236" y="80"/>
                  </a:cubicBezTo>
                  <a:cubicBezTo>
                    <a:pt x="236" y="80"/>
                    <a:pt x="236" y="80"/>
                    <a:pt x="236" y="80"/>
                  </a:cubicBezTo>
                  <a:cubicBezTo>
                    <a:pt x="235" y="80"/>
                    <a:pt x="235" y="80"/>
                    <a:pt x="235" y="80"/>
                  </a:cubicBezTo>
                  <a:cubicBezTo>
                    <a:pt x="238" y="77"/>
                    <a:pt x="238" y="77"/>
                    <a:pt x="238" y="77"/>
                  </a:cubicBezTo>
                  <a:cubicBezTo>
                    <a:pt x="238" y="77"/>
                    <a:pt x="238" y="77"/>
                    <a:pt x="238" y="77"/>
                  </a:cubicBezTo>
                  <a:cubicBezTo>
                    <a:pt x="238" y="78"/>
                    <a:pt x="238" y="78"/>
                    <a:pt x="238" y="78"/>
                  </a:cubicBezTo>
                  <a:cubicBezTo>
                    <a:pt x="238" y="78"/>
                    <a:pt x="238" y="79"/>
                    <a:pt x="239" y="79"/>
                  </a:cubicBezTo>
                  <a:cubicBezTo>
                    <a:pt x="244" y="80"/>
                    <a:pt x="244" y="80"/>
                    <a:pt x="244" y="80"/>
                  </a:cubicBezTo>
                  <a:cubicBezTo>
                    <a:pt x="242" y="75"/>
                    <a:pt x="242" y="75"/>
                    <a:pt x="242" y="75"/>
                  </a:cubicBezTo>
                  <a:cubicBezTo>
                    <a:pt x="241" y="75"/>
                    <a:pt x="241" y="75"/>
                    <a:pt x="241" y="75"/>
                  </a:cubicBezTo>
                  <a:cubicBezTo>
                    <a:pt x="241" y="75"/>
                    <a:pt x="241" y="75"/>
                    <a:pt x="241" y="75"/>
                  </a:cubicBezTo>
                  <a:cubicBezTo>
                    <a:pt x="240" y="75"/>
                    <a:pt x="240" y="75"/>
                    <a:pt x="240" y="75"/>
                  </a:cubicBezTo>
                  <a:cubicBezTo>
                    <a:pt x="240" y="75"/>
                    <a:pt x="240" y="75"/>
                    <a:pt x="240" y="75"/>
                  </a:cubicBezTo>
                  <a:cubicBezTo>
                    <a:pt x="242" y="73"/>
                    <a:pt x="242" y="73"/>
                    <a:pt x="242" y="73"/>
                  </a:cubicBezTo>
                  <a:cubicBezTo>
                    <a:pt x="242" y="73"/>
                    <a:pt x="242" y="73"/>
                    <a:pt x="242" y="73"/>
                  </a:cubicBezTo>
                  <a:close/>
                  <a:moveTo>
                    <a:pt x="253" y="63"/>
                  </a:moveTo>
                  <a:cubicBezTo>
                    <a:pt x="254" y="64"/>
                    <a:pt x="255" y="65"/>
                    <a:pt x="255" y="66"/>
                  </a:cubicBezTo>
                  <a:cubicBezTo>
                    <a:pt x="256" y="67"/>
                    <a:pt x="256" y="68"/>
                    <a:pt x="255" y="69"/>
                  </a:cubicBezTo>
                  <a:cubicBezTo>
                    <a:pt x="254" y="71"/>
                    <a:pt x="253" y="71"/>
                    <a:pt x="252" y="71"/>
                  </a:cubicBezTo>
                  <a:cubicBezTo>
                    <a:pt x="251" y="72"/>
                    <a:pt x="250" y="71"/>
                    <a:pt x="248" y="71"/>
                  </a:cubicBezTo>
                  <a:cubicBezTo>
                    <a:pt x="247" y="70"/>
                    <a:pt x="246" y="69"/>
                    <a:pt x="246" y="68"/>
                  </a:cubicBezTo>
                  <a:cubicBezTo>
                    <a:pt x="246" y="67"/>
                    <a:pt x="246" y="66"/>
                    <a:pt x="246" y="65"/>
                  </a:cubicBezTo>
                  <a:cubicBezTo>
                    <a:pt x="247" y="63"/>
                    <a:pt x="248" y="63"/>
                    <a:pt x="249" y="62"/>
                  </a:cubicBezTo>
                  <a:cubicBezTo>
                    <a:pt x="250" y="62"/>
                    <a:pt x="252" y="62"/>
                    <a:pt x="253" y="63"/>
                  </a:cubicBezTo>
                  <a:close/>
                  <a:moveTo>
                    <a:pt x="252" y="65"/>
                  </a:moveTo>
                  <a:cubicBezTo>
                    <a:pt x="251" y="64"/>
                    <a:pt x="250" y="64"/>
                    <a:pt x="249" y="64"/>
                  </a:cubicBezTo>
                  <a:cubicBezTo>
                    <a:pt x="248" y="64"/>
                    <a:pt x="247" y="64"/>
                    <a:pt x="247" y="65"/>
                  </a:cubicBezTo>
                  <a:cubicBezTo>
                    <a:pt x="246" y="66"/>
                    <a:pt x="246" y="66"/>
                    <a:pt x="247" y="67"/>
                  </a:cubicBezTo>
                  <a:cubicBezTo>
                    <a:pt x="247" y="68"/>
                    <a:pt x="248" y="68"/>
                    <a:pt x="249" y="69"/>
                  </a:cubicBezTo>
                  <a:cubicBezTo>
                    <a:pt x="250" y="69"/>
                    <a:pt x="251" y="69"/>
                    <a:pt x="252" y="70"/>
                  </a:cubicBezTo>
                  <a:cubicBezTo>
                    <a:pt x="253" y="70"/>
                    <a:pt x="254" y="69"/>
                    <a:pt x="254" y="69"/>
                  </a:cubicBezTo>
                  <a:cubicBezTo>
                    <a:pt x="255" y="68"/>
                    <a:pt x="255" y="67"/>
                    <a:pt x="254" y="66"/>
                  </a:cubicBezTo>
                  <a:cubicBezTo>
                    <a:pt x="254" y="66"/>
                    <a:pt x="253" y="65"/>
                    <a:pt x="252" y="65"/>
                  </a:cubicBezTo>
                  <a:close/>
                  <a:moveTo>
                    <a:pt x="266" y="40"/>
                  </a:moveTo>
                  <a:cubicBezTo>
                    <a:pt x="267" y="42"/>
                    <a:pt x="267" y="44"/>
                    <a:pt x="266" y="46"/>
                  </a:cubicBezTo>
                  <a:cubicBezTo>
                    <a:pt x="265" y="48"/>
                    <a:pt x="264" y="49"/>
                    <a:pt x="262" y="50"/>
                  </a:cubicBezTo>
                  <a:cubicBezTo>
                    <a:pt x="261" y="51"/>
                    <a:pt x="259" y="51"/>
                    <a:pt x="257" y="50"/>
                  </a:cubicBezTo>
                  <a:cubicBezTo>
                    <a:pt x="255" y="49"/>
                    <a:pt x="254" y="48"/>
                    <a:pt x="253" y="47"/>
                  </a:cubicBezTo>
                  <a:cubicBezTo>
                    <a:pt x="252" y="45"/>
                    <a:pt x="252" y="43"/>
                    <a:pt x="253" y="41"/>
                  </a:cubicBezTo>
                  <a:cubicBezTo>
                    <a:pt x="254" y="41"/>
                    <a:pt x="254" y="40"/>
                    <a:pt x="254" y="39"/>
                  </a:cubicBezTo>
                  <a:cubicBezTo>
                    <a:pt x="255" y="39"/>
                    <a:pt x="255" y="38"/>
                    <a:pt x="255" y="38"/>
                  </a:cubicBezTo>
                  <a:cubicBezTo>
                    <a:pt x="255" y="38"/>
                    <a:pt x="255" y="37"/>
                    <a:pt x="255" y="37"/>
                  </a:cubicBezTo>
                  <a:cubicBezTo>
                    <a:pt x="255" y="37"/>
                    <a:pt x="255" y="37"/>
                    <a:pt x="255" y="37"/>
                  </a:cubicBezTo>
                  <a:cubicBezTo>
                    <a:pt x="259" y="38"/>
                    <a:pt x="259" y="38"/>
                    <a:pt x="259" y="38"/>
                  </a:cubicBezTo>
                  <a:cubicBezTo>
                    <a:pt x="259" y="39"/>
                    <a:pt x="259" y="39"/>
                    <a:pt x="259" y="39"/>
                  </a:cubicBezTo>
                  <a:cubicBezTo>
                    <a:pt x="258" y="39"/>
                    <a:pt x="257" y="39"/>
                    <a:pt x="256" y="39"/>
                  </a:cubicBezTo>
                  <a:cubicBezTo>
                    <a:pt x="255" y="39"/>
                    <a:pt x="254" y="40"/>
                    <a:pt x="254" y="41"/>
                  </a:cubicBezTo>
                  <a:cubicBezTo>
                    <a:pt x="254" y="43"/>
                    <a:pt x="254" y="44"/>
                    <a:pt x="254" y="45"/>
                  </a:cubicBezTo>
                  <a:cubicBezTo>
                    <a:pt x="255" y="47"/>
                    <a:pt x="256" y="47"/>
                    <a:pt x="258" y="48"/>
                  </a:cubicBezTo>
                  <a:cubicBezTo>
                    <a:pt x="260" y="49"/>
                    <a:pt x="261" y="49"/>
                    <a:pt x="263" y="49"/>
                  </a:cubicBezTo>
                  <a:cubicBezTo>
                    <a:pt x="264" y="48"/>
                    <a:pt x="265" y="47"/>
                    <a:pt x="266" y="46"/>
                  </a:cubicBezTo>
                  <a:cubicBezTo>
                    <a:pt x="266" y="45"/>
                    <a:pt x="266" y="43"/>
                    <a:pt x="266" y="42"/>
                  </a:cubicBezTo>
                  <a:cubicBezTo>
                    <a:pt x="266" y="42"/>
                    <a:pt x="266" y="41"/>
                    <a:pt x="266" y="40"/>
                  </a:cubicBezTo>
                  <a:cubicBezTo>
                    <a:pt x="266" y="40"/>
                    <a:pt x="266" y="40"/>
                    <a:pt x="266" y="40"/>
                  </a:cubicBezTo>
                  <a:close/>
                  <a:moveTo>
                    <a:pt x="270" y="30"/>
                  </a:moveTo>
                  <a:cubicBezTo>
                    <a:pt x="269" y="34"/>
                    <a:pt x="269" y="34"/>
                    <a:pt x="269" y="34"/>
                  </a:cubicBezTo>
                  <a:cubicBezTo>
                    <a:pt x="269" y="34"/>
                    <a:pt x="269" y="34"/>
                    <a:pt x="269" y="34"/>
                  </a:cubicBezTo>
                  <a:cubicBezTo>
                    <a:pt x="269" y="33"/>
                    <a:pt x="269" y="33"/>
                    <a:pt x="268" y="32"/>
                  </a:cubicBezTo>
                  <a:cubicBezTo>
                    <a:pt x="263" y="31"/>
                    <a:pt x="263" y="31"/>
                    <a:pt x="263" y="31"/>
                  </a:cubicBezTo>
                  <a:cubicBezTo>
                    <a:pt x="262" y="31"/>
                    <a:pt x="261" y="31"/>
                    <a:pt x="261" y="32"/>
                  </a:cubicBezTo>
                  <a:cubicBezTo>
                    <a:pt x="260" y="33"/>
                    <a:pt x="261" y="33"/>
                    <a:pt x="261" y="34"/>
                  </a:cubicBezTo>
                  <a:cubicBezTo>
                    <a:pt x="266" y="36"/>
                    <a:pt x="266" y="36"/>
                    <a:pt x="266" y="36"/>
                  </a:cubicBezTo>
                  <a:cubicBezTo>
                    <a:pt x="267" y="36"/>
                    <a:pt x="268" y="36"/>
                    <a:pt x="268" y="35"/>
                  </a:cubicBezTo>
                  <a:cubicBezTo>
                    <a:pt x="268" y="35"/>
                    <a:pt x="268" y="35"/>
                    <a:pt x="268" y="35"/>
                  </a:cubicBezTo>
                  <a:cubicBezTo>
                    <a:pt x="267" y="39"/>
                    <a:pt x="267" y="39"/>
                    <a:pt x="267" y="39"/>
                  </a:cubicBezTo>
                  <a:cubicBezTo>
                    <a:pt x="267" y="39"/>
                    <a:pt x="267" y="39"/>
                    <a:pt x="267" y="39"/>
                  </a:cubicBezTo>
                  <a:cubicBezTo>
                    <a:pt x="267" y="38"/>
                    <a:pt x="267" y="38"/>
                    <a:pt x="266" y="37"/>
                  </a:cubicBezTo>
                  <a:cubicBezTo>
                    <a:pt x="256" y="35"/>
                    <a:pt x="256" y="35"/>
                    <a:pt x="256" y="35"/>
                  </a:cubicBezTo>
                  <a:cubicBezTo>
                    <a:pt x="256" y="35"/>
                    <a:pt x="255" y="35"/>
                    <a:pt x="255" y="35"/>
                  </a:cubicBezTo>
                  <a:cubicBezTo>
                    <a:pt x="255" y="35"/>
                    <a:pt x="255" y="35"/>
                    <a:pt x="255" y="35"/>
                  </a:cubicBezTo>
                  <a:cubicBezTo>
                    <a:pt x="254" y="35"/>
                    <a:pt x="254" y="35"/>
                    <a:pt x="254" y="35"/>
                  </a:cubicBezTo>
                  <a:cubicBezTo>
                    <a:pt x="254" y="35"/>
                    <a:pt x="254" y="34"/>
                    <a:pt x="254" y="32"/>
                  </a:cubicBezTo>
                  <a:cubicBezTo>
                    <a:pt x="260" y="34"/>
                    <a:pt x="260" y="34"/>
                    <a:pt x="260" y="34"/>
                  </a:cubicBezTo>
                  <a:cubicBezTo>
                    <a:pt x="260" y="33"/>
                    <a:pt x="259" y="31"/>
                    <a:pt x="260" y="31"/>
                  </a:cubicBezTo>
                  <a:cubicBezTo>
                    <a:pt x="260" y="29"/>
                    <a:pt x="261" y="28"/>
                    <a:pt x="263" y="29"/>
                  </a:cubicBezTo>
                  <a:cubicBezTo>
                    <a:pt x="268" y="30"/>
                    <a:pt x="268" y="30"/>
                    <a:pt x="268" y="30"/>
                  </a:cubicBezTo>
                  <a:cubicBezTo>
                    <a:pt x="270" y="31"/>
                    <a:pt x="270" y="31"/>
                    <a:pt x="270" y="30"/>
                  </a:cubicBezTo>
                  <a:cubicBezTo>
                    <a:pt x="270" y="30"/>
                    <a:pt x="270" y="30"/>
                    <a:pt x="270" y="30"/>
                  </a:cubicBezTo>
                  <a:close/>
                  <a:moveTo>
                    <a:pt x="259" y="22"/>
                  </a:moveTo>
                  <a:cubicBezTo>
                    <a:pt x="259" y="22"/>
                    <a:pt x="259" y="22"/>
                    <a:pt x="260" y="23"/>
                  </a:cubicBezTo>
                  <a:cubicBezTo>
                    <a:pt x="260" y="23"/>
                    <a:pt x="260" y="23"/>
                    <a:pt x="260" y="23"/>
                  </a:cubicBezTo>
                  <a:cubicBezTo>
                    <a:pt x="259" y="24"/>
                    <a:pt x="260" y="24"/>
                    <a:pt x="259" y="24"/>
                  </a:cubicBezTo>
                  <a:cubicBezTo>
                    <a:pt x="259" y="24"/>
                    <a:pt x="259" y="25"/>
                    <a:pt x="258" y="24"/>
                  </a:cubicBezTo>
                  <a:cubicBezTo>
                    <a:pt x="258" y="24"/>
                    <a:pt x="258" y="24"/>
                    <a:pt x="258" y="24"/>
                  </a:cubicBezTo>
                  <a:cubicBezTo>
                    <a:pt x="258" y="23"/>
                    <a:pt x="257" y="23"/>
                    <a:pt x="258" y="23"/>
                  </a:cubicBezTo>
                  <a:cubicBezTo>
                    <a:pt x="258" y="23"/>
                    <a:pt x="258" y="23"/>
                    <a:pt x="258" y="22"/>
                  </a:cubicBezTo>
                  <a:cubicBezTo>
                    <a:pt x="258" y="22"/>
                    <a:pt x="258" y="22"/>
                    <a:pt x="259" y="22"/>
                  </a:cubicBezTo>
                  <a:close/>
                  <a:moveTo>
                    <a:pt x="272" y="23"/>
                  </a:moveTo>
                  <a:cubicBezTo>
                    <a:pt x="271" y="28"/>
                    <a:pt x="271" y="28"/>
                    <a:pt x="271" y="28"/>
                  </a:cubicBezTo>
                  <a:cubicBezTo>
                    <a:pt x="270" y="28"/>
                    <a:pt x="270" y="28"/>
                    <a:pt x="270" y="28"/>
                  </a:cubicBezTo>
                  <a:cubicBezTo>
                    <a:pt x="270" y="27"/>
                    <a:pt x="270" y="26"/>
                    <a:pt x="269" y="26"/>
                  </a:cubicBezTo>
                  <a:cubicBezTo>
                    <a:pt x="264" y="25"/>
                    <a:pt x="264" y="25"/>
                    <a:pt x="264" y="25"/>
                  </a:cubicBezTo>
                  <a:cubicBezTo>
                    <a:pt x="263" y="25"/>
                    <a:pt x="262" y="25"/>
                    <a:pt x="262" y="26"/>
                  </a:cubicBezTo>
                  <a:cubicBezTo>
                    <a:pt x="262" y="26"/>
                    <a:pt x="262" y="26"/>
                    <a:pt x="262" y="27"/>
                  </a:cubicBezTo>
                  <a:cubicBezTo>
                    <a:pt x="262" y="27"/>
                    <a:pt x="262" y="27"/>
                    <a:pt x="262" y="27"/>
                  </a:cubicBezTo>
                  <a:cubicBezTo>
                    <a:pt x="262" y="23"/>
                    <a:pt x="262" y="23"/>
                    <a:pt x="262" y="23"/>
                  </a:cubicBezTo>
                  <a:cubicBezTo>
                    <a:pt x="269" y="24"/>
                    <a:pt x="269" y="24"/>
                    <a:pt x="269" y="24"/>
                  </a:cubicBezTo>
                  <a:cubicBezTo>
                    <a:pt x="271" y="25"/>
                    <a:pt x="271" y="24"/>
                    <a:pt x="272" y="23"/>
                  </a:cubicBezTo>
                  <a:cubicBezTo>
                    <a:pt x="272" y="23"/>
                    <a:pt x="272" y="23"/>
                    <a:pt x="272" y="23"/>
                  </a:cubicBezTo>
                  <a:close/>
                  <a:moveTo>
                    <a:pt x="273" y="12"/>
                  </a:moveTo>
                  <a:cubicBezTo>
                    <a:pt x="273" y="16"/>
                    <a:pt x="273" y="16"/>
                    <a:pt x="273" y="16"/>
                  </a:cubicBezTo>
                  <a:cubicBezTo>
                    <a:pt x="272" y="16"/>
                    <a:pt x="272" y="16"/>
                    <a:pt x="272" y="16"/>
                  </a:cubicBezTo>
                  <a:cubicBezTo>
                    <a:pt x="272" y="15"/>
                    <a:pt x="272" y="15"/>
                    <a:pt x="271" y="15"/>
                  </a:cubicBezTo>
                  <a:cubicBezTo>
                    <a:pt x="266" y="14"/>
                    <a:pt x="266" y="14"/>
                    <a:pt x="266" y="14"/>
                  </a:cubicBezTo>
                  <a:cubicBezTo>
                    <a:pt x="266" y="14"/>
                    <a:pt x="266" y="14"/>
                    <a:pt x="265" y="14"/>
                  </a:cubicBezTo>
                  <a:cubicBezTo>
                    <a:pt x="265" y="15"/>
                    <a:pt x="265" y="15"/>
                    <a:pt x="265" y="15"/>
                  </a:cubicBezTo>
                  <a:cubicBezTo>
                    <a:pt x="265" y="16"/>
                    <a:pt x="265" y="17"/>
                    <a:pt x="266" y="18"/>
                  </a:cubicBezTo>
                  <a:cubicBezTo>
                    <a:pt x="271" y="19"/>
                    <a:pt x="271" y="19"/>
                    <a:pt x="271" y="19"/>
                  </a:cubicBezTo>
                  <a:cubicBezTo>
                    <a:pt x="272" y="19"/>
                    <a:pt x="272" y="18"/>
                    <a:pt x="273" y="17"/>
                  </a:cubicBezTo>
                  <a:cubicBezTo>
                    <a:pt x="273" y="17"/>
                    <a:pt x="273" y="17"/>
                    <a:pt x="273" y="17"/>
                  </a:cubicBezTo>
                  <a:cubicBezTo>
                    <a:pt x="273" y="22"/>
                    <a:pt x="273" y="22"/>
                    <a:pt x="273" y="22"/>
                  </a:cubicBezTo>
                  <a:cubicBezTo>
                    <a:pt x="272" y="22"/>
                    <a:pt x="272" y="22"/>
                    <a:pt x="272" y="22"/>
                  </a:cubicBezTo>
                  <a:cubicBezTo>
                    <a:pt x="272" y="21"/>
                    <a:pt x="272" y="21"/>
                    <a:pt x="271" y="20"/>
                  </a:cubicBezTo>
                  <a:cubicBezTo>
                    <a:pt x="265" y="19"/>
                    <a:pt x="265" y="19"/>
                    <a:pt x="265" y="19"/>
                  </a:cubicBezTo>
                  <a:cubicBezTo>
                    <a:pt x="265" y="19"/>
                    <a:pt x="264" y="19"/>
                    <a:pt x="264" y="19"/>
                  </a:cubicBezTo>
                  <a:cubicBezTo>
                    <a:pt x="264" y="19"/>
                    <a:pt x="264" y="20"/>
                    <a:pt x="264" y="21"/>
                  </a:cubicBezTo>
                  <a:cubicBezTo>
                    <a:pt x="264" y="21"/>
                    <a:pt x="264" y="21"/>
                    <a:pt x="264" y="21"/>
                  </a:cubicBezTo>
                  <a:cubicBezTo>
                    <a:pt x="263" y="17"/>
                    <a:pt x="263" y="17"/>
                    <a:pt x="263" y="17"/>
                  </a:cubicBezTo>
                  <a:cubicBezTo>
                    <a:pt x="265" y="18"/>
                    <a:pt x="265" y="18"/>
                    <a:pt x="265" y="18"/>
                  </a:cubicBezTo>
                  <a:cubicBezTo>
                    <a:pt x="264" y="17"/>
                    <a:pt x="263" y="16"/>
                    <a:pt x="264" y="15"/>
                  </a:cubicBezTo>
                  <a:cubicBezTo>
                    <a:pt x="264" y="13"/>
                    <a:pt x="265" y="12"/>
                    <a:pt x="267" y="13"/>
                  </a:cubicBezTo>
                  <a:cubicBezTo>
                    <a:pt x="272" y="13"/>
                    <a:pt x="272" y="13"/>
                    <a:pt x="272" y="13"/>
                  </a:cubicBezTo>
                  <a:cubicBezTo>
                    <a:pt x="272" y="13"/>
                    <a:pt x="273" y="13"/>
                    <a:pt x="273" y="12"/>
                  </a:cubicBezTo>
                  <a:cubicBezTo>
                    <a:pt x="273" y="12"/>
                    <a:pt x="273" y="12"/>
                    <a:pt x="273" y="12"/>
                  </a:cubicBezTo>
                  <a:close/>
                  <a:moveTo>
                    <a:pt x="273" y="1"/>
                  </a:moveTo>
                  <a:cubicBezTo>
                    <a:pt x="273" y="2"/>
                    <a:pt x="273" y="2"/>
                    <a:pt x="274" y="2"/>
                  </a:cubicBezTo>
                  <a:cubicBezTo>
                    <a:pt x="274" y="3"/>
                    <a:pt x="274" y="3"/>
                    <a:pt x="274" y="3"/>
                  </a:cubicBezTo>
                  <a:cubicBezTo>
                    <a:pt x="274" y="4"/>
                    <a:pt x="274" y="4"/>
                    <a:pt x="272" y="5"/>
                  </a:cubicBezTo>
                  <a:cubicBezTo>
                    <a:pt x="273" y="5"/>
                    <a:pt x="273" y="5"/>
                    <a:pt x="274" y="6"/>
                  </a:cubicBezTo>
                  <a:cubicBezTo>
                    <a:pt x="274" y="7"/>
                    <a:pt x="274" y="7"/>
                    <a:pt x="274" y="7"/>
                  </a:cubicBezTo>
                  <a:cubicBezTo>
                    <a:pt x="274" y="8"/>
                    <a:pt x="274" y="9"/>
                    <a:pt x="273" y="9"/>
                  </a:cubicBezTo>
                  <a:cubicBezTo>
                    <a:pt x="273" y="9"/>
                    <a:pt x="272" y="10"/>
                    <a:pt x="272" y="10"/>
                  </a:cubicBezTo>
                  <a:cubicBezTo>
                    <a:pt x="270" y="10"/>
                    <a:pt x="270" y="9"/>
                    <a:pt x="269" y="8"/>
                  </a:cubicBezTo>
                  <a:cubicBezTo>
                    <a:pt x="268" y="7"/>
                    <a:pt x="268" y="6"/>
                    <a:pt x="268" y="5"/>
                  </a:cubicBezTo>
                  <a:cubicBezTo>
                    <a:pt x="267" y="5"/>
                    <a:pt x="267" y="5"/>
                    <a:pt x="267" y="5"/>
                  </a:cubicBezTo>
                  <a:cubicBezTo>
                    <a:pt x="265" y="5"/>
                    <a:pt x="264" y="5"/>
                    <a:pt x="264" y="6"/>
                  </a:cubicBezTo>
                  <a:cubicBezTo>
                    <a:pt x="264" y="7"/>
                    <a:pt x="265" y="7"/>
                    <a:pt x="265" y="7"/>
                  </a:cubicBezTo>
                  <a:cubicBezTo>
                    <a:pt x="266" y="7"/>
                    <a:pt x="266" y="7"/>
                    <a:pt x="266" y="7"/>
                  </a:cubicBezTo>
                  <a:cubicBezTo>
                    <a:pt x="266" y="7"/>
                    <a:pt x="266" y="7"/>
                    <a:pt x="266" y="7"/>
                  </a:cubicBezTo>
                  <a:cubicBezTo>
                    <a:pt x="266" y="7"/>
                    <a:pt x="266" y="7"/>
                    <a:pt x="267" y="8"/>
                  </a:cubicBezTo>
                  <a:cubicBezTo>
                    <a:pt x="267" y="8"/>
                    <a:pt x="267" y="8"/>
                    <a:pt x="267" y="9"/>
                  </a:cubicBezTo>
                  <a:cubicBezTo>
                    <a:pt x="267" y="9"/>
                    <a:pt x="267" y="9"/>
                    <a:pt x="267" y="9"/>
                  </a:cubicBezTo>
                  <a:cubicBezTo>
                    <a:pt x="266" y="10"/>
                    <a:pt x="266" y="10"/>
                    <a:pt x="266" y="10"/>
                  </a:cubicBezTo>
                  <a:cubicBezTo>
                    <a:pt x="266" y="10"/>
                    <a:pt x="265" y="9"/>
                    <a:pt x="265" y="9"/>
                  </a:cubicBezTo>
                  <a:cubicBezTo>
                    <a:pt x="264" y="8"/>
                    <a:pt x="264" y="7"/>
                    <a:pt x="264" y="7"/>
                  </a:cubicBezTo>
                  <a:cubicBezTo>
                    <a:pt x="264" y="5"/>
                    <a:pt x="265" y="5"/>
                    <a:pt x="265" y="4"/>
                  </a:cubicBezTo>
                  <a:cubicBezTo>
                    <a:pt x="266" y="4"/>
                    <a:pt x="266" y="3"/>
                    <a:pt x="268" y="3"/>
                  </a:cubicBezTo>
                  <a:cubicBezTo>
                    <a:pt x="272" y="3"/>
                    <a:pt x="272" y="3"/>
                    <a:pt x="272" y="3"/>
                  </a:cubicBezTo>
                  <a:cubicBezTo>
                    <a:pt x="272" y="3"/>
                    <a:pt x="273" y="3"/>
                    <a:pt x="273" y="3"/>
                  </a:cubicBezTo>
                  <a:cubicBezTo>
                    <a:pt x="273" y="3"/>
                    <a:pt x="273" y="3"/>
                    <a:pt x="272" y="2"/>
                  </a:cubicBezTo>
                  <a:cubicBezTo>
                    <a:pt x="273" y="1"/>
                    <a:pt x="273" y="1"/>
                    <a:pt x="273" y="1"/>
                  </a:cubicBezTo>
                  <a:close/>
                  <a:moveTo>
                    <a:pt x="272" y="5"/>
                  </a:moveTo>
                  <a:cubicBezTo>
                    <a:pt x="268" y="5"/>
                    <a:pt x="268" y="5"/>
                    <a:pt x="268" y="5"/>
                  </a:cubicBezTo>
                  <a:cubicBezTo>
                    <a:pt x="269" y="6"/>
                    <a:pt x="269" y="7"/>
                    <a:pt x="269" y="7"/>
                  </a:cubicBezTo>
                  <a:cubicBezTo>
                    <a:pt x="270" y="8"/>
                    <a:pt x="270" y="8"/>
                    <a:pt x="271" y="8"/>
                  </a:cubicBezTo>
                  <a:cubicBezTo>
                    <a:pt x="272" y="8"/>
                    <a:pt x="272" y="8"/>
                    <a:pt x="272" y="7"/>
                  </a:cubicBezTo>
                  <a:cubicBezTo>
                    <a:pt x="273" y="6"/>
                    <a:pt x="272" y="5"/>
                    <a:pt x="272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41"/>
            <p:cNvSpPr>
              <a:spLocks/>
            </p:cNvSpPr>
            <p:nvPr userDrawn="1"/>
          </p:nvSpPr>
          <p:spPr bwMode="auto">
            <a:xfrm>
              <a:off x="8913891" y="4711981"/>
              <a:ext cx="161925" cy="150812"/>
            </a:xfrm>
            <a:custGeom>
              <a:avLst/>
              <a:gdLst>
                <a:gd name="T0" fmla="*/ 86 w 108"/>
                <a:gd name="T1" fmla="*/ 99 h 100"/>
                <a:gd name="T2" fmla="*/ 46 w 108"/>
                <a:gd name="T3" fmla="*/ 0 h 100"/>
                <a:gd name="T4" fmla="*/ 56 w 108"/>
                <a:gd name="T5" fmla="*/ 58 h 100"/>
                <a:gd name="T6" fmla="*/ 0 w 108"/>
                <a:gd name="T7" fmla="*/ 100 h 100"/>
                <a:gd name="T8" fmla="*/ 57 w 108"/>
                <a:gd name="T9" fmla="*/ 59 h 100"/>
                <a:gd name="T10" fmla="*/ 65 w 108"/>
                <a:gd name="T11" fmla="*/ 18 h 100"/>
                <a:gd name="T12" fmla="*/ 41 w 108"/>
                <a:gd name="T13" fmla="*/ 97 h 100"/>
                <a:gd name="T14" fmla="*/ 64 w 108"/>
                <a:gd name="T15" fmla="*/ 14 h 100"/>
                <a:gd name="T16" fmla="*/ 65 w 108"/>
                <a:gd name="T17" fmla="*/ 98 h 100"/>
                <a:gd name="T18" fmla="*/ 62 w 108"/>
                <a:gd name="T19" fmla="*/ 9 h 100"/>
                <a:gd name="T20" fmla="*/ 86 w 108"/>
                <a:gd name="T21" fmla="*/ 99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8" h="100">
                  <a:moveTo>
                    <a:pt x="86" y="99"/>
                  </a:moveTo>
                  <a:cubicBezTo>
                    <a:pt x="108" y="48"/>
                    <a:pt x="88" y="16"/>
                    <a:pt x="46" y="0"/>
                  </a:cubicBezTo>
                  <a:cubicBezTo>
                    <a:pt x="71" y="10"/>
                    <a:pt x="66" y="42"/>
                    <a:pt x="56" y="58"/>
                  </a:cubicBezTo>
                  <a:cubicBezTo>
                    <a:pt x="45" y="74"/>
                    <a:pt x="28" y="87"/>
                    <a:pt x="0" y="100"/>
                  </a:cubicBezTo>
                  <a:cubicBezTo>
                    <a:pt x="30" y="88"/>
                    <a:pt x="48" y="73"/>
                    <a:pt x="57" y="59"/>
                  </a:cubicBezTo>
                  <a:cubicBezTo>
                    <a:pt x="65" y="44"/>
                    <a:pt x="67" y="32"/>
                    <a:pt x="65" y="18"/>
                  </a:cubicBezTo>
                  <a:cubicBezTo>
                    <a:pt x="78" y="47"/>
                    <a:pt x="67" y="72"/>
                    <a:pt x="41" y="97"/>
                  </a:cubicBezTo>
                  <a:cubicBezTo>
                    <a:pt x="71" y="71"/>
                    <a:pt x="81" y="43"/>
                    <a:pt x="64" y="14"/>
                  </a:cubicBezTo>
                  <a:cubicBezTo>
                    <a:pt x="89" y="42"/>
                    <a:pt x="82" y="72"/>
                    <a:pt x="65" y="98"/>
                  </a:cubicBezTo>
                  <a:cubicBezTo>
                    <a:pt x="86" y="68"/>
                    <a:pt x="90" y="36"/>
                    <a:pt x="62" y="9"/>
                  </a:cubicBezTo>
                  <a:cubicBezTo>
                    <a:pt x="96" y="30"/>
                    <a:pt x="101" y="59"/>
                    <a:pt x="86" y="9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42"/>
            <p:cNvSpPr>
              <a:spLocks/>
            </p:cNvSpPr>
            <p:nvPr userDrawn="1"/>
          </p:nvSpPr>
          <p:spPr bwMode="auto">
            <a:xfrm>
              <a:off x="8942467" y="4694517"/>
              <a:ext cx="49213" cy="20638"/>
            </a:xfrm>
            <a:custGeom>
              <a:avLst/>
              <a:gdLst>
                <a:gd name="T0" fmla="*/ 19 w 33"/>
                <a:gd name="T1" fmla="*/ 14 h 14"/>
                <a:gd name="T2" fmla="*/ 0 w 33"/>
                <a:gd name="T3" fmla="*/ 0 h 14"/>
                <a:gd name="T4" fmla="*/ 33 w 33"/>
                <a:gd name="T5" fmla="*/ 5 h 14"/>
                <a:gd name="T6" fmla="*/ 18 w 33"/>
                <a:gd name="T7" fmla="*/ 6 h 14"/>
                <a:gd name="T8" fmla="*/ 19 w 33"/>
                <a:gd name="T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14">
                  <a:moveTo>
                    <a:pt x="19" y="14"/>
                  </a:moveTo>
                  <a:cubicBezTo>
                    <a:pt x="13" y="8"/>
                    <a:pt x="8" y="4"/>
                    <a:pt x="0" y="0"/>
                  </a:cubicBezTo>
                  <a:cubicBezTo>
                    <a:pt x="11" y="0"/>
                    <a:pt x="25" y="3"/>
                    <a:pt x="33" y="5"/>
                  </a:cubicBezTo>
                  <a:cubicBezTo>
                    <a:pt x="24" y="4"/>
                    <a:pt x="20" y="5"/>
                    <a:pt x="18" y="6"/>
                  </a:cubicBezTo>
                  <a:cubicBezTo>
                    <a:pt x="16" y="8"/>
                    <a:pt x="17" y="10"/>
                    <a:pt x="19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43"/>
            <p:cNvSpPr>
              <a:spLocks/>
            </p:cNvSpPr>
            <p:nvPr userDrawn="1"/>
          </p:nvSpPr>
          <p:spPr bwMode="auto">
            <a:xfrm>
              <a:off x="8867855" y="4856442"/>
              <a:ext cx="195263" cy="30163"/>
            </a:xfrm>
            <a:custGeom>
              <a:avLst/>
              <a:gdLst>
                <a:gd name="T0" fmla="*/ 70 w 131"/>
                <a:gd name="T1" fmla="*/ 20 h 20"/>
                <a:gd name="T2" fmla="*/ 77 w 131"/>
                <a:gd name="T3" fmla="*/ 12 h 20"/>
                <a:gd name="T4" fmla="*/ 100 w 131"/>
                <a:gd name="T5" fmla="*/ 12 h 20"/>
                <a:gd name="T6" fmla="*/ 131 w 131"/>
                <a:gd name="T7" fmla="*/ 14 h 20"/>
                <a:gd name="T8" fmla="*/ 124 w 131"/>
                <a:gd name="T9" fmla="*/ 8 h 20"/>
                <a:gd name="T10" fmla="*/ 101 w 131"/>
                <a:gd name="T11" fmla="*/ 5 h 20"/>
                <a:gd name="T12" fmla="*/ 77 w 131"/>
                <a:gd name="T13" fmla="*/ 0 h 20"/>
                <a:gd name="T14" fmla="*/ 65 w 131"/>
                <a:gd name="T15" fmla="*/ 12 h 20"/>
                <a:gd name="T16" fmla="*/ 53 w 131"/>
                <a:gd name="T17" fmla="*/ 0 h 20"/>
                <a:gd name="T18" fmla="*/ 30 w 131"/>
                <a:gd name="T19" fmla="*/ 5 h 20"/>
                <a:gd name="T20" fmla="*/ 7 w 131"/>
                <a:gd name="T21" fmla="*/ 8 h 20"/>
                <a:gd name="T22" fmla="*/ 0 w 131"/>
                <a:gd name="T23" fmla="*/ 14 h 20"/>
                <a:gd name="T24" fmla="*/ 31 w 131"/>
                <a:gd name="T25" fmla="*/ 12 h 20"/>
                <a:gd name="T26" fmla="*/ 54 w 131"/>
                <a:gd name="T27" fmla="*/ 12 h 20"/>
                <a:gd name="T28" fmla="*/ 61 w 131"/>
                <a:gd name="T29" fmla="*/ 20 h 20"/>
                <a:gd name="T30" fmla="*/ 70 w 131"/>
                <a:gd name="T31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1" h="20">
                  <a:moveTo>
                    <a:pt x="70" y="20"/>
                  </a:moveTo>
                  <a:cubicBezTo>
                    <a:pt x="70" y="16"/>
                    <a:pt x="71" y="14"/>
                    <a:pt x="77" y="12"/>
                  </a:cubicBezTo>
                  <a:cubicBezTo>
                    <a:pt x="83" y="10"/>
                    <a:pt x="89" y="11"/>
                    <a:pt x="100" y="12"/>
                  </a:cubicBezTo>
                  <a:cubicBezTo>
                    <a:pt x="111" y="14"/>
                    <a:pt x="120" y="15"/>
                    <a:pt x="131" y="14"/>
                  </a:cubicBezTo>
                  <a:cubicBezTo>
                    <a:pt x="127" y="12"/>
                    <a:pt x="126" y="10"/>
                    <a:pt x="124" y="8"/>
                  </a:cubicBezTo>
                  <a:cubicBezTo>
                    <a:pt x="115" y="8"/>
                    <a:pt x="109" y="7"/>
                    <a:pt x="101" y="5"/>
                  </a:cubicBezTo>
                  <a:cubicBezTo>
                    <a:pt x="93" y="2"/>
                    <a:pt x="83" y="0"/>
                    <a:pt x="77" y="0"/>
                  </a:cubicBezTo>
                  <a:cubicBezTo>
                    <a:pt x="71" y="1"/>
                    <a:pt x="67" y="4"/>
                    <a:pt x="65" y="12"/>
                  </a:cubicBezTo>
                  <a:cubicBezTo>
                    <a:pt x="63" y="4"/>
                    <a:pt x="59" y="1"/>
                    <a:pt x="53" y="0"/>
                  </a:cubicBezTo>
                  <a:cubicBezTo>
                    <a:pt x="47" y="0"/>
                    <a:pt x="38" y="2"/>
                    <a:pt x="30" y="5"/>
                  </a:cubicBezTo>
                  <a:cubicBezTo>
                    <a:pt x="22" y="7"/>
                    <a:pt x="16" y="8"/>
                    <a:pt x="7" y="8"/>
                  </a:cubicBezTo>
                  <a:cubicBezTo>
                    <a:pt x="5" y="10"/>
                    <a:pt x="4" y="12"/>
                    <a:pt x="0" y="14"/>
                  </a:cubicBezTo>
                  <a:cubicBezTo>
                    <a:pt x="11" y="15"/>
                    <a:pt x="20" y="14"/>
                    <a:pt x="31" y="12"/>
                  </a:cubicBezTo>
                  <a:cubicBezTo>
                    <a:pt x="41" y="11"/>
                    <a:pt x="48" y="10"/>
                    <a:pt x="54" y="12"/>
                  </a:cubicBezTo>
                  <a:cubicBezTo>
                    <a:pt x="60" y="14"/>
                    <a:pt x="61" y="16"/>
                    <a:pt x="61" y="20"/>
                  </a:cubicBezTo>
                  <a:cubicBezTo>
                    <a:pt x="70" y="20"/>
                    <a:pt x="70" y="20"/>
                    <a:pt x="70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44"/>
            <p:cNvSpPr>
              <a:spLocks noEditPoints="1"/>
            </p:cNvSpPr>
            <p:nvPr userDrawn="1"/>
          </p:nvSpPr>
          <p:spPr bwMode="auto">
            <a:xfrm>
              <a:off x="8840867" y="4681823"/>
              <a:ext cx="252414" cy="257174"/>
            </a:xfrm>
            <a:custGeom>
              <a:avLst/>
              <a:gdLst>
                <a:gd name="T0" fmla="*/ 85 w 170"/>
                <a:gd name="T1" fmla="*/ 0 h 171"/>
                <a:gd name="T2" fmla="*/ 0 w 170"/>
                <a:gd name="T3" fmla="*/ 86 h 171"/>
                <a:gd name="T4" fmla="*/ 85 w 170"/>
                <a:gd name="T5" fmla="*/ 171 h 171"/>
                <a:gd name="T6" fmla="*/ 170 w 170"/>
                <a:gd name="T7" fmla="*/ 86 h 171"/>
                <a:gd name="T8" fmla="*/ 85 w 170"/>
                <a:gd name="T9" fmla="*/ 0 h 171"/>
                <a:gd name="T10" fmla="*/ 85 w 170"/>
                <a:gd name="T11" fmla="*/ 168 h 171"/>
                <a:gd name="T12" fmla="*/ 2 w 170"/>
                <a:gd name="T13" fmla="*/ 85 h 171"/>
                <a:gd name="T14" fmla="*/ 85 w 170"/>
                <a:gd name="T15" fmla="*/ 3 h 171"/>
                <a:gd name="T16" fmla="*/ 167 w 170"/>
                <a:gd name="T17" fmla="*/ 85 h 171"/>
                <a:gd name="T18" fmla="*/ 85 w 170"/>
                <a:gd name="T19" fmla="*/ 168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0" h="171">
                  <a:moveTo>
                    <a:pt x="85" y="0"/>
                  </a:moveTo>
                  <a:cubicBezTo>
                    <a:pt x="38" y="0"/>
                    <a:pt x="0" y="38"/>
                    <a:pt x="0" y="86"/>
                  </a:cubicBezTo>
                  <a:cubicBezTo>
                    <a:pt x="0" y="132"/>
                    <a:pt x="38" y="171"/>
                    <a:pt x="85" y="171"/>
                  </a:cubicBezTo>
                  <a:cubicBezTo>
                    <a:pt x="132" y="171"/>
                    <a:pt x="170" y="133"/>
                    <a:pt x="170" y="86"/>
                  </a:cubicBezTo>
                  <a:cubicBezTo>
                    <a:pt x="170" y="38"/>
                    <a:pt x="132" y="0"/>
                    <a:pt x="85" y="0"/>
                  </a:cubicBezTo>
                  <a:close/>
                  <a:moveTo>
                    <a:pt x="85" y="168"/>
                  </a:moveTo>
                  <a:cubicBezTo>
                    <a:pt x="39" y="168"/>
                    <a:pt x="2" y="131"/>
                    <a:pt x="2" y="85"/>
                  </a:cubicBezTo>
                  <a:cubicBezTo>
                    <a:pt x="2" y="40"/>
                    <a:pt x="39" y="3"/>
                    <a:pt x="85" y="3"/>
                  </a:cubicBezTo>
                  <a:cubicBezTo>
                    <a:pt x="130" y="3"/>
                    <a:pt x="167" y="40"/>
                    <a:pt x="167" y="85"/>
                  </a:cubicBezTo>
                  <a:cubicBezTo>
                    <a:pt x="167" y="131"/>
                    <a:pt x="130" y="168"/>
                    <a:pt x="85" y="1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45"/>
            <p:cNvSpPr>
              <a:spLocks noEditPoints="1"/>
            </p:cNvSpPr>
            <p:nvPr userDrawn="1"/>
          </p:nvSpPr>
          <p:spPr bwMode="auto">
            <a:xfrm>
              <a:off x="9091692" y="4667536"/>
              <a:ext cx="39688" cy="36513"/>
            </a:xfrm>
            <a:custGeom>
              <a:avLst/>
              <a:gdLst>
                <a:gd name="T0" fmla="*/ 13 w 26"/>
                <a:gd name="T1" fmla="*/ 16 h 25"/>
                <a:gd name="T2" fmla="*/ 11 w 26"/>
                <a:gd name="T3" fmla="*/ 25 h 25"/>
                <a:gd name="T4" fmla="*/ 7 w 26"/>
                <a:gd name="T5" fmla="*/ 24 h 25"/>
                <a:gd name="T6" fmla="*/ 9 w 26"/>
                <a:gd name="T7" fmla="*/ 19 h 25"/>
                <a:gd name="T8" fmla="*/ 10 w 26"/>
                <a:gd name="T9" fmla="*/ 14 h 25"/>
                <a:gd name="T10" fmla="*/ 10 w 26"/>
                <a:gd name="T11" fmla="*/ 14 h 25"/>
                <a:gd name="T12" fmla="*/ 13 w 26"/>
                <a:gd name="T13" fmla="*/ 16 h 25"/>
                <a:gd name="T14" fmla="*/ 25 w 26"/>
                <a:gd name="T15" fmla="*/ 0 h 25"/>
                <a:gd name="T16" fmla="*/ 26 w 26"/>
                <a:gd name="T17" fmla="*/ 2 h 25"/>
                <a:gd name="T18" fmla="*/ 21 w 26"/>
                <a:gd name="T19" fmla="*/ 7 h 25"/>
                <a:gd name="T20" fmla="*/ 18 w 26"/>
                <a:gd name="T21" fmla="*/ 9 h 25"/>
                <a:gd name="T22" fmla="*/ 22 w 26"/>
                <a:gd name="T23" fmla="*/ 11 h 25"/>
                <a:gd name="T24" fmla="*/ 22 w 26"/>
                <a:gd name="T25" fmla="*/ 11 h 25"/>
                <a:gd name="T26" fmla="*/ 23 w 26"/>
                <a:gd name="T27" fmla="*/ 9 h 25"/>
                <a:gd name="T28" fmla="*/ 23 w 26"/>
                <a:gd name="T29" fmla="*/ 9 h 25"/>
                <a:gd name="T30" fmla="*/ 24 w 26"/>
                <a:gd name="T31" fmla="*/ 9 h 25"/>
                <a:gd name="T32" fmla="*/ 25 w 26"/>
                <a:gd name="T33" fmla="*/ 14 h 25"/>
                <a:gd name="T34" fmla="*/ 26 w 26"/>
                <a:gd name="T35" fmla="*/ 15 h 25"/>
                <a:gd name="T36" fmla="*/ 26 w 26"/>
                <a:gd name="T37" fmla="*/ 16 h 25"/>
                <a:gd name="T38" fmla="*/ 25 w 26"/>
                <a:gd name="T39" fmla="*/ 16 h 25"/>
                <a:gd name="T40" fmla="*/ 23 w 26"/>
                <a:gd name="T41" fmla="*/ 16 h 25"/>
                <a:gd name="T42" fmla="*/ 22 w 26"/>
                <a:gd name="T43" fmla="*/ 15 h 25"/>
                <a:gd name="T44" fmla="*/ 13 w 26"/>
                <a:gd name="T45" fmla="*/ 11 h 25"/>
                <a:gd name="T46" fmla="*/ 4 w 26"/>
                <a:gd name="T47" fmla="*/ 13 h 25"/>
                <a:gd name="T48" fmla="*/ 2 w 26"/>
                <a:gd name="T49" fmla="*/ 8 h 25"/>
                <a:gd name="T50" fmla="*/ 2 w 26"/>
                <a:gd name="T51" fmla="*/ 8 h 25"/>
                <a:gd name="T52" fmla="*/ 3 w 26"/>
                <a:gd name="T53" fmla="*/ 8 h 25"/>
                <a:gd name="T54" fmla="*/ 5 w 26"/>
                <a:gd name="T55" fmla="*/ 10 h 25"/>
                <a:gd name="T56" fmla="*/ 11 w 26"/>
                <a:gd name="T57" fmla="*/ 10 h 25"/>
                <a:gd name="T58" fmla="*/ 11 w 26"/>
                <a:gd name="T59" fmla="*/ 9 h 25"/>
                <a:gd name="T60" fmla="*/ 8 w 26"/>
                <a:gd name="T61" fmla="*/ 3 h 25"/>
                <a:gd name="T62" fmla="*/ 9 w 26"/>
                <a:gd name="T63" fmla="*/ 2 h 25"/>
                <a:gd name="T64" fmla="*/ 10 w 26"/>
                <a:gd name="T65" fmla="*/ 2 h 25"/>
                <a:gd name="T66" fmla="*/ 11 w 26"/>
                <a:gd name="T67" fmla="*/ 5 h 25"/>
                <a:gd name="T68" fmla="*/ 12 w 26"/>
                <a:gd name="T69" fmla="*/ 6 h 25"/>
                <a:gd name="T70" fmla="*/ 15 w 26"/>
                <a:gd name="T71" fmla="*/ 8 h 25"/>
                <a:gd name="T72" fmla="*/ 22 w 26"/>
                <a:gd name="T73" fmla="*/ 2 h 25"/>
                <a:gd name="T74" fmla="*/ 24 w 26"/>
                <a:gd name="T75" fmla="*/ 0 h 25"/>
                <a:gd name="T76" fmla="*/ 25 w 26"/>
                <a:gd name="T7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" h="25">
                  <a:moveTo>
                    <a:pt x="13" y="16"/>
                  </a:moveTo>
                  <a:cubicBezTo>
                    <a:pt x="14" y="18"/>
                    <a:pt x="13" y="24"/>
                    <a:pt x="11" y="25"/>
                  </a:cubicBezTo>
                  <a:cubicBezTo>
                    <a:pt x="10" y="25"/>
                    <a:pt x="7" y="25"/>
                    <a:pt x="7" y="24"/>
                  </a:cubicBezTo>
                  <a:cubicBezTo>
                    <a:pt x="7" y="22"/>
                    <a:pt x="8" y="21"/>
                    <a:pt x="9" y="19"/>
                  </a:cubicBezTo>
                  <a:cubicBezTo>
                    <a:pt x="10" y="18"/>
                    <a:pt x="9" y="16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1" y="15"/>
                    <a:pt x="12" y="15"/>
                    <a:pt x="13" y="16"/>
                  </a:cubicBezTo>
                  <a:close/>
                  <a:moveTo>
                    <a:pt x="25" y="0"/>
                  </a:moveTo>
                  <a:cubicBezTo>
                    <a:pt x="25" y="0"/>
                    <a:pt x="26" y="1"/>
                    <a:pt x="26" y="2"/>
                  </a:cubicBezTo>
                  <a:cubicBezTo>
                    <a:pt x="26" y="3"/>
                    <a:pt x="23" y="6"/>
                    <a:pt x="21" y="7"/>
                  </a:cubicBezTo>
                  <a:cubicBezTo>
                    <a:pt x="20" y="8"/>
                    <a:pt x="19" y="8"/>
                    <a:pt x="18" y="9"/>
                  </a:cubicBezTo>
                  <a:cubicBezTo>
                    <a:pt x="19" y="10"/>
                    <a:pt x="20" y="11"/>
                    <a:pt x="22" y="11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3" y="10"/>
                    <a:pt x="23" y="10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3" y="9"/>
                    <a:pt x="24" y="9"/>
                  </a:cubicBezTo>
                  <a:cubicBezTo>
                    <a:pt x="23" y="11"/>
                    <a:pt x="24" y="12"/>
                    <a:pt x="25" y="14"/>
                  </a:cubicBezTo>
                  <a:cubicBezTo>
                    <a:pt x="26" y="14"/>
                    <a:pt x="25" y="15"/>
                    <a:pt x="26" y="15"/>
                  </a:cubicBezTo>
                  <a:cubicBezTo>
                    <a:pt x="26" y="16"/>
                    <a:pt x="26" y="15"/>
                    <a:pt x="26" y="16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4" y="16"/>
                    <a:pt x="24" y="16"/>
                    <a:pt x="23" y="16"/>
                  </a:cubicBezTo>
                  <a:cubicBezTo>
                    <a:pt x="23" y="16"/>
                    <a:pt x="22" y="15"/>
                    <a:pt x="22" y="15"/>
                  </a:cubicBezTo>
                  <a:cubicBezTo>
                    <a:pt x="19" y="13"/>
                    <a:pt x="16" y="11"/>
                    <a:pt x="13" y="11"/>
                  </a:cubicBezTo>
                  <a:cubicBezTo>
                    <a:pt x="11" y="12"/>
                    <a:pt x="6" y="14"/>
                    <a:pt x="4" y="13"/>
                  </a:cubicBezTo>
                  <a:cubicBezTo>
                    <a:pt x="2" y="13"/>
                    <a:pt x="0" y="9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3" y="8"/>
                    <a:pt x="3" y="8"/>
                  </a:cubicBezTo>
                  <a:cubicBezTo>
                    <a:pt x="4" y="9"/>
                    <a:pt x="5" y="10"/>
                    <a:pt x="5" y="10"/>
                  </a:cubicBezTo>
                  <a:cubicBezTo>
                    <a:pt x="7" y="10"/>
                    <a:pt x="10" y="10"/>
                    <a:pt x="11" y="10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9" y="6"/>
                    <a:pt x="7" y="6"/>
                    <a:pt x="8" y="3"/>
                  </a:cubicBezTo>
                  <a:cubicBezTo>
                    <a:pt x="8" y="2"/>
                    <a:pt x="9" y="2"/>
                    <a:pt x="9" y="2"/>
                  </a:cubicBezTo>
                  <a:cubicBezTo>
                    <a:pt x="9" y="2"/>
                    <a:pt x="10" y="2"/>
                    <a:pt x="10" y="2"/>
                  </a:cubicBezTo>
                  <a:cubicBezTo>
                    <a:pt x="10" y="3"/>
                    <a:pt x="11" y="4"/>
                    <a:pt x="11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3" y="6"/>
                    <a:pt x="14" y="8"/>
                    <a:pt x="15" y="8"/>
                  </a:cubicBezTo>
                  <a:cubicBezTo>
                    <a:pt x="16" y="8"/>
                    <a:pt x="21" y="4"/>
                    <a:pt x="22" y="2"/>
                  </a:cubicBezTo>
                  <a:cubicBezTo>
                    <a:pt x="23" y="2"/>
                    <a:pt x="23" y="0"/>
                    <a:pt x="24" y="0"/>
                  </a:cubicBezTo>
                  <a:cubicBezTo>
                    <a:pt x="25" y="0"/>
                    <a:pt x="2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46"/>
            <p:cNvSpPr>
              <a:spLocks noEditPoints="1"/>
            </p:cNvSpPr>
            <p:nvPr userDrawn="1"/>
          </p:nvSpPr>
          <p:spPr bwMode="auto">
            <a:xfrm>
              <a:off x="9120267" y="4715161"/>
              <a:ext cx="53975" cy="44450"/>
            </a:xfrm>
            <a:custGeom>
              <a:avLst/>
              <a:gdLst>
                <a:gd name="T0" fmla="*/ 32 w 36"/>
                <a:gd name="T1" fmla="*/ 11 h 30"/>
                <a:gd name="T2" fmla="*/ 36 w 36"/>
                <a:gd name="T3" fmla="*/ 16 h 30"/>
                <a:gd name="T4" fmla="*/ 30 w 36"/>
                <a:gd name="T5" fmla="*/ 16 h 30"/>
                <a:gd name="T6" fmla="*/ 26 w 36"/>
                <a:gd name="T7" fmla="*/ 13 h 30"/>
                <a:gd name="T8" fmla="*/ 27 w 36"/>
                <a:gd name="T9" fmla="*/ 16 h 30"/>
                <a:gd name="T10" fmla="*/ 23 w 36"/>
                <a:gd name="T11" fmla="*/ 22 h 30"/>
                <a:gd name="T12" fmla="*/ 14 w 36"/>
                <a:gd name="T13" fmla="*/ 21 h 30"/>
                <a:gd name="T14" fmla="*/ 14 w 36"/>
                <a:gd name="T15" fmla="*/ 24 h 30"/>
                <a:gd name="T16" fmla="*/ 14 w 36"/>
                <a:gd name="T17" fmla="*/ 30 h 30"/>
                <a:gd name="T18" fmla="*/ 10 w 36"/>
                <a:gd name="T19" fmla="*/ 24 h 30"/>
                <a:gd name="T20" fmla="*/ 1 w 36"/>
                <a:gd name="T21" fmla="*/ 18 h 30"/>
                <a:gd name="T22" fmla="*/ 3 w 36"/>
                <a:gd name="T23" fmla="*/ 19 h 30"/>
                <a:gd name="T24" fmla="*/ 9 w 36"/>
                <a:gd name="T25" fmla="*/ 24 h 30"/>
                <a:gd name="T26" fmla="*/ 9 w 36"/>
                <a:gd name="T27" fmla="*/ 23 h 30"/>
                <a:gd name="T28" fmla="*/ 6 w 36"/>
                <a:gd name="T29" fmla="*/ 20 h 30"/>
                <a:gd name="T30" fmla="*/ 4 w 36"/>
                <a:gd name="T31" fmla="*/ 12 h 30"/>
                <a:gd name="T32" fmla="*/ 8 w 36"/>
                <a:gd name="T33" fmla="*/ 18 h 30"/>
                <a:gd name="T34" fmla="*/ 12 w 36"/>
                <a:gd name="T35" fmla="*/ 20 h 30"/>
                <a:gd name="T36" fmla="*/ 17 w 36"/>
                <a:gd name="T37" fmla="*/ 19 h 30"/>
                <a:gd name="T38" fmla="*/ 14 w 36"/>
                <a:gd name="T39" fmla="*/ 16 h 30"/>
                <a:gd name="T40" fmla="*/ 21 w 36"/>
                <a:gd name="T41" fmla="*/ 20 h 30"/>
                <a:gd name="T42" fmla="*/ 24 w 36"/>
                <a:gd name="T43" fmla="*/ 18 h 30"/>
                <a:gd name="T44" fmla="*/ 14 w 36"/>
                <a:gd name="T45" fmla="*/ 12 h 30"/>
                <a:gd name="T46" fmla="*/ 10 w 36"/>
                <a:gd name="T47" fmla="*/ 14 h 30"/>
                <a:gd name="T48" fmla="*/ 10 w 36"/>
                <a:gd name="T49" fmla="*/ 12 h 30"/>
                <a:gd name="T50" fmla="*/ 14 w 36"/>
                <a:gd name="T51" fmla="*/ 6 h 30"/>
                <a:gd name="T52" fmla="*/ 21 w 36"/>
                <a:gd name="T53" fmla="*/ 10 h 30"/>
                <a:gd name="T54" fmla="*/ 32 w 36"/>
                <a:gd name="T55" fmla="*/ 14 h 30"/>
                <a:gd name="T56" fmla="*/ 32 w 36"/>
                <a:gd name="T57" fmla="*/ 14 h 30"/>
                <a:gd name="T58" fmla="*/ 29 w 36"/>
                <a:gd name="T59" fmla="*/ 6 h 30"/>
                <a:gd name="T60" fmla="*/ 32 w 36"/>
                <a:gd name="T61" fmla="*/ 6 h 30"/>
                <a:gd name="T62" fmla="*/ 34 w 36"/>
                <a:gd name="T63" fmla="*/ 0 h 30"/>
                <a:gd name="T64" fmla="*/ 29 w 36"/>
                <a:gd name="T6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6" h="30">
                  <a:moveTo>
                    <a:pt x="32" y="6"/>
                  </a:moveTo>
                  <a:cubicBezTo>
                    <a:pt x="33" y="8"/>
                    <a:pt x="31" y="10"/>
                    <a:pt x="32" y="11"/>
                  </a:cubicBezTo>
                  <a:cubicBezTo>
                    <a:pt x="32" y="11"/>
                    <a:pt x="32" y="12"/>
                    <a:pt x="32" y="12"/>
                  </a:cubicBezTo>
                  <a:cubicBezTo>
                    <a:pt x="34" y="12"/>
                    <a:pt x="36" y="14"/>
                    <a:pt x="36" y="16"/>
                  </a:cubicBezTo>
                  <a:cubicBezTo>
                    <a:pt x="36" y="17"/>
                    <a:pt x="34" y="19"/>
                    <a:pt x="33" y="19"/>
                  </a:cubicBezTo>
                  <a:cubicBezTo>
                    <a:pt x="32" y="18"/>
                    <a:pt x="30" y="16"/>
                    <a:pt x="30" y="16"/>
                  </a:cubicBezTo>
                  <a:cubicBezTo>
                    <a:pt x="29" y="14"/>
                    <a:pt x="27" y="14"/>
                    <a:pt x="26" y="13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6" y="14"/>
                    <a:pt x="27" y="14"/>
                    <a:pt x="27" y="16"/>
                  </a:cubicBezTo>
                  <a:cubicBezTo>
                    <a:pt x="27" y="18"/>
                    <a:pt x="28" y="21"/>
                    <a:pt x="24" y="23"/>
                  </a:cubicBezTo>
                  <a:cubicBezTo>
                    <a:pt x="24" y="22"/>
                    <a:pt x="24" y="22"/>
                    <a:pt x="23" y="22"/>
                  </a:cubicBezTo>
                  <a:cubicBezTo>
                    <a:pt x="22" y="22"/>
                    <a:pt x="21" y="20"/>
                    <a:pt x="20" y="20"/>
                  </a:cubicBezTo>
                  <a:cubicBezTo>
                    <a:pt x="19" y="22"/>
                    <a:pt x="16" y="21"/>
                    <a:pt x="14" y="21"/>
                  </a:cubicBezTo>
                  <a:cubicBezTo>
                    <a:pt x="13" y="21"/>
                    <a:pt x="13" y="22"/>
                    <a:pt x="13" y="22"/>
                  </a:cubicBezTo>
                  <a:cubicBezTo>
                    <a:pt x="14" y="22"/>
                    <a:pt x="14" y="23"/>
                    <a:pt x="14" y="24"/>
                  </a:cubicBezTo>
                  <a:cubicBezTo>
                    <a:pt x="15" y="24"/>
                    <a:pt x="18" y="26"/>
                    <a:pt x="18" y="28"/>
                  </a:cubicBezTo>
                  <a:cubicBezTo>
                    <a:pt x="18" y="29"/>
                    <a:pt x="16" y="30"/>
                    <a:pt x="14" y="30"/>
                  </a:cubicBezTo>
                  <a:cubicBezTo>
                    <a:pt x="14" y="28"/>
                    <a:pt x="13" y="26"/>
                    <a:pt x="11" y="25"/>
                  </a:cubicBezTo>
                  <a:cubicBezTo>
                    <a:pt x="10" y="25"/>
                    <a:pt x="11" y="24"/>
                    <a:pt x="10" y="24"/>
                  </a:cubicBezTo>
                  <a:cubicBezTo>
                    <a:pt x="9" y="25"/>
                    <a:pt x="8" y="26"/>
                    <a:pt x="7" y="26"/>
                  </a:cubicBezTo>
                  <a:cubicBezTo>
                    <a:pt x="3" y="25"/>
                    <a:pt x="0" y="22"/>
                    <a:pt x="1" y="18"/>
                  </a:cubicBezTo>
                  <a:cubicBezTo>
                    <a:pt x="2" y="17"/>
                    <a:pt x="2" y="16"/>
                    <a:pt x="2" y="15"/>
                  </a:cubicBezTo>
                  <a:cubicBezTo>
                    <a:pt x="3" y="16"/>
                    <a:pt x="3" y="18"/>
                    <a:pt x="3" y="19"/>
                  </a:cubicBezTo>
                  <a:cubicBezTo>
                    <a:pt x="3" y="19"/>
                    <a:pt x="3" y="20"/>
                    <a:pt x="4" y="20"/>
                  </a:cubicBezTo>
                  <a:cubicBezTo>
                    <a:pt x="5" y="22"/>
                    <a:pt x="7" y="23"/>
                    <a:pt x="9" y="24"/>
                  </a:cubicBezTo>
                  <a:cubicBezTo>
                    <a:pt x="9" y="24"/>
                    <a:pt x="9" y="24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2"/>
                    <a:pt x="8" y="22"/>
                    <a:pt x="8" y="21"/>
                  </a:cubicBezTo>
                  <a:cubicBezTo>
                    <a:pt x="8" y="21"/>
                    <a:pt x="7" y="20"/>
                    <a:pt x="6" y="20"/>
                  </a:cubicBezTo>
                  <a:cubicBezTo>
                    <a:pt x="5" y="19"/>
                    <a:pt x="3" y="14"/>
                    <a:pt x="4" y="13"/>
                  </a:cubicBezTo>
                  <a:cubicBezTo>
                    <a:pt x="4" y="13"/>
                    <a:pt x="4" y="12"/>
                    <a:pt x="4" y="12"/>
                  </a:cubicBezTo>
                  <a:cubicBezTo>
                    <a:pt x="5" y="12"/>
                    <a:pt x="5" y="12"/>
                    <a:pt x="5" y="13"/>
                  </a:cubicBezTo>
                  <a:cubicBezTo>
                    <a:pt x="6" y="14"/>
                    <a:pt x="7" y="16"/>
                    <a:pt x="8" y="18"/>
                  </a:cubicBezTo>
                  <a:cubicBezTo>
                    <a:pt x="9" y="18"/>
                    <a:pt x="10" y="19"/>
                    <a:pt x="11" y="20"/>
                  </a:cubicBezTo>
                  <a:cubicBezTo>
                    <a:pt x="11" y="20"/>
                    <a:pt x="11" y="20"/>
                    <a:pt x="12" y="20"/>
                  </a:cubicBezTo>
                  <a:cubicBezTo>
                    <a:pt x="13" y="19"/>
                    <a:pt x="14" y="19"/>
                    <a:pt x="16" y="19"/>
                  </a:cubicBezTo>
                  <a:cubicBezTo>
                    <a:pt x="16" y="19"/>
                    <a:pt x="17" y="19"/>
                    <a:pt x="17" y="19"/>
                  </a:cubicBezTo>
                  <a:cubicBezTo>
                    <a:pt x="17" y="18"/>
                    <a:pt x="15" y="17"/>
                    <a:pt x="15" y="17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6" y="14"/>
                    <a:pt x="17" y="16"/>
                    <a:pt x="19" y="18"/>
                  </a:cubicBezTo>
                  <a:cubicBezTo>
                    <a:pt x="20" y="19"/>
                    <a:pt x="20" y="19"/>
                    <a:pt x="21" y="20"/>
                  </a:cubicBezTo>
                  <a:cubicBezTo>
                    <a:pt x="22" y="20"/>
                    <a:pt x="23" y="21"/>
                    <a:pt x="24" y="20"/>
                  </a:cubicBezTo>
                  <a:cubicBezTo>
                    <a:pt x="24" y="19"/>
                    <a:pt x="24" y="19"/>
                    <a:pt x="24" y="18"/>
                  </a:cubicBezTo>
                  <a:cubicBezTo>
                    <a:pt x="24" y="15"/>
                    <a:pt x="20" y="12"/>
                    <a:pt x="17" y="12"/>
                  </a:cubicBezTo>
                  <a:cubicBezTo>
                    <a:pt x="16" y="11"/>
                    <a:pt x="14" y="10"/>
                    <a:pt x="14" y="12"/>
                  </a:cubicBezTo>
                  <a:cubicBezTo>
                    <a:pt x="14" y="12"/>
                    <a:pt x="13" y="14"/>
                    <a:pt x="13" y="14"/>
                  </a:cubicBezTo>
                  <a:cubicBezTo>
                    <a:pt x="12" y="14"/>
                    <a:pt x="11" y="14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3"/>
                    <a:pt x="10" y="13"/>
                    <a:pt x="10" y="12"/>
                  </a:cubicBezTo>
                  <a:cubicBezTo>
                    <a:pt x="10" y="12"/>
                    <a:pt x="9" y="12"/>
                    <a:pt x="9" y="11"/>
                  </a:cubicBezTo>
                  <a:cubicBezTo>
                    <a:pt x="9" y="10"/>
                    <a:pt x="13" y="6"/>
                    <a:pt x="14" y="6"/>
                  </a:cubicBezTo>
                  <a:cubicBezTo>
                    <a:pt x="16" y="8"/>
                    <a:pt x="17" y="8"/>
                    <a:pt x="19" y="9"/>
                  </a:cubicBezTo>
                  <a:cubicBezTo>
                    <a:pt x="20" y="9"/>
                    <a:pt x="21" y="10"/>
                    <a:pt x="21" y="10"/>
                  </a:cubicBezTo>
                  <a:cubicBezTo>
                    <a:pt x="23" y="11"/>
                    <a:pt x="24" y="11"/>
                    <a:pt x="26" y="12"/>
                  </a:cubicBezTo>
                  <a:cubicBezTo>
                    <a:pt x="28" y="12"/>
                    <a:pt x="30" y="14"/>
                    <a:pt x="32" y="14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0" y="13"/>
                    <a:pt x="27" y="12"/>
                    <a:pt x="28" y="10"/>
                  </a:cubicBezTo>
                  <a:cubicBezTo>
                    <a:pt x="28" y="8"/>
                    <a:pt x="30" y="8"/>
                    <a:pt x="29" y="6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1" y="6"/>
                    <a:pt x="31" y="6"/>
                    <a:pt x="32" y="6"/>
                  </a:cubicBezTo>
                  <a:close/>
                  <a:moveTo>
                    <a:pt x="34" y="0"/>
                  </a:moveTo>
                  <a:cubicBezTo>
                    <a:pt x="34" y="0"/>
                    <a:pt x="34" y="0"/>
                    <a:pt x="34" y="0"/>
                  </a:cubicBezTo>
                  <a:cubicBezTo>
                    <a:pt x="33" y="2"/>
                    <a:pt x="29" y="6"/>
                    <a:pt x="26" y="6"/>
                  </a:cubicBezTo>
                  <a:cubicBezTo>
                    <a:pt x="25" y="4"/>
                    <a:pt x="27" y="2"/>
                    <a:pt x="29" y="0"/>
                  </a:cubicBezTo>
                  <a:cubicBezTo>
                    <a:pt x="30" y="1"/>
                    <a:pt x="32" y="0"/>
                    <a:pt x="3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47"/>
            <p:cNvSpPr>
              <a:spLocks noEditPoints="1"/>
            </p:cNvSpPr>
            <p:nvPr userDrawn="1"/>
          </p:nvSpPr>
          <p:spPr bwMode="auto">
            <a:xfrm>
              <a:off x="9037717" y="4621498"/>
              <a:ext cx="53975" cy="46038"/>
            </a:xfrm>
            <a:custGeom>
              <a:avLst/>
              <a:gdLst>
                <a:gd name="T0" fmla="*/ 13 w 36"/>
                <a:gd name="T1" fmla="*/ 14 h 30"/>
                <a:gd name="T2" fmla="*/ 10 w 36"/>
                <a:gd name="T3" fmla="*/ 17 h 30"/>
                <a:gd name="T4" fmla="*/ 10 w 36"/>
                <a:gd name="T5" fmla="*/ 17 h 30"/>
                <a:gd name="T6" fmla="*/ 13 w 36"/>
                <a:gd name="T7" fmla="*/ 14 h 30"/>
                <a:gd name="T8" fmla="*/ 13 w 36"/>
                <a:gd name="T9" fmla="*/ 14 h 30"/>
                <a:gd name="T10" fmla="*/ 26 w 36"/>
                <a:gd name="T11" fmla="*/ 1 h 30"/>
                <a:gd name="T12" fmla="*/ 27 w 36"/>
                <a:gd name="T13" fmla="*/ 1 h 30"/>
                <a:gd name="T14" fmla="*/ 25 w 36"/>
                <a:gd name="T15" fmla="*/ 7 h 30"/>
                <a:gd name="T16" fmla="*/ 22 w 36"/>
                <a:gd name="T17" fmla="*/ 10 h 30"/>
                <a:gd name="T18" fmla="*/ 22 w 36"/>
                <a:gd name="T19" fmla="*/ 11 h 30"/>
                <a:gd name="T20" fmla="*/ 25 w 36"/>
                <a:gd name="T21" fmla="*/ 11 h 30"/>
                <a:gd name="T22" fmla="*/ 26 w 36"/>
                <a:gd name="T23" fmla="*/ 10 h 30"/>
                <a:gd name="T24" fmla="*/ 29 w 36"/>
                <a:gd name="T25" fmla="*/ 13 h 30"/>
                <a:gd name="T26" fmla="*/ 28 w 36"/>
                <a:gd name="T27" fmla="*/ 14 h 30"/>
                <a:gd name="T28" fmla="*/ 21 w 36"/>
                <a:gd name="T29" fmla="*/ 14 h 30"/>
                <a:gd name="T30" fmla="*/ 19 w 36"/>
                <a:gd name="T31" fmla="*/ 13 h 30"/>
                <a:gd name="T32" fmla="*/ 16 w 36"/>
                <a:gd name="T33" fmla="*/ 18 h 30"/>
                <a:gd name="T34" fmla="*/ 16 w 36"/>
                <a:gd name="T35" fmla="*/ 18 h 30"/>
                <a:gd name="T36" fmla="*/ 21 w 36"/>
                <a:gd name="T37" fmla="*/ 20 h 30"/>
                <a:gd name="T38" fmla="*/ 20 w 36"/>
                <a:gd name="T39" fmla="*/ 24 h 30"/>
                <a:gd name="T40" fmla="*/ 20 w 36"/>
                <a:gd name="T41" fmla="*/ 27 h 30"/>
                <a:gd name="T42" fmla="*/ 14 w 36"/>
                <a:gd name="T43" fmla="*/ 27 h 30"/>
                <a:gd name="T44" fmla="*/ 15 w 36"/>
                <a:gd name="T45" fmla="*/ 21 h 30"/>
                <a:gd name="T46" fmla="*/ 14 w 36"/>
                <a:gd name="T47" fmla="*/ 21 h 30"/>
                <a:gd name="T48" fmla="*/ 9 w 36"/>
                <a:gd name="T49" fmla="*/ 28 h 30"/>
                <a:gd name="T50" fmla="*/ 9 w 36"/>
                <a:gd name="T51" fmla="*/ 28 h 30"/>
                <a:gd name="T52" fmla="*/ 9 w 36"/>
                <a:gd name="T53" fmla="*/ 22 h 30"/>
                <a:gd name="T54" fmla="*/ 11 w 36"/>
                <a:gd name="T55" fmla="*/ 20 h 30"/>
                <a:gd name="T56" fmla="*/ 8 w 36"/>
                <a:gd name="T57" fmla="*/ 20 h 30"/>
                <a:gd name="T58" fmla="*/ 6 w 36"/>
                <a:gd name="T59" fmla="*/ 21 h 30"/>
                <a:gd name="T60" fmla="*/ 1 w 36"/>
                <a:gd name="T61" fmla="*/ 23 h 30"/>
                <a:gd name="T62" fmla="*/ 0 w 36"/>
                <a:gd name="T63" fmla="*/ 22 h 30"/>
                <a:gd name="T64" fmla="*/ 1 w 36"/>
                <a:gd name="T65" fmla="*/ 19 h 30"/>
                <a:gd name="T66" fmla="*/ 3 w 36"/>
                <a:gd name="T67" fmla="*/ 15 h 30"/>
                <a:gd name="T68" fmla="*/ 13 w 36"/>
                <a:gd name="T69" fmla="*/ 13 h 30"/>
                <a:gd name="T70" fmla="*/ 16 w 36"/>
                <a:gd name="T71" fmla="*/ 14 h 30"/>
                <a:gd name="T72" fmla="*/ 16 w 36"/>
                <a:gd name="T73" fmla="*/ 14 h 30"/>
                <a:gd name="T74" fmla="*/ 16 w 36"/>
                <a:gd name="T75" fmla="*/ 13 h 30"/>
                <a:gd name="T76" fmla="*/ 15 w 36"/>
                <a:gd name="T77" fmla="*/ 13 h 30"/>
                <a:gd name="T78" fmla="*/ 13 w 36"/>
                <a:gd name="T79" fmla="*/ 8 h 30"/>
                <a:gd name="T80" fmla="*/ 13 w 36"/>
                <a:gd name="T81" fmla="*/ 8 h 30"/>
                <a:gd name="T82" fmla="*/ 18 w 36"/>
                <a:gd name="T83" fmla="*/ 11 h 30"/>
                <a:gd name="T84" fmla="*/ 20 w 36"/>
                <a:gd name="T85" fmla="*/ 9 h 30"/>
                <a:gd name="T86" fmla="*/ 21 w 36"/>
                <a:gd name="T87" fmla="*/ 7 h 30"/>
                <a:gd name="T88" fmla="*/ 24 w 36"/>
                <a:gd name="T89" fmla="*/ 4 h 30"/>
                <a:gd name="T90" fmla="*/ 26 w 36"/>
                <a:gd name="T91" fmla="*/ 1 h 30"/>
                <a:gd name="T92" fmla="*/ 26 w 36"/>
                <a:gd name="T93" fmla="*/ 1 h 30"/>
                <a:gd name="T94" fmla="*/ 31 w 36"/>
                <a:gd name="T95" fmla="*/ 3 h 30"/>
                <a:gd name="T96" fmla="*/ 35 w 36"/>
                <a:gd name="T97" fmla="*/ 7 h 30"/>
                <a:gd name="T98" fmla="*/ 36 w 36"/>
                <a:gd name="T99" fmla="*/ 9 h 30"/>
                <a:gd name="T100" fmla="*/ 31 w 36"/>
                <a:gd name="T101" fmla="*/ 10 h 30"/>
                <a:gd name="T102" fmla="*/ 31 w 36"/>
                <a:gd name="T103" fmla="*/ 8 h 30"/>
                <a:gd name="T104" fmla="*/ 30 w 36"/>
                <a:gd name="T105" fmla="*/ 8 h 30"/>
                <a:gd name="T106" fmla="*/ 31 w 36"/>
                <a:gd name="T107" fmla="*/ 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6" h="30">
                  <a:moveTo>
                    <a:pt x="13" y="14"/>
                  </a:moveTo>
                  <a:cubicBezTo>
                    <a:pt x="13" y="14"/>
                    <a:pt x="10" y="16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3" y="19"/>
                    <a:pt x="14" y="17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lose/>
                  <a:moveTo>
                    <a:pt x="26" y="1"/>
                  </a:moveTo>
                  <a:cubicBezTo>
                    <a:pt x="26" y="1"/>
                    <a:pt x="26" y="1"/>
                    <a:pt x="27" y="1"/>
                  </a:cubicBezTo>
                  <a:cubicBezTo>
                    <a:pt x="27" y="2"/>
                    <a:pt x="25" y="6"/>
                    <a:pt x="25" y="7"/>
                  </a:cubicBezTo>
                  <a:cubicBezTo>
                    <a:pt x="24" y="8"/>
                    <a:pt x="22" y="10"/>
                    <a:pt x="22" y="10"/>
                  </a:cubicBezTo>
                  <a:cubicBezTo>
                    <a:pt x="22" y="10"/>
                    <a:pt x="22" y="10"/>
                    <a:pt x="22" y="11"/>
                  </a:cubicBezTo>
                  <a:cubicBezTo>
                    <a:pt x="23" y="12"/>
                    <a:pt x="25" y="12"/>
                    <a:pt x="25" y="11"/>
                  </a:cubicBezTo>
                  <a:cubicBezTo>
                    <a:pt x="26" y="10"/>
                    <a:pt x="25" y="10"/>
                    <a:pt x="26" y="10"/>
                  </a:cubicBezTo>
                  <a:cubicBezTo>
                    <a:pt x="27" y="10"/>
                    <a:pt x="29" y="12"/>
                    <a:pt x="29" y="13"/>
                  </a:cubicBezTo>
                  <a:cubicBezTo>
                    <a:pt x="29" y="13"/>
                    <a:pt x="29" y="14"/>
                    <a:pt x="28" y="14"/>
                  </a:cubicBezTo>
                  <a:cubicBezTo>
                    <a:pt x="25" y="13"/>
                    <a:pt x="23" y="14"/>
                    <a:pt x="21" y="14"/>
                  </a:cubicBezTo>
                  <a:cubicBezTo>
                    <a:pt x="20" y="14"/>
                    <a:pt x="20" y="13"/>
                    <a:pt x="19" y="13"/>
                  </a:cubicBezTo>
                  <a:cubicBezTo>
                    <a:pt x="18" y="14"/>
                    <a:pt x="16" y="17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8" y="19"/>
                    <a:pt x="19" y="17"/>
                    <a:pt x="21" y="20"/>
                  </a:cubicBezTo>
                  <a:cubicBezTo>
                    <a:pt x="21" y="22"/>
                    <a:pt x="20" y="22"/>
                    <a:pt x="20" y="24"/>
                  </a:cubicBezTo>
                  <a:cubicBezTo>
                    <a:pt x="19" y="25"/>
                    <a:pt x="20" y="26"/>
                    <a:pt x="20" y="27"/>
                  </a:cubicBezTo>
                  <a:cubicBezTo>
                    <a:pt x="19" y="30"/>
                    <a:pt x="15" y="29"/>
                    <a:pt x="14" y="27"/>
                  </a:cubicBezTo>
                  <a:cubicBezTo>
                    <a:pt x="13" y="26"/>
                    <a:pt x="15" y="22"/>
                    <a:pt x="15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1" y="22"/>
                    <a:pt x="11" y="26"/>
                    <a:pt x="9" y="28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8" y="27"/>
                    <a:pt x="9" y="24"/>
                    <a:pt x="9" y="22"/>
                  </a:cubicBezTo>
                  <a:cubicBezTo>
                    <a:pt x="10" y="22"/>
                    <a:pt x="11" y="21"/>
                    <a:pt x="11" y="20"/>
                  </a:cubicBezTo>
                  <a:cubicBezTo>
                    <a:pt x="10" y="20"/>
                    <a:pt x="9" y="19"/>
                    <a:pt x="8" y="20"/>
                  </a:cubicBezTo>
                  <a:cubicBezTo>
                    <a:pt x="7" y="20"/>
                    <a:pt x="7" y="21"/>
                    <a:pt x="6" y="21"/>
                  </a:cubicBezTo>
                  <a:cubicBezTo>
                    <a:pt x="5" y="22"/>
                    <a:pt x="3" y="23"/>
                    <a:pt x="1" y="23"/>
                  </a:cubicBezTo>
                  <a:cubicBezTo>
                    <a:pt x="1" y="23"/>
                    <a:pt x="1" y="22"/>
                    <a:pt x="0" y="22"/>
                  </a:cubicBezTo>
                  <a:cubicBezTo>
                    <a:pt x="1" y="20"/>
                    <a:pt x="1" y="20"/>
                    <a:pt x="1" y="19"/>
                  </a:cubicBezTo>
                  <a:cubicBezTo>
                    <a:pt x="1" y="18"/>
                    <a:pt x="3" y="17"/>
                    <a:pt x="3" y="15"/>
                  </a:cubicBezTo>
                  <a:cubicBezTo>
                    <a:pt x="7" y="15"/>
                    <a:pt x="9" y="13"/>
                    <a:pt x="13" y="13"/>
                  </a:cubicBezTo>
                  <a:cubicBezTo>
                    <a:pt x="14" y="13"/>
                    <a:pt x="15" y="15"/>
                    <a:pt x="16" y="14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4"/>
                    <a:pt x="16" y="14"/>
                    <a:pt x="16" y="13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2" y="12"/>
                    <a:pt x="12" y="10"/>
                    <a:pt x="13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4" y="10"/>
                    <a:pt x="17" y="11"/>
                    <a:pt x="18" y="11"/>
                  </a:cubicBezTo>
                  <a:cubicBezTo>
                    <a:pt x="19" y="10"/>
                    <a:pt x="19" y="10"/>
                    <a:pt x="20" y="9"/>
                  </a:cubicBezTo>
                  <a:cubicBezTo>
                    <a:pt x="20" y="8"/>
                    <a:pt x="21" y="8"/>
                    <a:pt x="21" y="7"/>
                  </a:cubicBezTo>
                  <a:cubicBezTo>
                    <a:pt x="22" y="6"/>
                    <a:pt x="23" y="5"/>
                    <a:pt x="24" y="4"/>
                  </a:cubicBezTo>
                  <a:cubicBezTo>
                    <a:pt x="24" y="4"/>
                    <a:pt x="25" y="1"/>
                    <a:pt x="26" y="1"/>
                  </a:cubicBezTo>
                  <a:cubicBezTo>
                    <a:pt x="25" y="0"/>
                    <a:pt x="26" y="1"/>
                    <a:pt x="26" y="1"/>
                  </a:cubicBezTo>
                  <a:close/>
                  <a:moveTo>
                    <a:pt x="31" y="3"/>
                  </a:moveTo>
                  <a:cubicBezTo>
                    <a:pt x="32" y="4"/>
                    <a:pt x="34" y="5"/>
                    <a:pt x="35" y="7"/>
                  </a:cubicBezTo>
                  <a:cubicBezTo>
                    <a:pt x="35" y="8"/>
                    <a:pt x="36" y="9"/>
                    <a:pt x="36" y="9"/>
                  </a:cubicBezTo>
                  <a:cubicBezTo>
                    <a:pt x="35" y="12"/>
                    <a:pt x="32" y="12"/>
                    <a:pt x="31" y="10"/>
                  </a:cubicBezTo>
                  <a:cubicBezTo>
                    <a:pt x="31" y="10"/>
                    <a:pt x="31" y="9"/>
                    <a:pt x="31" y="8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31" y="6"/>
                    <a:pt x="29" y="4"/>
                    <a:pt x="3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48"/>
            <p:cNvSpPr>
              <a:spLocks noEditPoints="1"/>
            </p:cNvSpPr>
            <p:nvPr userDrawn="1"/>
          </p:nvSpPr>
          <p:spPr bwMode="auto">
            <a:xfrm>
              <a:off x="8913891" y="4588168"/>
              <a:ext cx="36513" cy="52388"/>
            </a:xfrm>
            <a:custGeom>
              <a:avLst/>
              <a:gdLst>
                <a:gd name="T0" fmla="*/ 14 w 24"/>
                <a:gd name="T1" fmla="*/ 5 h 34"/>
                <a:gd name="T2" fmla="*/ 14 w 24"/>
                <a:gd name="T3" fmla="*/ 5 h 34"/>
                <a:gd name="T4" fmla="*/ 14 w 24"/>
                <a:gd name="T5" fmla="*/ 5 h 34"/>
                <a:gd name="T6" fmla="*/ 14 w 24"/>
                <a:gd name="T7" fmla="*/ 4 h 34"/>
                <a:gd name="T8" fmla="*/ 14 w 24"/>
                <a:gd name="T9" fmla="*/ 4 h 34"/>
                <a:gd name="T10" fmla="*/ 14 w 24"/>
                <a:gd name="T11" fmla="*/ 4 h 34"/>
                <a:gd name="T12" fmla="*/ 14 w 24"/>
                <a:gd name="T13" fmla="*/ 4 h 34"/>
                <a:gd name="T14" fmla="*/ 20 w 24"/>
                <a:gd name="T15" fmla="*/ 2 h 34"/>
                <a:gd name="T16" fmla="*/ 14 w 24"/>
                <a:gd name="T17" fmla="*/ 7 h 34"/>
                <a:gd name="T18" fmla="*/ 22 w 24"/>
                <a:gd name="T19" fmla="*/ 15 h 34"/>
                <a:gd name="T20" fmla="*/ 16 w 24"/>
                <a:gd name="T21" fmla="*/ 18 h 34"/>
                <a:gd name="T22" fmla="*/ 15 w 24"/>
                <a:gd name="T23" fmla="*/ 23 h 34"/>
                <a:gd name="T24" fmla="*/ 17 w 24"/>
                <a:gd name="T25" fmla="*/ 22 h 34"/>
                <a:gd name="T26" fmla="*/ 24 w 24"/>
                <a:gd name="T27" fmla="*/ 24 h 34"/>
                <a:gd name="T28" fmla="*/ 18 w 24"/>
                <a:gd name="T29" fmla="*/ 26 h 34"/>
                <a:gd name="T30" fmla="*/ 9 w 24"/>
                <a:gd name="T31" fmla="*/ 32 h 34"/>
                <a:gd name="T32" fmla="*/ 16 w 24"/>
                <a:gd name="T33" fmla="*/ 27 h 34"/>
                <a:gd name="T34" fmla="*/ 10 w 24"/>
                <a:gd name="T35" fmla="*/ 29 h 34"/>
                <a:gd name="T36" fmla="*/ 7 w 24"/>
                <a:gd name="T37" fmla="*/ 28 h 34"/>
                <a:gd name="T38" fmla="*/ 14 w 24"/>
                <a:gd name="T39" fmla="*/ 25 h 34"/>
                <a:gd name="T40" fmla="*/ 13 w 24"/>
                <a:gd name="T41" fmla="*/ 24 h 34"/>
                <a:gd name="T42" fmla="*/ 14 w 24"/>
                <a:gd name="T43" fmla="*/ 19 h 34"/>
                <a:gd name="T44" fmla="*/ 9 w 24"/>
                <a:gd name="T45" fmla="*/ 22 h 34"/>
                <a:gd name="T46" fmla="*/ 9 w 24"/>
                <a:gd name="T47" fmla="*/ 20 h 34"/>
                <a:gd name="T48" fmla="*/ 17 w 24"/>
                <a:gd name="T49" fmla="*/ 16 h 34"/>
                <a:gd name="T50" fmla="*/ 14 w 24"/>
                <a:gd name="T51" fmla="*/ 10 h 34"/>
                <a:gd name="T52" fmla="*/ 7 w 24"/>
                <a:gd name="T53" fmla="*/ 17 h 34"/>
                <a:gd name="T54" fmla="*/ 4 w 24"/>
                <a:gd name="T55" fmla="*/ 26 h 34"/>
                <a:gd name="T56" fmla="*/ 2 w 24"/>
                <a:gd name="T57" fmla="*/ 19 h 34"/>
                <a:gd name="T58" fmla="*/ 6 w 24"/>
                <a:gd name="T59" fmla="*/ 12 h 34"/>
                <a:gd name="T60" fmla="*/ 12 w 24"/>
                <a:gd name="T61" fmla="*/ 7 h 34"/>
                <a:gd name="T62" fmla="*/ 8 w 24"/>
                <a:gd name="T63" fmla="*/ 6 h 34"/>
                <a:gd name="T64" fmla="*/ 1 w 24"/>
                <a:gd name="T65" fmla="*/ 3 h 34"/>
                <a:gd name="T66" fmla="*/ 4 w 24"/>
                <a:gd name="T67" fmla="*/ 7 h 34"/>
                <a:gd name="T68" fmla="*/ 0 w 24"/>
                <a:gd name="T69" fmla="*/ 5 h 34"/>
                <a:gd name="T70" fmla="*/ 1 w 24"/>
                <a:gd name="T71" fmla="*/ 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4" h="34">
                  <a:moveTo>
                    <a:pt x="14" y="5"/>
                  </a:move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lose/>
                  <a:moveTo>
                    <a:pt x="14" y="4"/>
                  </a:move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lose/>
                  <a:moveTo>
                    <a:pt x="16" y="1"/>
                  </a:moveTo>
                  <a:cubicBezTo>
                    <a:pt x="17" y="0"/>
                    <a:pt x="19" y="1"/>
                    <a:pt x="20" y="2"/>
                  </a:cubicBezTo>
                  <a:cubicBezTo>
                    <a:pt x="20" y="2"/>
                    <a:pt x="21" y="2"/>
                    <a:pt x="20" y="2"/>
                  </a:cubicBezTo>
                  <a:cubicBezTo>
                    <a:pt x="20" y="4"/>
                    <a:pt x="16" y="5"/>
                    <a:pt x="14" y="7"/>
                  </a:cubicBezTo>
                  <a:cubicBezTo>
                    <a:pt x="15" y="8"/>
                    <a:pt x="16" y="7"/>
                    <a:pt x="18" y="8"/>
                  </a:cubicBezTo>
                  <a:cubicBezTo>
                    <a:pt x="20" y="8"/>
                    <a:pt x="24" y="12"/>
                    <a:pt x="22" y="15"/>
                  </a:cubicBezTo>
                  <a:cubicBezTo>
                    <a:pt x="21" y="16"/>
                    <a:pt x="20" y="16"/>
                    <a:pt x="19" y="16"/>
                  </a:cubicBezTo>
                  <a:cubicBezTo>
                    <a:pt x="18" y="17"/>
                    <a:pt x="17" y="16"/>
                    <a:pt x="16" y="18"/>
                  </a:cubicBezTo>
                  <a:cubicBezTo>
                    <a:pt x="16" y="18"/>
                    <a:pt x="16" y="19"/>
                    <a:pt x="17" y="20"/>
                  </a:cubicBezTo>
                  <a:cubicBezTo>
                    <a:pt x="16" y="21"/>
                    <a:pt x="16" y="22"/>
                    <a:pt x="15" y="23"/>
                  </a:cubicBezTo>
                  <a:cubicBezTo>
                    <a:pt x="16" y="24"/>
                    <a:pt x="16" y="24"/>
                    <a:pt x="17" y="24"/>
                  </a:cubicBezTo>
                  <a:cubicBezTo>
                    <a:pt x="17" y="23"/>
                    <a:pt x="17" y="23"/>
                    <a:pt x="17" y="22"/>
                  </a:cubicBezTo>
                  <a:cubicBezTo>
                    <a:pt x="18" y="22"/>
                    <a:pt x="21" y="22"/>
                    <a:pt x="22" y="22"/>
                  </a:cubicBezTo>
                  <a:cubicBezTo>
                    <a:pt x="23" y="22"/>
                    <a:pt x="23" y="24"/>
                    <a:pt x="24" y="24"/>
                  </a:cubicBezTo>
                  <a:cubicBezTo>
                    <a:pt x="23" y="25"/>
                    <a:pt x="23" y="25"/>
                    <a:pt x="23" y="26"/>
                  </a:cubicBezTo>
                  <a:cubicBezTo>
                    <a:pt x="21" y="27"/>
                    <a:pt x="20" y="24"/>
                    <a:pt x="18" y="26"/>
                  </a:cubicBezTo>
                  <a:cubicBezTo>
                    <a:pt x="17" y="27"/>
                    <a:pt x="19" y="29"/>
                    <a:pt x="19" y="31"/>
                  </a:cubicBezTo>
                  <a:cubicBezTo>
                    <a:pt x="18" y="34"/>
                    <a:pt x="11" y="34"/>
                    <a:pt x="9" y="32"/>
                  </a:cubicBezTo>
                  <a:cubicBezTo>
                    <a:pt x="9" y="32"/>
                    <a:pt x="9" y="32"/>
                    <a:pt x="9" y="32"/>
                  </a:cubicBezTo>
                  <a:cubicBezTo>
                    <a:pt x="12" y="30"/>
                    <a:pt x="16" y="30"/>
                    <a:pt x="16" y="27"/>
                  </a:cubicBezTo>
                  <a:cubicBezTo>
                    <a:pt x="16" y="27"/>
                    <a:pt x="16" y="27"/>
                    <a:pt x="16" y="27"/>
                  </a:cubicBezTo>
                  <a:cubicBezTo>
                    <a:pt x="14" y="27"/>
                    <a:pt x="12" y="29"/>
                    <a:pt x="10" y="29"/>
                  </a:cubicBezTo>
                  <a:cubicBezTo>
                    <a:pt x="10" y="29"/>
                    <a:pt x="8" y="29"/>
                    <a:pt x="8" y="29"/>
                  </a:cubicBezTo>
                  <a:cubicBezTo>
                    <a:pt x="8" y="28"/>
                    <a:pt x="7" y="28"/>
                    <a:pt x="7" y="28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9" y="27"/>
                    <a:pt x="14" y="26"/>
                    <a:pt x="14" y="25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4"/>
                    <a:pt x="13" y="24"/>
                    <a:pt x="13" y="24"/>
                  </a:cubicBezTo>
                  <a:cubicBezTo>
                    <a:pt x="13" y="23"/>
                    <a:pt x="13" y="22"/>
                    <a:pt x="13" y="22"/>
                  </a:cubicBezTo>
                  <a:cubicBezTo>
                    <a:pt x="13" y="21"/>
                    <a:pt x="14" y="20"/>
                    <a:pt x="14" y="19"/>
                  </a:cubicBezTo>
                  <a:cubicBezTo>
                    <a:pt x="14" y="19"/>
                    <a:pt x="14" y="19"/>
                    <a:pt x="13" y="19"/>
                  </a:cubicBezTo>
                  <a:cubicBezTo>
                    <a:pt x="12" y="18"/>
                    <a:pt x="10" y="21"/>
                    <a:pt x="9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9" y="22"/>
                    <a:pt x="9" y="21"/>
                    <a:pt x="9" y="20"/>
                  </a:cubicBezTo>
                  <a:cubicBezTo>
                    <a:pt x="9" y="18"/>
                    <a:pt x="12" y="16"/>
                    <a:pt x="14" y="17"/>
                  </a:cubicBezTo>
                  <a:cubicBezTo>
                    <a:pt x="15" y="17"/>
                    <a:pt x="16" y="16"/>
                    <a:pt x="17" y="16"/>
                  </a:cubicBezTo>
                  <a:cubicBezTo>
                    <a:pt x="17" y="15"/>
                    <a:pt x="18" y="14"/>
                    <a:pt x="18" y="14"/>
                  </a:cubicBezTo>
                  <a:cubicBezTo>
                    <a:pt x="19" y="11"/>
                    <a:pt x="16" y="10"/>
                    <a:pt x="14" y="10"/>
                  </a:cubicBezTo>
                  <a:cubicBezTo>
                    <a:pt x="12" y="10"/>
                    <a:pt x="10" y="12"/>
                    <a:pt x="10" y="13"/>
                  </a:cubicBezTo>
                  <a:cubicBezTo>
                    <a:pt x="9" y="14"/>
                    <a:pt x="8" y="16"/>
                    <a:pt x="7" y="17"/>
                  </a:cubicBezTo>
                  <a:cubicBezTo>
                    <a:pt x="6" y="18"/>
                    <a:pt x="6" y="19"/>
                    <a:pt x="5" y="20"/>
                  </a:cubicBezTo>
                  <a:cubicBezTo>
                    <a:pt x="4" y="22"/>
                    <a:pt x="5" y="24"/>
                    <a:pt x="4" y="26"/>
                  </a:cubicBezTo>
                  <a:cubicBezTo>
                    <a:pt x="1" y="26"/>
                    <a:pt x="0" y="24"/>
                    <a:pt x="0" y="21"/>
                  </a:cubicBezTo>
                  <a:cubicBezTo>
                    <a:pt x="0" y="21"/>
                    <a:pt x="1" y="20"/>
                    <a:pt x="2" y="19"/>
                  </a:cubicBezTo>
                  <a:cubicBezTo>
                    <a:pt x="2" y="18"/>
                    <a:pt x="3" y="17"/>
                    <a:pt x="3" y="16"/>
                  </a:cubicBezTo>
                  <a:cubicBezTo>
                    <a:pt x="4" y="15"/>
                    <a:pt x="5" y="14"/>
                    <a:pt x="6" y="12"/>
                  </a:cubicBezTo>
                  <a:cubicBezTo>
                    <a:pt x="8" y="11"/>
                    <a:pt x="11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0" y="7"/>
                    <a:pt x="8" y="7"/>
                    <a:pt x="8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12" y="4"/>
                    <a:pt x="14" y="2"/>
                    <a:pt x="16" y="1"/>
                  </a:cubicBezTo>
                  <a:close/>
                  <a:moveTo>
                    <a:pt x="1" y="3"/>
                  </a:moveTo>
                  <a:cubicBezTo>
                    <a:pt x="2" y="3"/>
                    <a:pt x="2" y="3"/>
                    <a:pt x="2" y="3"/>
                  </a:cubicBezTo>
                  <a:cubicBezTo>
                    <a:pt x="2" y="4"/>
                    <a:pt x="4" y="7"/>
                    <a:pt x="4" y="7"/>
                  </a:cubicBezTo>
                  <a:cubicBezTo>
                    <a:pt x="4" y="9"/>
                    <a:pt x="5" y="9"/>
                    <a:pt x="4" y="10"/>
                  </a:cubicBezTo>
                  <a:cubicBezTo>
                    <a:pt x="1" y="10"/>
                    <a:pt x="0" y="9"/>
                    <a:pt x="0" y="5"/>
                  </a:cubicBezTo>
                  <a:cubicBezTo>
                    <a:pt x="0" y="4"/>
                    <a:pt x="0" y="4"/>
                    <a:pt x="0" y="3"/>
                  </a:cubicBezTo>
                  <a:cubicBezTo>
                    <a:pt x="0" y="3"/>
                    <a:pt x="1" y="3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49"/>
            <p:cNvSpPr>
              <a:spLocks noEditPoints="1"/>
            </p:cNvSpPr>
            <p:nvPr userDrawn="1"/>
          </p:nvSpPr>
          <p:spPr bwMode="auto">
            <a:xfrm>
              <a:off x="8971042" y="4589759"/>
              <a:ext cx="50800" cy="52388"/>
            </a:xfrm>
            <a:custGeom>
              <a:avLst/>
              <a:gdLst>
                <a:gd name="T0" fmla="*/ 17 w 34"/>
                <a:gd name="T1" fmla="*/ 16 h 34"/>
                <a:gd name="T2" fmla="*/ 20 w 34"/>
                <a:gd name="T3" fmla="*/ 27 h 34"/>
                <a:gd name="T4" fmla="*/ 18 w 34"/>
                <a:gd name="T5" fmla="*/ 21 h 34"/>
                <a:gd name="T6" fmla="*/ 20 w 34"/>
                <a:gd name="T7" fmla="*/ 21 h 34"/>
                <a:gd name="T8" fmla="*/ 25 w 34"/>
                <a:gd name="T9" fmla="*/ 18 h 34"/>
                <a:gd name="T10" fmla="*/ 22 w 34"/>
                <a:gd name="T11" fmla="*/ 20 h 34"/>
                <a:gd name="T12" fmla="*/ 21 w 34"/>
                <a:gd name="T13" fmla="*/ 14 h 34"/>
                <a:gd name="T14" fmla="*/ 28 w 34"/>
                <a:gd name="T15" fmla="*/ 6 h 34"/>
                <a:gd name="T16" fmla="*/ 26 w 34"/>
                <a:gd name="T17" fmla="*/ 10 h 34"/>
                <a:gd name="T18" fmla="*/ 28 w 34"/>
                <a:gd name="T19" fmla="*/ 6 h 34"/>
                <a:gd name="T20" fmla="*/ 26 w 34"/>
                <a:gd name="T21" fmla="*/ 0 h 34"/>
                <a:gd name="T22" fmla="*/ 28 w 34"/>
                <a:gd name="T23" fmla="*/ 5 h 34"/>
                <a:gd name="T24" fmla="*/ 34 w 34"/>
                <a:gd name="T25" fmla="*/ 9 h 34"/>
                <a:gd name="T26" fmla="*/ 28 w 34"/>
                <a:gd name="T27" fmla="*/ 13 h 34"/>
                <a:gd name="T28" fmla="*/ 28 w 34"/>
                <a:gd name="T29" fmla="*/ 17 h 34"/>
                <a:gd name="T30" fmla="*/ 27 w 34"/>
                <a:gd name="T31" fmla="*/ 25 h 34"/>
                <a:gd name="T32" fmla="*/ 32 w 34"/>
                <a:gd name="T33" fmla="*/ 31 h 34"/>
                <a:gd name="T34" fmla="*/ 26 w 34"/>
                <a:gd name="T35" fmla="*/ 30 h 34"/>
                <a:gd name="T36" fmla="*/ 22 w 34"/>
                <a:gd name="T37" fmla="*/ 30 h 34"/>
                <a:gd name="T38" fmla="*/ 15 w 34"/>
                <a:gd name="T39" fmla="*/ 29 h 34"/>
                <a:gd name="T40" fmla="*/ 13 w 34"/>
                <a:gd name="T41" fmla="*/ 26 h 34"/>
                <a:gd name="T42" fmla="*/ 13 w 34"/>
                <a:gd name="T43" fmla="*/ 31 h 34"/>
                <a:gd name="T44" fmla="*/ 10 w 34"/>
                <a:gd name="T45" fmla="*/ 27 h 34"/>
                <a:gd name="T46" fmla="*/ 8 w 34"/>
                <a:gd name="T47" fmla="*/ 23 h 34"/>
                <a:gd name="T48" fmla="*/ 2 w 34"/>
                <a:gd name="T49" fmla="*/ 19 h 34"/>
                <a:gd name="T50" fmla="*/ 4 w 34"/>
                <a:gd name="T51" fmla="*/ 16 h 34"/>
                <a:gd name="T52" fmla="*/ 13 w 34"/>
                <a:gd name="T53" fmla="*/ 15 h 34"/>
                <a:gd name="T54" fmla="*/ 16 w 34"/>
                <a:gd name="T55" fmla="*/ 9 h 34"/>
                <a:gd name="T56" fmla="*/ 11 w 34"/>
                <a:gd name="T57" fmla="*/ 7 h 34"/>
                <a:gd name="T58" fmla="*/ 10 w 34"/>
                <a:gd name="T59" fmla="*/ 5 h 34"/>
                <a:gd name="T60" fmla="*/ 12 w 34"/>
                <a:gd name="T61" fmla="*/ 6 h 34"/>
                <a:gd name="T62" fmla="*/ 20 w 34"/>
                <a:gd name="T63" fmla="*/ 0 h 34"/>
                <a:gd name="T64" fmla="*/ 23 w 34"/>
                <a:gd name="T65" fmla="*/ 1 h 34"/>
                <a:gd name="T66" fmla="*/ 17 w 34"/>
                <a:gd name="T67" fmla="*/ 11 h 34"/>
                <a:gd name="T68" fmla="*/ 19 w 34"/>
                <a:gd name="T69" fmla="*/ 11 h 34"/>
                <a:gd name="T70" fmla="*/ 23 w 34"/>
                <a:gd name="T71" fmla="*/ 7 h 34"/>
                <a:gd name="T72" fmla="*/ 26 w 34"/>
                <a:gd name="T7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4" h="34">
                  <a:moveTo>
                    <a:pt x="21" y="13"/>
                  </a:moveTo>
                  <a:cubicBezTo>
                    <a:pt x="19" y="14"/>
                    <a:pt x="18" y="15"/>
                    <a:pt x="17" y="16"/>
                  </a:cubicBezTo>
                  <a:cubicBezTo>
                    <a:pt x="16" y="18"/>
                    <a:pt x="12" y="21"/>
                    <a:pt x="14" y="24"/>
                  </a:cubicBezTo>
                  <a:cubicBezTo>
                    <a:pt x="15" y="26"/>
                    <a:pt x="17" y="28"/>
                    <a:pt x="20" y="27"/>
                  </a:cubicBezTo>
                  <a:cubicBezTo>
                    <a:pt x="20" y="27"/>
                    <a:pt x="20" y="27"/>
                    <a:pt x="21" y="27"/>
                  </a:cubicBezTo>
                  <a:cubicBezTo>
                    <a:pt x="20" y="25"/>
                    <a:pt x="19" y="22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9" y="21"/>
                    <a:pt x="20" y="21"/>
                    <a:pt x="20" y="21"/>
                  </a:cubicBezTo>
                  <a:cubicBezTo>
                    <a:pt x="21" y="22"/>
                    <a:pt x="24" y="24"/>
                    <a:pt x="24" y="23"/>
                  </a:cubicBezTo>
                  <a:cubicBezTo>
                    <a:pt x="25" y="22"/>
                    <a:pt x="26" y="19"/>
                    <a:pt x="25" y="18"/>
                  </a:cubicBezTo>
                  <a:cubicBezTo>
                    <a:pt x="25" y="18"/>
                    <a:pt x="25" y="18"/>
                    <a:pt x="24" y="18"/>
                  </a:cubicBezTo>
                  <a:cubicBezTo>
                    <a:pt x="24" y="18"/>
                    <a:pt x="23" y="19"/>
                    <a:pt x="22" y="20"/>
                  </a:cubicBezTo>
                  <a:cubicBezTo>
                    <a:pt x="22" y="20"/>
                    <a:pt x="22" y="19"/>
                    <a:pt x="21" y="19"/>
                  </a:cubicBezTo>
                  <a:cubicBezTo>
                    <a:pt x="21" y="17"/>
                    <a:pt x="21" y="16"/>
                    <a:pt x="21" y="14"/>
                  </a:cubicBezTo>
                  <a:cubicBezTo>
                    <a:pt x="22" y="13"/>
                    <a:pt x="21" y="13"/>
                    <a:pt x="21" y="13"/>
                  </a:cubicBezTo>
                  <a:close/>
                  <a:moveTo>
                    <a:pt x="28" y="6"/>
                  </a:moveTo>
                  <a:cubicBezTo>
                    <a:pt x="28" y="7"/>
                    <a:pt x="26" y="9"/>
                    <a:pt x="26" y="10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7" y="10"/>
                    <a:pt x="30" y="9"/>
                    <a:pt x="30" y="9"/>
                  </a:cubicBezTo>
                  <a:cubicBezTo>
                    <a:pt x="30" y="8"/>
                    <a:pt x="29" y="7"/>
                    <a:pt x="28" y="6"/>
                  </a:cubicBezTo>
                  <a:cubicBezTo>
                    <a:pt x="28" y="6"/>
                    <a:pt x="28" y="6"/>
                    <a:pt x="28" y="6"/>
                  </a:cubicBezTo>
                  <a:close/>
                  <a:moveTo>
                    <a:pt x="26" y="0"/>
                  </a:moveTo>
                  <a:cubicBezTo>
                    <a:pt x="28" y="1"/>
                    <a:pt x="29" y="1"/>
                    <a:pt x="29" y="3"/>
                  </a:cubicBezTo>
                  <a:cubicBezTo>
                    <a:pt x="29" y="3"/>
                    <a:pt x="28" y="4"/>
                    <a:pt x="28" y="5"/>
                  </a:cubicBezTo>
                  <a:cubicBezTo>
                    <a:pt x="29" y="7"/>
                    <a:pt x="32" y="7"/>
                    <a:pt x="34" y="8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32" y="11"/>
                    <a:pt x="30" y="11"/>
                    <a:pt x="29" y="11"/>
                  </a:cubicBezTo>
                  <a:cubicBezTo>
                    <a:pt x="28" y="12"/>
                    <a:pt x="28" y="12"/>
                    <a:pt x="28" y="13"/>
                  </a:cubicBezTo>
                  <a:cubicBezTo>
                    <a:pt x="26" y="13"/>
                    <a:pt x="25" y="13"/>
                    <a:pt x="24" y="15"/>
                  </a:cubicBezTo>
                  <a:cubicBezTo>
                    <a:pt x="25" y="16"/>
                    <a:pt x="28" y="16"/>
                    <a:pt x="28" y="17"/>
                  </a:cubicBezTo>
                  <a:cubicBezTo>
                    <a:pt x="28" y="18"/>
                    <a:pt x="28" y="21"/>
                    <a:pt x="28" y="22"/>
                  </a:cubicBezTo>
                  <a:cubicBezTo>
                    <a:pt x="27" y="23"/>
                    <a:pt x="26" y="24"/>
                    <a:pt x="27" y="25"/>
                  </a:cubicBezTo>
                  <a:cubicBezTo>
                    <a:pt x="27" y="26"/>
                    <a:pt x="29" y="26"/>
                    <a:pt x="30" y="27"/>
                  </a:cubicBezTo>
                  <a:cubicBezTo>
                    <a:pt x="31" y="28"/>
                    <a:pt x="32" y="29"/>
                    <a:pt x="32" y="31"/>
                  </a:cubicBezTo>
                  <a:cubicBezTo>
                    <a:pt x="32" y="32"/>
                    <a:pt x="30" y="34"/>
                    <a:pt x="28" y="33"/>
                  </a:cubicBezTo>
                  <a:cubicBezTo>
                    <a:pt x="27" y="33"/>
                    <a:pt x="26" y="31"/>
                    <a:pt x="26" y="30"/>
                  </a:cubicBezTo>
                  <a:cubicBezTo>
                    <a:pt x="25" y="30"/>
                    <a:pt x="25" y="30"/>
                    <a:pt x="24" y="29"/>
                  </a:cubicBezTo>
                  <a:cubicBezTo>
                    <a:pt x="24" y="29"/>
                    <a:pt x="22" y="30"/>
                    <a:pt x="22" y="30"/>
                  </a:cubicBezTo>
                  <a:cubicBezTo>
                    <a:pt x="21" y="30"/>
                    <a:pt x="21" y="30"/>
                    <a:pt x="20" y="30"/>
                  </a:cubicBezTo>
                  <a:cubicBezTo>
                    <a:pt x="19" y="30"/>
                    <a:pt x="17" y="30"/>
                    <a:pt x="15" y="29"/>
                  </a:cubicBezTo>
                  <a:cubicBezTo>
                    <a:pt x="15" y="28"/>
                    <a:pt x="14" y="27"/>
                    <a:pt x="14" y="26"/>
                  </a:cubicBezTo>
                  <a:cubicBezTo>
                    <a:pt x="14" y="26"/>
                    <a:pt x="14" y="26"/>
                    <a:pt x="13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3" y="27"/>
                    <a:pt x="14" y="31"/>
                    <a:pt x="13" y="31"/>
                  </a:cubicBezTo>
                  <a:cubicBezTo>
                    <a:pt x="12" y="31"/>
                    <a:pt x="12" y="30"/>
                    <a:pt x="11" y="30"/>
                  </a:cubicBezTo>
                  <a:cubicBezTo>
                    <a:pt x="10" y="29"/>
                    <a:pt x="11" y="28"/>
                    <a:pt x="10" y="27"/>
                  </a:cubicBezTo>
                  <a:cubicBezTo>
                    <a:pt x="10" y="26"/>
                    <a:pt x="9" y="25"/>
                    <a:pt x="9" y="25"/>
                  </a:cubicBezTo>
                  <a:cubicBezTo>
                    <a:pt x="8" y="24"/>
                    <a:pt x="9" y="23"/>
                    <a:pt x="8" y="23"/>
                  </a:cubicBezTo>
                  <a:cubicBezTo>
                    <a:pt x="8" y="23"/>
                    <a:pt x="4" y="24"/>
                    <a:pt x="3" y="23"/>
                  </a:cubicBezTo>
                  <a:cubicBezTo>
                    <a:pt x="2" y="23"/>
                    <a:pt x="0" y="21"/>
                    <a:pt x="2" y="19"/>
                  </a:cubicBezTo>
                  <a:cubicBezTo>
                    <a:pt x="2" y="19"/>
                    <a:pt x="3" y="19"/>
                    <a:pt x="3" y="18"/>
                  </a:cubicBezTo>
                  <a:cubicBezTo>
                    <a:pt x="4" y="18"/>
                    <a:pt x="3" y="17"/>
                    <a:pt x="4" y="16"/>
                  </a:cubicBezTo>
                  <a:cubicBezTo>
                    <a:pt x="4" y="16"/>
                    <a:pt x="6" y="17"/>
                    <a:pt x="6" y="17"/>
                  </a:cubicBezTo>
                  <a:cubicBezTo>
                    <a:pt x="8" y="17"/>
                    <a:pt x="12" y="16"/>
                    <a:pt x="13" y="15"/>
                  </a:cubicBezTo>
                  <a:cubicBezTo>
                    <a:pt x="13" y="14"/>
                    <a:pt x="14" y="12"/>
                    <a:pt x="14" y="11"/>
                  </a:cubicBezTo>
                  <a:cubicBezTo>
                    <a:pt x="14" y="10"/>
                    <a:pt x="15" y="10"/>
                    <a:pt x="16" y="9"/>
                  </a:cubicBezTo>
                  <a:cubicBezTo>
                    <a:pt x="16" y="9"/>
                    <a:pt x="16" y="9"/>
                    <a:pt x="15" y="8"/>
                  </a:cubicBezTo>
                  <a:cubicBezTo>
                    <a:pt x="14" y="8"/>
                    <a:pt x="13" y="8"/>
                    <a:pt x="11" y="7"/>
                  </a:cubicBezTo>
                  <a:cubicBezTo>
                    <a:pt x="11" y="7"/>
                    <a:pt x="11" y="7"/>
                    <a:pt x="10" y="6"/>
                  </a:cubicBezTo>
                  <a:cubicBezTo>
                    <a:pt x="10" y="6"/>
                    <a:pt x="10" y="6"/>
                    <a:pt x="10" y="5"/>
                  </a:cubicBezTo>
                  <a:cubicBezTo>
                    <a:pt x="10" y="5"/>
                    <a:pt x="10" y="5"/>
                    <a:pt x="11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3" y="6"/>
                    <a:pt x="17" y="5"/>
                    <a:pt x="17" y="4"/>
                  </a:cubicBezTo>
                  <a:cubicBezTo>
                    <a:pt x="18" y="3"/>
                    <a:pt x="18" y="1"/>
                    <a:pt x="20" y="0"/>
                  </a:cubicBezTo>
                  <a:cubicBezTo>
                    <a:pt x="21" y="0"/>
                    <a:pt x="22" y="0"/>
                    <a:pt x="23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2" y="3"/>
                    <a:pt x="21" y="3"/>
                    <a:pt x="20" y="5"/>
                  </a:cubicBezTo>
                  <a:cubicBezTo>
                    <a:pt x="18" y="6"/>
                    <a:pt x="18" y="9"/>
                    <a:pt x="17" y="11"/>
                  </a:cubicBezTo>
                  <a:cubicBezTo>
                    <a:pt x="17" y="11"/>
                    <a:pt x="16" y="12"/>
                    <a:pt x="16" y="13"/>
                  </a:cubicBezTo>
                  <a:cubicBezTo>
                    <a:pt x="18" y="13"/>
                    <a:pt x="18" y="11"/>
                    <a:pt x="19" y="11"/>
                  </a:cubicBezTo>
                  <a:cubicBezTo>
                    <a:pt x="20" y="11"/>
                    <a:pt x="22" y="11"/>
                    <a:pt x="22" y="10"/>
                  </a:cubicBezTo>
                  <a:cubicBezTo>
                    <a:pt x="23" y="9"/>
                    <a:pt x="22" y="8"/>
                    <a:pt x="23" y="7"/>
                  </a:cubicBezTo>
                  <a:cubicBezTo>
                    <a:pt x="24" y="6"/>
                    <a:pt x="24" y="4"/>
                    <a:pt x="25" y="3"/>
                  </a:cubicBezTo>
                  <a:cubicBezTo>
                    <a:pt x="26" y="2"/>
                    <a:pt x="2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50"/>
            <p:cNvSpPr>
              <a:spLocks noEditPoints="1"/>
            </p:cNvSpPr>
            <p:nvPr userDrawn="1"/>
          </p:nvSpPr>
          <p:spPr bwMode="auto">
            <a:xfrm>
              <a:off x="8756730" y="4715171"/>
              <a:ext cx="52389" cy="44450"/>
            </a:xfrm>
            <a:custGeom>
              <a:avLst/>
              <a:gdLst>
                <a:gd name="T0" fmla="*/ 15 w 35"/>
                <a:gd name="T1" fmla="*/ 20 h 30"/>
                <a:gd name="T2" fmla="*/ 16 w 35"/>
                <a:gd name="T3" fmla="*/ 24 h 30"/>
                <a:gd name="T4" fmla="*/ 18 w 35"/>
                <a:gd name="T5" fmla="*/ 23 h 30"/>
                <a:gd name="T6" fmla="*/ 20 w 35"/>
                <a:gd name="T7" fmla="*/ 24 h 30"/>
                <a:gd name="T8" fmla="*/ 20 w 35"/>
                <a:gd name="T9" fmla="*/ 24 h 30"/>
                <a:gd name="T10" fmla="*/ 21 w 35"/>
                <a:gd name="T11" fmla="*/ 22 h 30"/>
                <a:gd name="T12" fmla="*/ 16 w 35"/>
                <a:gd name="T13" fmla="*/ 20 h 30"/>
                <a:gd name="T14" fmla="*/ 15 w 35"/>
                <a:gd name="T15" fmla="*/ 20 h 30"/>
                <a:gd name="T16" fmla="*/ 14 w 35"/>
                <a:gd name="T17" fmla="*/ 7 h 30"/>
                <a:gd name="T18" fmla="*/ 16 w 35"/>
                <a:gd name="T19" fmla="*/ 13 h 30"/>
                <a:gd name="T20" fmla="*/ 18 w 35"/>
                <a:gd name="T21" fmla="*/ 13 h 30"/>
                <a:gd name="T22" fmla="*/ 18 w 35"/>
                <a:gd name="T23" fmla="*/ 13 h 30"/>
                <a:gd name="T24" fmla="*/ 14 w 35"/>
                <a:gd name="T25" fmla="*/ 6 h 30"/>
                <a:gd name="T26" fmla="*/ 14 w 35"/>
                <a:gd name="T27" fmla="*/ 6 h 30"/>
                <a:gd name="T28" fmla="*/ 14 w 35"/>
                <a:gd name="T29" fmla="*/ 7 h 30"/>
                <a:gd name="T30" fmla="*/ 0 w 35"/>
                <a:gd name="T31" fmla="*/ 14 h 30"/>
                <a:gd name="T32" fmla="*/ 6 w 35"/>
                <a:gd name="T33" fmla="*/ 9 h 30"/>
                <a:gd name="T34" fmla="*/ 11 w 35"/>
                <a:gd name="T35" fmla="*/ 10 h 30"/>
                <a:gd name="T36" fmla="*/ 12 w 35"/>
                <a:gd name="T37" fmla="*/ 3 h 30"/>
                <a:gd name="T38" fmla="*/ 15 w 35"/>
                <a:gd name="T39" fmla="*/ 0 h 30"/>
                <a:gd name="T40" fmla="*/ 18 w 35"/>
                <a:gd name="T41" fmla="*/ 6 h 30"/>
                <a:gd name="T42" fmla="*/ 20 w 35"/>
                <a:gd name="T43" fmla="*/ 10 h 30"/>
                <a:gd name="T44" fmla="*/ 20 w 35"/>
                <a:gd name="T45" fmla="*/ 9 h 30"/>
                <a:gd name="T46" fmla="*/ 22 w 35"/>
                <a:gd name="T47" fmla="*/ 5 h 30"/>
                <a:gd name="T48" fmla="*/ 24 w 35"/>
                <a:gd name="T49" fmla="*/ 5 h 30"/>
                <a:gd name="T50" fmla="*/ 24 w 35"/>
                <a:gd name="T51" fmla="*/ 9 h 30"/>
                <a:gd name="T52" fmla="*/ 25 w 35"/>
                <a:gd name="T53" fmla="*/ 14 h 30"/>
                <a:gd name="T54" fmla="*/ 25 w 35"/>
                <a:gd name="T55" fmla="*/ 16 h 30"/>
                <a:gd name="T56" fmla="*/ 30 w 35"/>
                <a:gd name="T57" fmla="*/ 18 h 30"/>
                <a:gd name="T58" fmla="*/ 31 w 35"/>
                <a:gd name="T59" fmla="*/ 20 h 30"/>
                <a:gd name="T60" fmla="*/ 34 w 35"/>
                <a:gd name="T61" fmla="*/ 22 h 30"/>
                <a:gd name="T62" fmla="*/ 35 w 35"/>
                <a:gd name="T63" fmla="*/ 23 h 30"/>
                <a:gd name="T64" fmla="*/ 35 w 35"/>
                <a:gd name="T65" fmla="*/ 23 h 30"/>
                <a:gd name="T66" fmla="*/ 29 w 35"/>
                <a:gd name="T67" fmla="*/ 23 h 30"/>
                <a:gd name="T68" fmla="*/ 26 w 35"/>
                <a:gd name="T69" fmla="*/ 23 h 30"/>
                <a:gd name="T70" fmla="*/ 25 w 35"/>
                <a:gd name="T71" fmla="*/ 24 h 30"/>
                <a:gd name="T72" fmla="*/ 21 w 35"/>
                <a:gd name="T73" fmla="*/ 26 h 30"/>
                <a:gd name="T74" fmla="*/ 21 w 35"/>
                <a:gd name="T75" fmla="*/ 28 h 30"/>
                <a:gd name="T76" fmla="*/ 19 w 35"/>
                <a:gd name="T77" fmla="*/ 28 h 30"/>
                <a:gd name="T78" fmla="*/ 17 w 35"/>
                <a:gd name="T79" fmla="*/ 30 h 30"/>
                <a:gd name="T80" fmla="*/ 14 w 35"/>
                <a:gd name="T81" fmla="*/ 30 h 30"/>
                <a:gd name="T82" fmla="*/ 14 w 35"/>
                <a:gd name="T83" fmla="*/ 30 h 30"/>
                <a:gd name="T84" fmla="*/ 9 w 35"/>
                <a:gd name="T85" fmla="*/ 28 h 30"/>
                <a:gd name="T86" fmla="*/ 11 w 35"/>
                <a:gd name="T87" fmla="*/ 26 h 30"/>
                <a:gd name="T88" fmla="*/ 11 w 35"/>
                <a:gd name="T89" fmla="*/ 23 h 30"/>
                <a:gd name="T90" fmla="*/ 10 w 35"/>
                <a:gd name="T91" fmla="*/ 17 h 30"/>
                <a:gd name="T92" fmla="*/ 8 w 35"/>
                <a:gd name="T93" fmla="*/ 16 h 30"/>
                <a:gd name="T94" fmla="*/ 6 w 35"/>
                <a:gd name="T95" fmla="*/ 16 h 30"/>
                <a:gd name="T96" fmla="*/ 4 w 35"/>
                <a:gd name="T97" fmla="*/ 15 h 30"/>
                <a:gd name="T98" fmla="*/ 0 w 35"/>
                <a:gd name="T99" fmla="*/ 14 h 30"/>
                <a:gd name="T100" fmla="*/ 0 w 35"/>
                <a:gd name="T101" fmla="*/ 14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5" h="30">
                  <a:moveTo>
                    <a:pt x="15" y="20"/>
                  </a:moveTo>
                  <a:cubicBezTo>
                    <a:pt x="15" y="22"/>
                    <a:pt x="16" y="22"/>
                    <a:pt x="16" y="24"/>
                  </a:cubicBezTo>
                  <a:cubicBezTo>
                    <a:pt x="18" y="24"/>
                    <a:pt x="18" y="23"/>
                    <a:pt x="18" y="23"/>
                  </a:cubicBezTo>
                  <a:cubicBezTo>
                    <a:pt x="19" y="23"/>
                    <a:pt x="20" y="24"/>
                    <a:pt x="20" y="24"/>
                  </a:cubicBezTo>
                  <a:cubicBezTo>
                    <a:pt x="20" y="24"/>
                    <a:pt x="20" y="24"/>
                    <a:pt x="20" y="24"/>
                  </a:cubicBezTo>
                  <a:cubicBezTo>
                    <a:pt x="20" y="24"/>
                    <a:pt x="21" y="23"/>
                    <a:pt x="21" y="22"/>
                  </a:cubicBezTo>
                  <a:cubicBezTo>
                    <a:pt x="20" y="21"/>
                    <a:pt x="18" y="20"/>
                    <a:pt x="16" y="20"/>
                  </a:cubicBezTo>
                  <a:cubicBezTo>
                    <a:pt x="15" y="20"/>
                    <a:pt x="15" y="20"/>
                    <a:pt x="15" y="20"/>
                  </a:cubicBezTo>
                  <a:close/>
                  <a:moveTo>
                    <a:pt x="14" y="7"/>
                  </a:moveTo>
                  <a:cubicBezTo>
                    <a:pt x="14" y="10"/>
                    <a:pt x="12" y="12"/>
                    <a:pt x="16" y="13"/>
                  </a:cubicBezTo>
                  <a:cubicBezTo>
                    <a:pt x="17" y="13"/>
                    <a:pt x="17" y="13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6" y="11"/>
                    <a:pt x="16" y="8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6"/>
                    <a:pt x="14" y="6"/>
                    <a:pt x="14" y="7"/>
                  </a:cubicBezTo>
                  <a:close/>
                  <a:moveTo>
                    <a:pt x="0" y="14"/>
                  </a:moveTo>
                  <a:cubicBezTo>
                    <a:pt x="1" y="13"/>
                    <a:pt x="5" y="9"/>
                    <a:pt x="6" y="9"/>
                  </a:cubicBezTo>
                  <a:cubicBezTo>
                    <a:pt x="8" y="9"/>
                    <a:pt x="9" y="10"/>
                    <a:pt x="11" y="10"/>
                  </a:cubicBezTo>
                  <a:cubicBezTo>
                    <a:pt x="12" y="8"/>
                    <a:pt x="12" y="6"/>
                    <a:pt x="12" y="3"/>
                  </a:cubicBezTo>
                  <a:cubicBezTo>
                    <a:pt x="12" y="2"/>
                    <a:pt x="14" y="0"/>
                    <a:pt x="15" y="0"/>
                  </a:cubicBezTo>
                  <a:cubicBezTo>
                    <a:pt x="16" y="2"/>
                    <a:pt x="17" y="4"/>
                    <a:pt x="18" y="6"/>
                  </a:cubicBezTo>
                  <a:cubicBezTo>
                    <a:pt x="18" y="7"/>
                    <a:pt x="18" y="9"/>
                    <a:pt x="20" y="10"/>
                  </a:cubicBezTo>
                  <a:cubicBezTo>
                    <a:pt x="20" y="10"/>
                    <a:pt x="20" y="10"/>
                    <a:pt x="20" y="9"/>
                  </a:cubicBezTo>
                  <a:cubicBezTo>
                    <a:pt x="21" y="9"/>
                    <a:pt x="21" y="6"/>
                    <a:pt x="22" y="5"/>
                  </a:cubicBezTo>
                  <a:cubicBezTo>
                    <a:pt x="22" y="5"/>
                    <a:pt x="23" y="5"/>
                    <a:pt x="24" y="5"/>
                  </a:cubicBezTo>
                  <a:cubicBezTo>
                    <a:pt x="25" y="6"/>
                    <a:pt x="24" y="8"/>
                    <a:pt x="24" y="9"/>
                  </a:cubicBezTo>
                  <a:cubicBezTo>
                    <a:pt x="24" y="11"/>
                    <a:pt x="25" y="12"/>
                    <a:pt x="25" y="14"/>
                  </a:cubicBezTo>
                  <a:cubicBezTo>
                    <a:pt x="26" y="15"/>
                    <a:pt x="25" y="15"/>
                    <a:pt x="25" y="16"/>
                  </a:cubicBezTo>
                  <a:cubicBezTo>
                    <a:pt x="26" y="18"/>
                    <a:pt x="29" y="17"/>
                    <a:pt x="30" y="18"/>
                  </a:cubicBezTo>
                  <a:cubicBezTo>
                    <a:pt x="31" y="19"/>
                    <a:pt x="31" y="20"/>
                    <a:pt x="31" y="20"/>
                  </a:cubicBezTo>
                  <a:cubicBezTo>
                    <a:pt x="32" y="21"/>
                    <a:pt x="33" y="21"/>
                    <a:pt x="34" y="22"/>
                  </a:cubicBezTo>
                  <a:cubicBezTo>
                    <a:pt x="34" y="22"/>
                    <a:pt x="35" y="22"/>
                    <a:pt x="35" y="23"/>
                  </a:cubicBezTo>
                  <a:cubicBezTo>
                    <a:pt x="35" y="23"/>
                    <a:pt x="35" y="23"/>
                    <a:pt x="35" y="23"/>
                  </a:cubicBezTo>
                  <a:cubicBezTo>
                    <a:pt x="33" y="22"/>
                    <a:pt x="31" y="23"/>
                    <a:pt x="29" y="23"/>
                  </a:cubicBezTo>
                  <a:cubicBezTo>
                    <a:pt x="28" y="23"/>
                    <a:pt x="27" y="22"/>
                    <a:pt x="26" y="23"/>
                  </a:cubicBezTo>
                  <a:cubicBezTo>
                    <a:pt x="26" y="23"/>
                    <a:pt x="25" y="24"/>
                    <a:pt x="25" y="24"/>
                  </a:cubicBezTo>
                  <a:cubicBezTo>
                    <a:pt x="24" y="25"/>
                    <a:pt x="22" y="24"/>
                    <a:pt x="21" y="26"/>
                  </a:cubicBezTo>
                  <a:cubicBezTo>
                    <a:pt x="21" y="26"/>
                    <a:pt x="21" y="27"/>
                    <a:pt x="21" y="28"/>
                  </a:cubicBezTo>
                  <a:cubicBezTo>
                    <a:pt x="20" y="28"/>
                    <a:pt x="20" y="28"/>
                    <a:pt x="19" y="28"/>
                  </a:cubicBezTo>
                  <a:cubicBezTo>
                    <a:pt x="18" y="28"/>
                    <a:pt x="18" y="29"/>
                    <a:pt x="17" y="30"/>
                  </a:cubicBezTo>
                  <a:cubicBezTo>
                    <a:pt x="16" y="30"/>
                    <a:pt x="15" y="28"/>
                    <a:pt x="14" y="30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3" y="28"/>
                    <a:pt x="11" y="28"/>
                    <a:pt x="9" y="28"/>
                  </a:cubicBezTo>
                  <a:cubicBezTo>
                    <a:pt x="10" y="26"/>
                    <a:pt x="11" y="26"/>
                    <a:pt x="11" y="26"/>
                  </a:cubicBezTo>
                  <a:cubicBezTo>
                    <a:pt x="12" y="25"/>
                    <a:pt x="11" y="24"/>
                    <a:pt x="11" y="23"/>
                  </a:cubicBezTo>
                  <a:cubicBezTo>
                    <a:pt x="10" y="21"/>
                    <a:pt x="10" y="19"/>
                    <a:pt x="10" y="17"/>
                  </a:cubicBezTo>
                  <a:cubicBezTo>
                    <a:pt x="9" y="17"/>
                    <a:pt x="9" y="17"/>
                    <a:pt x="8" y="16"/>
                  </a:cubicBezTo>
                  <a:cubicBezTo>
                    <a:pt x="7" y="16"/>
                    <a:pt x="6" y="16"/>
                    <a:pt x="6" y="16"/>
                  </a:cubicBezTo>
                  <a:cubicBezTo>
                    <a:pt x="5" y="16"/>
                    <a:pt x="4" y="15"/>
                    <a:pt x="4" y="15"/>
                  </a:cubicBezTo>
                  <a:cubicBezTo>
                    <a:pt x="2" y="14"/>
                    <a:pt x="1" y="15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51"/>
            <p:cNvSpPr>
              <a:spLocks noEditPoints="1"/>
            </p:cNvSpPr>
            <p:nvPr userDrawn="1"/>
          </p:nvSpPr>
          <p:spPr bwMode="auto">
            <a:xfrm>
              <a:off x="8791655" y="4653259"/>
              <a:ext cx="50800" cy="55563"/>
            </a:xfrm>
            <a:custGeom>
              <a:avLst/>
              <a:gdLst>
                <a:gd name="T0" fmla="*/ 20 w 34"/>
                <a:gd name="T1" fmla="*/ 18 h 37"/>
                <a:gd name="T2" fmla="*/ 22 w 34"/>
                <a:gd name="T3" fmla="*/ 19 h 37"/>
                <a:gd name="T4" fmla="*/ 20 w 34"/>
                <a:gd name="T5" fmla="*/ 17 h 37"/>
                <a:gd name="T6" fmla="*/ 14 w 34"/>
                <a:gd name="T7" fmla="*/ 22 h 37"/>
                <a:gd name="T8" fmla="*/ 14 w 34"/>
                <a:gd name="T9" fmla="*/ 24 h 37"/>
                <a:gd name="T10" fmla="*/ 15 w 34"/>
                <a:gd name="T11" fmla="*/ 22 h 37"/>
                <a:gd name="T12" fmla="*/ 14 w 34"/>
                <a:gd name="T13" fmla="*/ 22 h 37"/>
                <a:gd name="T14" fmla="*/ 16 w 34"/>
                <a:gd name="T15" fmla="*/ 20 h 37"/>
                <a:gd name="T16" fmla="*/ 16 w 34"/>
                <a:gd name="T17" fmla="*/ 20 h 37"/>
                <a:gd name="T18" fmla="*/ 16 w 34"/>
                <a:gd name="T19" fmla="*/ 19 h 37"/>
                <a:gd name="T20" fmla="*/ 10 w 34"/>
                <a:gd name="T21" fmla="*/ 5 h 37"/>
                <a:gd name="T22" fmla="*/ 6 w 34"/>
                <a:gd name="T23" fmla="*/ 17 h 37"/>
                <a:gd name="T24" fmla="*/ 8 w 34"/>
                <a:gd name="T25" fmla="*/ 20 h 37"/>
                <a:gd name="T26" fmla="*/ 15 w 34"/>
                <a:gd name="T27" fmla="*/ 16 h 37"/>
                <a:gd name="T28" fmla="*/ 20 w 34"/>
                <a:gd name="T29" fmla="*/ 14 h 37"/>
                <a:gd name="T30" fmla="*/ 25 w 34"/>
                <a:gd name="T31" fmla="*/ 15 h 37"/>
                <a:gd name="T32" fmla="*/ 23 w 34"/>
                <a:gd name="T33" fmla="*/ 27 h 37"/>
                <a:gd name="T34" fmla="*/ 18 w 34"/>
                <a:gd name="T35" fmla="*/ 27 h 37"/>
                <a:gd name="T36" fmla="*/ 17 w 34"/>
                <a:gd name="T37" fmla="*/ 24 h 37"/>
                <a:gd name="T38" fmla="*/ 13 w 34"/>
                <a:gd name="T39" fmla="*/ 25 h 37"/>
                <a:gd name="T40" fmla="*/ 12 w 34"/>
                <a:gd name="T41" fmla="*/ 17 h 37"/>
                <a:gd name="T42" fmla="*/ 10 w 34"/>
                <a:gd name="T43" fmla="*/ 22 h 37"/>
                <a:gd name="T44" fmla="*/ 17 w 34"/>
                <a:gd name="T45" fmla="*/ 32 h 37"/>
                <a:gd name="T46" fmla="*/ 20 w 34"/>
                <a:gd name="T47" fmla="*/ 33 h 37"/>
                <a:gd name="T48" fmla="*/ 24 w 34"/>
                <a:gd name="T49" fmla="*/ 29 h 37"/>
                <a:gd name="T50" fmla="*/ 23 w 34"/>
                <a:gd name="T51" fmla="*/ 28 h 37"/>
                <a:gd name="T52" fmla="*/ 26 w 34"/>
                <a:gd name="T53" fmla="*/ 25 h 37"/>
                <a:gd name="T54" fmla="*/ 21 w 34"/>
                <a:gd name="T55" fmla="*/ 10 h 37"/>
                <a:gd name="T56" fmla="*/ 17 w 34"/>
                <a:gd name="T57" fmla="*/ 6 h 37"/>
                <a:gd name="T58" fmla="*/ 10 w 34"/>
                <a:gd name="T59" fmla="*/ 5 h 37"/>
                <a:gd name="T60" fmla="*/ 12 w 34"/>
                <a:gd name="T61" fmla="*/ 1 h 37"/>
                <a:gd name="T62" fmla="*/ 27 w 34"/>
                <a:gd name="T63" fmla="*/ 12 h 37"/>
                <a:gd name="T64" fmla="*/ 31 w 34"/>
                <a:gd name="T65" fmla="*/ 27 h 37"/>
                <a:gd name="T66" fmla="*/ 26 w 34"/>
                <a:gd name="T67" fmla="*/ 30 h 37"/>
                <a:gd name="T68" fmla="*/ 20 w 34"/>
                <a:gd name="T69" fmla="*/ 35 h 37"/>
                <a:gd name="T70" fmla="*/ 19 w 34"/>
                <a:gd name="T71" fmla="*/ 37 h 37"/>
                <a:gd name="T72" fmla="*/ 14 w 34"/>
                <a:gd name="T73" fmla="*/ 35 h 37"/>
                <a:gd name="T74" fmla="*/ 8 w 34"/>
                <a:gd name="T75" fmla="*/ 27 h 37"/>
                <a:gd name="T76" fmla="*/ 3 w 34"/>
                <a:gd name="T77" fmla="*/ 23 h 37"/>
                <a:gd name="T78" fmla="*/ 4 w 34"/>
                <a:gd name="T79" fmla="*/ 8 h 37"/>
                <a:gd name="T80" fmla="*/ 5 w 34"/>
                <a:gd name="T81" fmla="*/ 5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4" h="37">
                  <a:moveTo>
                    <a:pt x="20" y="17"/>
                  </a:moveTo>
                  <a:cubicBezTo>
                    <a:pt x="20" y="17"/>
                    <a:pt x="20" y="18"/>
                    <a:pt x="20" y="18"/>
                  </a:cubicBezTo>
                  <a:cubicBezTo>
                    <a:pt x="20" y="18"/>
                    <a:pt x="21" y="19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1" y="17"/>
                    <a:pt x="21" y="17"/>
                    <a:pt x="20" y="17"/>
                  </a:cubicBezTo>
                  <a:cubicBezTo>
                    <a:pt x="20" y="17"/>
                    <a:pt x="20" y="17"/>
                    <a:pt x="20" y="17"/>
                  </a:cubicBezTo>
                  <a:close/>
                  <a:moveTo>
                    <a:pt x="14" y="22"/>
                  </a:moveTo>
                  <a:cubicBezTo>
                    <a:pt x="14" y="23"/>
                    <a:pt x="14" y="23"/>
                    <a:pt x="14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5" y="23"/>
                    <a:pt x="14" y="23"/>
                    <a:pt x="15" y="22"/>
                  </a:cubicBezTo>
                  <a:cubicBezTo>
                    <a:pt x="15" y="22"/>
                    <a:pt x="14" y="22"/>
                    <a:pt x="14" y="22"/>
                  </a:cubicBezTo>
                  <a:cubicBezTo>
                    <a:pt x="14" y="22"/>
                    <a:pt x="14" y="22"/>
                    <a:pt x="14" y="22"/>
                  </a:cubicBezTo>
                  <a:close/>
                  <a:moveTo>
                    <a:pt x="16" y="19"/>
                  </a:moveTo>
                  <a:cubicBezTo>
                    <a:pt x="16" y="19"/>
                    <a:pt x="16" y="19"/>
                    <a:pt x="16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lose/>
                  <a:moveTo>
                    <a:pt x="10" y="5"/>
                  </a:moveTo>
                  <a:cubicBezTo>
                    <a:pt x="9" y="6"/>
                    <a:pt x="8" y="7"/>
                    <a:pt x="7" y="8"/>
                  </a:cubicBezTo>
                  <a:cubicBezTo>
                    <a:pt x="5" y="11"/>
                    <a:pt x="6" y="14"/>
                    <a:pt x="6" y="17"/>
                  </a:cubicBezTo>
                  <a:cubicBezTo>
                    <a:pt x="6" y="18"/>
                    <a:pt x="7" y="20"/>
                    <a:pt x="8" y="20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9" y="19"/>
                    <a:pt x="8" y="12"/>
                    <a:pt x="12" y="12"/>
                  </a:cubicBezTo>
                  <a:cubicBezTo>
                    <a:pt x="13" y="12"/>
                    <a:pt x="14" y="15"/>
                    <a:pt x="15" y="16"/>
                  </a:cubicBezTo>
                  <a:cubicBezTo>
                    <a:pt x="16" y="16"/>
                    <a:pt x="18" y="16"/>
                    <a:pt x="19" y="15"/>
                  </a:cubicBezTo>
                  <a:cubicBezTo>
                    <a:pt x="19" y="15"/>
                    <a:pt x="19" y="15"/>
                    <a:pt x="20" y="14"/>
                  </a:cubicBezTo>
                  <a:cubicBezTo>
                    <a:pt x="21" y="14"/>
                    <a:pt x="22" y="13"/>
                    <a:pt x="24" y="13"/>
                  </a:cubicBezTo>
                  <a:cubicBezTo>
                    <a:pt x="24" y="14"/>
                    <a:pt x="24" y="14"/>
                    <a:pt x="25" y="15"/>
                  </a:cubicBezTo>
                  <a:cubicBezTo>
                    <a:pt x="25" y="16"/>
                    <a:pt x="24" y="17"/>
                    <a:pt x="24" y="18"/>
                  </a:cubicBezTo>
                  <a:cubicBezTo>
                    <a:pt x="24" y="21"/>
                    <a:pt x="24" y="24"/>
                    <a:pt x="23" y="27"/>
                  </a:cubicBezTo>
                  <a:cubicBezTo>
                    <a:pt x="22" y="27"/>
                    <a:pt x="22" y="28"/>
                    <a:pt x="21" y="29"/>
                  </a:cubicBezTo>
                  <a:cubicBezTo>
                    <a:pt x="20" y="28"/>
                    <a:pt x="19" y="28"/>
                    <a:pt x="18" y="27"/>
                  </a:cubicBezTo>
                  <a:cubicBezTo>
                    <a:pt x="18" y="26"/>
                    <a:pt x="18" y="25"/>
                    <a:pt x="18" y="25"/>
                  </a:cubicBezTo>
                  <a:cubicBezTo>
                    <a:pt x="18" y="25"/>
                    <a:pt x="17" y="25"/>
                    <a:pt x="17" y="24"/>
                  </a:cubicBezTo>
                  <a:cubicBezTo>
                    <a:pt x="17" y="24"/>
                    <a:pt x="17" y="25"/>
                    <a:pt x="16" y="25"/>
                  </a:cubicBezTo>
                  <a:cubicBezTo>
                    <a:pt x="15" y="25"/>
                    <a:pt x="14" y="26"/>
                    <a:pt x="13" y="25"/>
                  </a:cubicBezTo>
                  <a:cubicBezTo>
                    <a:pt x="13" y="25"/>
                    <a:pt x="12" y="24"/>
                    <a:pt x="12" y="24"/>
                  </a:cubicBezTo>
                  <a:cubicBezTo>
                    <a:pt x="12" y="23"/>
                    <a:pt x="15" y="17"/>
                    <a:pt x="12" y="17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2" y="18"/>
                    <a:pt x="10" y="21"/>
                    <a:pt x="10" y="22"/>
                  </a:cubicBezTo>
                  <a:cubicBezTo>
                    <a:pt x="10" y="23"/>
                    <a:pt x="11" y="23"/>
                    <a:pt x="11" y="25"/>
                  </a:cubicBezTo>
                  <a:cubicBezTo>
                    <a:pt x="12" y="27"/>
                    <a:pt x="15" y="30"/>
                    <a:pt x="17" y="32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9" y="33"/>
                    <a:pt x="20" y="33"/>
                    <a:pt x="20" y="33"/>
                  </a:cubicBezTo>
                  <a:cubicBezTo>
                    <a:pt x="21" y="33"/>
                    <a:pt x="23" y="29"/>
                    <a:pt x="24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29"/>
                    <a:pt x="24" y="29"/>
                    <a:pt x="23" y="28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24" y="27"/>
                    <a:pt x="25" y="28"/>
                    <a:pt x="26" y="27"/>
                  </a:cubicBezTo>
                  <a:cubicBezTo>
                    <a:pt x="26" y="26"/>
                    <a:pt x="26" y="25"/>
                    <a:pt x="26" y="25"/>
                  </a:cubicBezTo>
                  <a:cubicBezTo>
                    <a:pt x="27" y="24"/>
                    <a:pt x="29" y="24"/>
                    <a:pt x="30" y="23"/>
                  </a:cubicBezTo>
                  <a:cubicBezTo>
                    <a:pt x="31" y="19"/>
                    <a:pt x="25" y="12"/>
                    <a:pt x="21" y="10"/>
                  </a:cubicBezTo>
                  <a:cubicBezTo>
                    <a:pt x="21" y="9"/>
                    <a:pt x="20" y="8"/>
                    <a:pt x="19" y="7"/>
                  </a:cubicBezTo>
                  <a:cubicBezTo>
                    <a:pt x="18" y="7"/>
                    <a:pt x="18" y="7"/>
                    <a:pt x="17" y="6"/>
                  </a:cubicBezTo>
                  <a:cubicBezTo>
                    <a:pt x="15" y="5"/>
                    <a:pt x="14" y="3"/>
                    <a:pt x="12" y="3"/>
                  </a:cubicBezTo>
                  <a:cubicBezTo>
                    <a:pt x="11" y="3"/>
                    <a:pt x="10" y="4"/>
                    <a:pt x="10" y="5"/>
                  </a:cubicBezTo>
                  <a:close/>
                  <a:moveTo>
                    <a:pt x="7" y="5"/>
                  </a:moveTo>
                  <a:cubicBezTo>
                    <a:pt x="9" y="3"/>
                    <a:pt x="10" y="1"/>
                    <a:pt x="12" y="1"/>
                  </a:cubicBezTo>
                  <a:cubicBezTo>
                    <a:pt x="16" y="0"/>
                    <a:pt x="20" y="5"/>
                    <a:pt x="24" y="9"/>
                  </a:cubicBezTo>
                  <a:cubicBezTo>
                    <a:pt x="25" y="10"/>
                    <a:pt x="26" y="11"/>
                    <a:pt x="27" y="12"/>
                  </a:cubicBezTo>
                  <a:cubicBezTo>
                    <a:pt x="29" y="15"/>
                    <a:pt x="33" y="17"/>
                    <a:pt x="34" y="20"/>
                  </a:cubicBezTo>
                  <a:cubicBezTo>
                    <a:pt x="34" y="21"/>
                    <a:pt x="33" y="27"/>
                    <a:pt x="31" y="27"/>
                  </a:cubicBezTo>
                  <a:cubicBezTo>
                    <a:pt x="30" y="28"/>
                    <a:pt x="27" y="27"/>
                    <a:pt x="26" y="29"/>
                  </a:cubicBezTo>
                  <a:cubicBezTo>
                    <a:pt x="26" y="29"/>
                    <a:pt x="26" y="30"/>
                    <a:pt x="26" y="30"/>
                  </a:cubicBezTo>
                  <a:cubicBezTo>
                    <a:pt x="26" y="31"/>
                    <a:pt x="23" y="34"/>
                    <a:pt x="22" y="35"/>
                  </a:cubicBezTo>
                  <a:cubicBezTo>
                    <a:pt x="21" y="35"/>
                    <a:pt x="20" y="35"/>
                    <a:pt x="20" y="35"/>
                  </a:cubicBezTo>
                  <a:cubicBezTo>
                    <a:pt x="19" y="36"/>
                    <a:pt x="20" y="37"/>
                    <a:pt x="19" y="37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18" y="37"/>
                    <a:pt x="17" y="37"/>
                    <a:pt x="16" y="37"/>
                  </a:cubicBezTo>
                  <a:cubicBezTo>
                    <a:pt x="16" y="37"/>
                    <a:pt x="14" y="35"/>
                    <a:pt x="14" y="35"/>
                  </a:cubicBezTo>
                  <a:cubicBezTo>
                    <a:pt x="14" y="33"/>
                    <a:pt x="12" y="31"/>
                    <a:pt x="11" y="29"/>
                  </a:cubicBezTo>
                  <a:cubicBezTo>
                    <a:pt x="10" y="28"/>
                    <a:pt x="8" y="27"/>
                    <a:pt x="8" y="27"/>
                  </a:cubicBezTo>
                  <a:cubicBezTo>
                    <a:pt x="7" y="26"/>
                    <a:pt x="6" y="25"/>
                    <a:pt x="5" y="25"/>
                  </a:cubicBezTo>
                  <a:cubicBezTo>
                    <a:pt x="5" y="24"/>
                    <a:pt x="4" y="23"/>
                    <a:pt x="3" y="23"/>
                  </a:cubicBezTo>
                  <a:cubicBezTo>
                    <a:pt x="0" y="18"/>
                    <a:pt x="1" y="17"/>
                    <a:pt x="2" y="12"/>
                  </a:cubicBezTo>
                  <a:cubicBezTo>
                    <a:pt x="2" y="11"/>
                    <a:pt x="3" y="9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7"/>
                    <a:pt x="5" y="6"/>
                    <a:pt x="5" y="5"/>
                  </a:cubicBezTo>
                  <a:cubicBezTo>
                    <a:pt x="6" y="5"/>
                    <a:pt x="7" y="5"/>
                    <a:pt x="7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52"/>
            <p:cNvSpPr>
              <a:spLocks noEditPoints="1"/>
            </p:cNvSpPr>
            <p:nvPr userDrawn="1"/>
          </p:nvSpPr>
          <p:spPr bwMode="auto">
            <a:xfrm>
              <a:off x="8847216" y="4611977"/>
              <a:ext cx="46038" cy="58738"/>
            </a:xfrm>
            <a:custGeom>
              <a:avLst/>
              <a:gdLst>
                <a:gd name="T0" fmla="*/ 8 w 31"/>
                <a:gd name="T1" fmla="*/ 31 h 39"/>
                <a:gd name="T2" fmla="*/ 9 w 31"/>
                <a:gd name="T3" fmla="*/ 30 h 39"/>
                <a:gd name="T4" fmla="*/ 8 w 31"/>
                <a:gd name="T5" fmla="*/ 26 h 39"/>
                <a:gd name="T6" fmla="*/ 18 w 31"/>
                <a:gd name="T7" fmla="*/ 18 h 39"/>
                <a:gd name="T8" fmla="*/ 18 w 31"/>
                <a:gd name="T9" fmla="*/ 21 h 39"/>
                <a:gd name="T10" fmla="*/ 19 w 31"/>
                <a:gd name="T11" fmla="*/ 18 h 39"/>
                <a:gd name="T12" fmla="*/ 7 w 31"/>
                <a:gd name="T13" fmla="*/ 22 h 39"/>
                <a:gd name="T14" fmla="*/ 6 w 31"/>
                <a:gd name="T15" fmla="*/ 23 h 39"/>
                <a:gd name="T16" fmla="*/ 7 w 31"/>
                <a:gd name="T17" fmla="*/ 22 h 39"/>
                <a:gd name="T18" fmla="*/ 7 w 31"/>
                <a:gd name="T19" fmla="*/ 22 h 39"/>
                <a:gd name="T20" fmla="*/ 23 w 31"/>
                <a:gd name="T21" fmla="*/ 12 h 39"/>
                <a:gd name="T22" fmla="*/ 23 w 31"/>
                <a:gd name="T23" fmla="*/ 12 h 39"/>
                <a:gd name="T24" fmla="*/ 23 w 31"/>
                <a:gd name="T25" fmla="*/ 11 h 39"/>
                <a:gd name="T26" fmla="*/ 10 w 31"/>
                <a:gd name="T27" fmla="*/ 19 h 39"/>
                <a:gd name="T28" fmla="*/ 10 w 31"/>
                <a:gd name="T29" fmla="*/ 23 h 39"/>
                <a:gd name="T30" fmla="*/ 10 w 31"/>
                <a:gd name="T31" fmla="*/ 19 h 39"/>
                <a:gd name="T32" fmla="*/ 15 w 31"/>
                <a:gd name="T33" fmla="*/ 13 h 39"/>
                <a:gd name="T34" fmla="*/ 16 w 31"/>
                <a:gd name="T35" fmla="*/ 14 h 39"/>
                <a:gd name="T36" fmla="*/ 15 w 31"/>
                <a:gd name="T37" fmla="*/ 13 h 39"/>
                <a:gd name="T38" fmla="*/ 9 w 31"/>
                <a:gd name="T39" fmla="*/ 16 h 39"/>
                <a:gd name="T40" fmla="*/ 9 w 31"/>
                <a:gd name="T41" fmla="*/ 18 h 39"/>
                <a:gd name="T42" fmla="*/ 9 w 31"/>
                <a:gd name="T43" fmla="*/ 16 h 39"/>
                <a:gd name="T44" fmla="*/ 19 w 31"/>
                <a:gd name="T45" fmla="*/ 4 h 39"/>
                <a:gd name="T46" fmla="*/ 23 w 31"/>
                <a:gd name="T47" fmla="*/ 7 h 39"/>
                <a:gd name="T48" fmla="*/ 29 w 31"/>
                <a:gd name="T49" fmla="*/ 9 h 39"/>
                <a:gd name="T50" fmla="*/ 25 w 31"/>
                <a:gd name="T51" fmla="*/ 16 h 39"/>
                <a:gd name="T52" fmla="*/ 29 w 31"/>
                <a:gd name="T53" fmla="*/ 26 h 39"/>
                <a:gd name="T54" fmla="*/ 30 w 31"/>
                <a:gd name="T55" fmla="*/ 30 h 39"/>
                <a:gd name="T56" fmla="*/ 31 w 31"/>
                <a:gd name="T57" fmla="*/ 32 h 39"/>
                <a:gd name="T58" fmla="*/ 22 w 31"/>
                <a:gd name="T59" fmla="*/ 23 h 39"/>
                <a:gd name="T60" fmla="*/ 16 w 31"/>
                <a:gd name="T61" fmla="*/ 29 h 39"/>
                <a:gd name="T62" fmla="*/ 15 w 31"/>
                <a:gd name="T63" fmla="*/ 22 h 39"/>
                <a:gd name="T64" fmla="*/ 15 w 31"/>
                <a:gd name="T65" fmla="*/ 19 h 39"/>
                <a:gd name="T66" fmla="*/ 12 w 31"/>
                <a:gd name="T67" fmla="*/ 19 h 39"/>
                <a:gd name="T68" fmla="*/ 13 w 31"/>
                <a:gd name="T69" fmla="*/ 29 h 39"/>
                <a:gd name="T70" fmla="*/ 17 w 31"/>
                <a:gd name="T71" fmla="*/ 34 h 39"/>
                <a:gd name="T72" fmla="*/ 14 w 31"/>
                <a:gd name="T73" fmla="*/ 33 h 39"/>
                <a:gd name="T74" fmla="*/ 12 w 31"/>
                <a:gd name="T75" fmla="*/ 32 h 39"/>
                <a:gd name="T76" fmla="*/ 7 w 31"/>
                <a:gd name="T77" fmla="*/ 39 h 39"/>
                <a:gd name="T78" fmla="*/ 6 w 31"/>
                <a:gd name="T79" fmla="*/ 33 h 39"/>
                <a:gd name="T80" fmla="*/ 6 w 31"/>
                <a:gd name="T81" fmla="*/ 26 h 39"/>
                <a:gd name="T82" fmla="*/ 2 w 31"/>
                <a:gd name="T83" fmla="*/ 29 h 39"/>
                <a:gd name="T84" fmla="*/ 4 w 31"/>
                <a:gd name="T85" fmla="*/ 13 h 39"/>
                <a:gd name="T86" fmla="*/ 6 w 31"/>
                <a:gd name="T87" fmla="*/ 9 h 39"/>
                <a:gd name="T88" fmla="*/ 3 w 31"/>
                <a:gd name="T89" fmla="*/ 23 h 39"/>
                <a:gd name="T90" fmla="*/ 3 w 31"/>
                <a:gd name="T91" fmla="*/ 27 h 39"/>
                <a:gd name="T92" fmla="*/ 9 w 31"/>
                <a:gd name="T93" fmla="*/ 14 h 39"/>
                <a:gd name="T94" fmla="*/ 13 w 31"/>
                <a:gd name="T95" fmla="*/ 15 h 39"/>
                <a:gd name="T96" fmla="*/ 12 w 31"/>
                <a:gd name="T97" fmla="*/ 9 h 39"/>
                <a:gd name="T98" fmla="*/ 11 w 31"/>
                <a:gd name="T99" fmla="*/ 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1" h="39">
                  <a:moveTo>
                    <a:pt x="8" y="26"/>
                  </a:moveTo>
                  <a:cubicBezTo>
                    <a:pt x="8" y="27"/>
                    <a:pt x="8" y="30"/>
                    <a:pt x="8" y="31"/>
                  </a:cubicBezTo>
                  <a:cubicBezTo>
                    <a:pt x="8" y="31"/>
                    <a:pt x="8" y="31"/>
                    <a:pt x="8" y="31"/>
                  </a:cubicBezTo>
                  <a:cubicBezTo>
                    <a:pt x="8" y="31"/>
                    <a:pt x="9" y="31"/>
                    <a:pt x="9" y="30"/>
                  </a:cubicBezTo>
                  <a:cubicBezTo>
                    <a:pt x="9" y="29"/>
                    <a:pt x="11" y="27"/>
                    <a:pt x="9" y="26"/>
                  </a:cubicBezTo>
                  <a:cubicBezTo>
                    <a:pt x="9" y="26"/>
                    <a:pt x="9" y="26"/>
                    <a:pt x="8" y="26"/>
                  </a:cubicBezTo>
                  <a:cubicBezTo>
                    <a:pt x="9" y="26"/>
                    <a:pt x="8" y="26"/>
                    <a:pt x="8" y="26"/>
                  </a:cubicBezTo>
                  <a:close/>
                  <a:moveTo>
                    <a:pt x="18" y="18"/>
                  </a:moveTo>
                  <a:cubicBezTo>
                    <a:pt x="18" y="19"/>
                    <a:pt x="17" y="20"/>
                    <a:pt x="17" y="21"/>
                  </a:cubicBezTo>
                  <a:cubicBezTo>
                    <a:pt x="17" y="21"/>
                    <a:pt x="17" y="21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9" y="21"/>
                    <a:pt x="21" y="19"/>
                    <a:pt x="19" y="18"/>
                  </a:cubicBezTo>
                  <a:cubicBezTo>
                    <a:pt x="19" y="17"/>
                    <a:pt x="19" y="17"/>
                    <a:pt x="18" y="18"/>
                  </a:cubicBezTo>
                  <a:close/>
                  <a:moveTo>
                    <a:pt x="7" y="22"/>
                  </a:moveTo>
                  <a:cubicBezTo>
                    <a:pt x="7" y="22"/>
                    <a:pt x="7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2"/>
                    <a:pt x="7" y="22"/>
                    <a:pt x="7" y="22"/>
                  </a:cubicBezTo>
                  <a:close/>
                  <a:moveTo>
                    <a:pt x="23" y="11"/>
                  </a:move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2"/>
                    <a:pt x="23" y="11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3" y="11"/>
                    <a:pt x="23" y="11"/>
                    <a:pt x="23" y="11"/>
                  </a:cubicBezTo>
                  <a:close/>
                  <a:moveTo>
                    <a:pt x="10" y="19"/>
                  </a:moveTo>
                  <a:cubicBezTo>
                    <a:pt x="9" y="20"/>
                    <a:pt x="9" y="23"/>
                    <a:pt x="10" y="23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1" y="22"/>
                    <a:pt x="11" y="20"/>
                    <a:pt x="11" y="19"/>
                  </a:cubicBezTo>
                  <a:cubicBezTo>
                    <a:pt x="11" y="19"/>
                    <a:pt x="10" y="19"/>
                    <a:pt x="10" y="19"/>
                  </a:cubicBezTo>
                  <a:close/>
                  <a:moveTo>
                    <a:pt x="15" y="13"/>
                  </a:moveTo>
                  <a:cubicBezTo>
                    <a:pt x="15" y="13"/>
                    <a:pt x="15" y="13"/>
                    <a:pt x="15" y="13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4"/>
                    <a:pt x="16" y="13"/>
                    <a:pt x="16" y="13"/>
                  </a:cubicBezTo>
                  <a:cubicBezTo>
                    <a:pt x="16" y="13"/>
                    <a:pt x="16" y="13"/>
                    <a:pt x="15" y="13"/>
                  </a:cubicBezTo>
                  <a:cubicBezTo>
                    <a:pt x="16" y="13"/>
                    <a:pt x="16" y="13"/>
                    <a:pt x="15" y="13"/>
                  </a:cubicBezTo>
                  <a:close/>
                  <a:moveTo>
                    <a:pt x="9" y="16"/>
                  </a:moveTo>
                  <a:cubicBezTo>
                    <a:pt x="8" y="17"/>
                    <a:pt x="8" y="18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7"/>
                    <a:pt x="9" y="17"/>
                    <a:pt x="9" y="16"/>
                  </a:cubicBezTo>
                  <a:cubicBezTo>
                    <a:pt x="9" y="15"/>
                    <a:pt x="9" y="16"/>
                    <a:pt x="9" y="16"/>
                  </a:cubicBezTo>
                  <a:close/>
                  <a:moveTo>
                    <a:pt x="11" y="1"/>
                  </a:moveTo>
                  <a:cubicBezTo>
                    <a:pt x="13" y="0"/>
                    <a:pt x="17" y="2"/>
                    <a:pt x="19" y="4"/>
                  </a:cubicBezTo>
                  <a:cubicBezTo>
                    <a:pt x="19" y="5"/>
                    <a:pt x="19" y="6"/>
                    <a:pt x="20" y="6"/>
                  </a:cubicBezTo>
                  <a:cubicBezTo>
                    <a:pt x="21" y="7"/>
                    <a:pt x="22" y="7"/>
                    <a:pt x="23" y="7"/>
                  </a:cubicBezTo>
                  <a:cubicBezTo>
                    <a:pt x="24" y="8"/>
                    <a:pt x="25" y="9"/>
                    <a:pt x="25" y="9"/>
                  </a:cubicBezTo>
                  <a:cubicBezTo>
                    <a:pt x="27" y="9"/>
                    <a:pt x="28" y="9"/>
                    <a:pt x="29" y="9"/>
                  </a:cubicBezTo>
                  <a:cubicBezTo>
                    <a:pt x="29" y="9"/>
                    <a:pt x="29" y="9"/>
                    <a:pt x="29" y="10"/>
                  </a:cubicBezTo>
                  <a:cubicBezTo>
                    <a:pt x="28" y="12"/>
                    <a:pt x="25" y="14"/>
                    <a:pt x="25" y="16"/>
                  </a:cubicBezTo>
                  <a:cubicBezTo>
                    <a:pt x="25" y="18"/>
                    <a:pt x="27" y="19"/>
                    <a:pt x="27" y="21"/>
                  </a:cubicBezTo>
                  <a:cubicBezTo>
                    <a:pt x="28" y="23"/>
                    <a:pt x="29" y="24"/>
                    <a:pt x="29" y="26"/>
                  </a:cubicBezTo>
                  <a:cubicBezTo>
                    <a:pt x="29" y="26"/>
                    <a:pt x="29" y="27"/>
                    <a:pt x="30" y="27"/>
                  </a:cubicBezTo>
                  <a:cubicBezTo>
                    <a:pt x="30" y="28"/>
                    <a:pt x="30" y="29"/>
                    <a:pt x="30" y="30"/>
                  </a:cubicBezTo>
                  <a:cubicBezTo>
                    <a:pt x="30" y="31"/>
                    <a:pt x="31" y="31"/>
                    <a:pt x="31" y="32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29" y="31"/>
                    <a:pt x="27" y="30"/>
                    <a:pt x="25" y="28"/>
                  </a:cubicBezTo>
                  <a:cubicBezTo>
                    <a:pt x="24" y="26"/>
                    <a:pt x="23" y="24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0" y="25"/>
                    <a:pt x="19" y="27"/>
                    <a:pt x="16" y="29"/>
                  </a:cubicBezTo>
                  <a:cubicBezTo>
                    <a:pt x="15" y="28"/>
                    <a:pt x="13" y="26"/>
                    <a:pt x="14" y="25"/>
                  </a:cubicBezTo>
                  <a:cubicBezTo>
                    <a:pt x="14" y="24"/>
                    <a:pt x="15" y="23"/>
                    <a:pt x="15" y="22"/>
                  </a:cubicBezTo>
                  <a:cubicBezTo>
                    <a:pt x="15" y="22"/>
                    <a:pt x="14" y="21"/>
                    <a:pt x="14" y="21"/>
                  </a:cubicBezTo>
                  <a:cubicBezTo>
                    <a:pt x="14" y="20"/>
                    <a:pt x="14" y="19"/>
                    <a:pt x="15" y="19"/>
                  </a:cubicBezTo>
                  <a:cubicBezTo>
                    <a:pt x="15" y="18"/>
                    <a:pt x="14" y="15"/>
                    <a:pt x="13" y="16"/>
                  </a:cubicBezTo>
                  <a:cubicBezTo>
                    <a:pt x="12" y="16"/>
                    <a:pt x="12" y="18"/>
                    <a:pt x="12" y="19"/>
                  </a:cubicBezTo>
                  <a:cubicBezTo>
                    <a:pt x="12" y="20"/>
                    <a:pt x="13" y="21"/>
                    <a:pt x="13" y="23"/>
                  </a:cubicBezTo>
                  <a:cubicBezTo>
                    <a:pt x="13" y="25"/>
                    <a:pt x="11" y="26"/>
                    <a:pt x="13" y="29"/>
                  </a:cubicBezTo>
                  <a:cubicBezTo>
                    <a:pt x="14" y="31"/>
                    <a:pt x="17" y="33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16" y="34"/>
                    <a:pt x="15" y="34"/>
                    <a:pt x="14" y="33"/>
                  </a:cubicBezTo>
                  <a:cubicBezTo>
                    <a:pt x="13" y="33"/>
                    <a:pt x="13" y="32"/>
                    <a:pt x="12" y="32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11" y="34"/>
                    <a:pt x="11" y="37"/>
                    <a:pt x="8" y="39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7" y="38"/>
                    <a:pt x="5" y="36"/>
                    <a:pt x="5" y="35"/>
                  </a:cubicBezTo>
                  <a:cubicBezTo>
                    <a:pt x="5" y="34"/>
                    <a:pt x="5" y="33"/>
                    <a:pt x="6" y="33"/>
                  </a:cubicBezTo>
                  <a:cubicBezTo>
                    <a:pt x="6" y="31"/>
                    <a:pt x="6" y="28"/>
                    <a:pt x="6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5" y="27"/>
                    <a:pt x="3" y="29"/>
                    <a:pt x="2" y="29"/>
                  </a:cubicBezTo>
                  <a:cubicBezTo>
                    <a:pt x="0" y="27"/>
                    <a:pt x="2" y="23"/>
                    <a:pt x="3" y="21"/>
                  </a:cubicBezTo>
                  <a:cubicBezTo>
                    <a:pt x="3" y="19"/>
                    <a:pt x="4" y="14"/>
                    <a:pt x="4" y="13"/>
                  </a:cubicBezTo>
                  <a:cubicBezTo>
                    <a:pt x="3" y="12"/>
                    <a:pt x="3" y="11"/>
                    <a:pt x="3" y="11"/>
                  </a:cubicBezTo>
                  <a:cubicBezTo>
                    <a:pt x="3" y="9"/>
                    <a:pt x="5" y="9"/>
                    <a:pt x="6" y="9"/>
                  </a:cubicBezTo>
                  <a:cubicBezTo>
                    <a:pt x="7" y="11"/>
                    <a:pt x="6" y="12"/>
                    <a:pt x="6" y="14"/>
                  </a:cubicBezTo>
                  <a:cubicBezTo>
                    <a:pt x="5" y="17"/>
                    <a:pt x="4" y="21"/>
                    <a:pt x="3" y="23"/>
                  </a:cubicBezTo>
                  <a:cubicBezTo>
                    <a:pt x="3" y="24"/>
                    <a:pt x="3" y="25"/>
                    <a:pt x="3" y="26"/>
                  </a:cubicBezTo>
                  <a:cubicBezTo>
                    <a:pt x="3" y="26"/>
                    <a:pt x="3" y="26"/>
                    <a:pt x="3" y="27"/>
                  </a:cubicBezTo>
                  <a:cubicBezTo>
                    <a:pt x="3" y="26"/>
                    <a:pt x="8" y="22"/>
                    <a:pt x="8" y="22"/>
                  </a:cubicBezTo>
                  <a:cubicBezTo>
                    <a:pt x="9" y="20"/>
                    <a:pt x="5" y="15"/>
                    <a:pt x="9" y="14"/>
                  </a:cubicBezTo>
                  <a:cubicBezTo>
                    <a:pt x="10" y="15"/>
                    <a:pt x="12" y="15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3"/>
                    <a:pt x="13" y="13"/>
                    <a:pt x="11" y="12"/>
                  </a:cubicBezTo>
                  <a:cubicBezTo>
                    <a:pt x="11" y="11"/>
                    <a:pt x="11" y="10"/>
                    <a:pt x="12" y="9"/>
                  </a:cubicBezTo>
                  <a:cubicBezTo>
                    <a:pt x="13" y="10"/>
                    <a:pt x="14" y="10"/>
                    <a:pt x="15" y="10"/>
                  </a:cubicBezTo>
                  <a:cubicBezTo>
                    <a:pt x="15" y="7"/>
                    <a:pt x="11" y="3"/>
                    <a:pt x="1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1545945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694056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-深色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-3175"/>
            <a:ext cx="12192000" cy="6861175"/>
          </a:xfrm>
          <a:prstGeom prst="rect">
            <a:avLst/>
          </a:prstGeom>
          <a:blipFill dpi="0" rotWithShape="1">
            <a:blip r:embed="rId2">
              <a:alphaModFix amt="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25422" y="781579"/>
            <a:ext cx="10741155" cy="529166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8483746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9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2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573932" y="6055360"/>
            <a:ext cx="546947" cy="54863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800" b="1">
                <a:solidFill>
                  <a:schemeClr val="accent3"/>
                </a:solidFill>
                <a:latin typeface="+mn-lt"/>
              </a:defRPr>
            </a:lvl1pPr>
          </a:lstStyle>
          <a:p>
            <a:fld id="{27C45CD9-0508-4D1E-923D-4DFDAA610D19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57288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6" r:id="rId3"/>
    <p:sldLayoutId id="2147483661" r:id="rId4"/>
    <p:sldLayoutId id="2147483650" r:id="rId5"/>
    <p:sldLayoutId id="2147483662" r:id="rId6"/>
    <p:sldLayoutId id="2147483664" r:id="rId7"/>
    <p:sldLayoutId id="2147483655" r:id="rId8"/>
    <p:sldLayoutId id="2147483665" r:id="rId9"/>
    <p:sldLayoutId id="2147483663" r:id="rId10"/>
    <p:sldLayoutId id="2147483667" r:id="rId11"/>
    <p:sldLayoutId id="2147483668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48A87A34-81AB-432B-8DAE-1953F412C126}" type="datetimeFigureOut">
              <a:rPr lang="en-US" smtClean="0"/>
              <a:pPr/>
              <a:t>4/11/2022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76255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Relationship Id="rId5" Type="http://schemas.openxmlformats.org/officeDocument/2006/relationships/hyperlink" Target="https://www.youtube.com/watch?v=pqAg0GJLPGk" TargetMode="External"/><Relationship Id="rId4" Type="http://schemas.openxmlformats.org/officeDocument/2006/relationships/image" Target="../media/image21.jp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4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6.jpe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4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4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4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gif"/><Relationship Id="rId1" Type="http://schemas.openxmlformats.org/officeDocument/2006/relationships/slideLayout" Target="../slideLayouts/slideLayout14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wmf"/><Relationship Id="rId1" Type="http://schemas.openxmlformats.org/officeDocument/2006/relationships/slideLayout" Target="../slideLayouts/slideLayout14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4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4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4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4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4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1.jpeg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4.png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nblogs.com/xinz/p/3854387.html" TargetMode="External"/><Relationship Id="rId1" Type="http://schemas.openxmlformats.org/officeDocument/2006/relationships/slideLayout" Target="../slideLayouts/slideLayout14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qq.com/sheet/DQmRCeUlGbElQVUJa?tdsourcetag=s_pcqq_liaotianjilu&amp;ADUIN=3469719811&amp;ADSESSION=1649653049&amp;ADTAG=CLIENT.QQ.5887_.0&amp;ADPUBNO=27211&amp;tab=BB08J2" TargetMode="External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nblogs.com/xinz/p/3852390.html" TargetMode="External"/><Relationship Id="rId1" Type="http://schemas.openxmlformats.org/officeDocument/2006/relationships/slideLayout" Target="../slideLayouts/slideLayout14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zh.cppreference.com/w/%E9%A6%96%E9%A1%B5" TargetMode="External"/><Relationship Id="rId2" Type="http://schemas.openxmlformats.org/officeDocument/2006/relationships/hyperlink" Target="https://cppreference.com/" TargetMode="External"/><Relationship Id="rId1" Type="http://schemas.openxmlformats.org/officeDocument/2006/relationships/slideLayout" Target="../slideLayouts/slideLayout5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hyperlink" Target="http://sports.sina.com.cn/" TargetMode="External"/><Relationship Id="rId1" Type="http://schemas.openxmlformats.org/officeDocument/2006/relationships/slideLayout" Target="../slideLayouts/slideLayout14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4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hyperlink" Target="#_ftn1"/><Relationship Id="rId1" Type="http://schemas.openxmlformats.org/officeDocument/2006/relationships/slideLayout" Target="../slideLayouts/slideLayout14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1444215" y="1746167"/>
            <a:ext cx="7196667" cy="1592255"/>
          </a:xfrm>
        </p:spPr>
        <p:txBody>
          <a:bodyPr>
            <a:normAutofit/>
          </a:bodyPr>
          <a:lstStyle/>
          <a:p>
            <a:r>
              <a:rPr lang="zh-CN" altLang="en-US" dirty="0">
                <a:solidFill>
                  <a:schemeClr val="tx2">
                    <a:lumMod val="75000"/>
                    <a:lumOff val="25000"/>
                  </a:schemeClr>
                </a:solidFill>
              </a:rPr>
              <a:t>程序设计进阶与实践</a:t>
            </a:r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>
          <a:xfrm>
            <a:off x="1444214" y="4114146"/>
            <a:ext cx="7196667" cy="526501"/>
          </a:xfrm>
        </p:spPr>
        <p:txBody>
          <a:bodyPr>
            <a:noAutofit/>
          </a:bodyPr>
          <a:lstStyle/>
          <a:p>
            <a:r>
              <a:rPr lang="zh-CN" altLang="en-US" sz="4000" dirty="0">
                <a:solidFill>
                  <a:schemeClr val="tx1"/>
                </a:solidFill>
              </a:rPr>
              <a:t>计算机科学与技术学院</a:t>
            </a:r>
          </a:p>
        </p:txBody>
      </p:sp>
    </p:spTree>
    <p:extLst>
      <p:ext uri="{BB962C8B-B14F-4D97-AF65-F5344CB8AC3E}">
        <p14:creationId xmlns:p14="http://schemas.microsoft.com/office/powerpoint/2010/main" val="1946406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>
            <a:extLst>
              <a:ext uri="{FF2B5EF4-FFF2-40B4-BE49-F238E27FC236}">
                <a16:creationId xmlns:a16="http://schemas.microsoft.com/office/drawing/2014/main" id="{877ED84F-FD43-4AAF-BCE1-C345D82D8F5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C++</a:t>
            </a:r>
            <a:r>
              <a:rPr lang="zh-CN" altLang="en-US" b="1" dirty="0"/>
              <a:t>的历史 </a:t>
            </a:r>
          </a:p>
        </p:txBody>
      </p:sp>
      <p:sp>
        <p:nvSpPr>
          <p:cNvPr id="31747" name="Rectangle 3">
            <a:extLst>
              <a:ext uri="{FF2B5EF4-FFF2-40B4-BE49-F238E27FC236}">
                <a16:creationId xmlns:a16="http://schemas.microsoft.com/office/drawing/2014/main" id="{23964C23-5E34-4CF2-B8A6-645756B285C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1"/>
              <a:t>Bjarne Stroustrup, Bell Labs (1980s)</a:t>
            </a:r>
          </a:p>
          <a:p>
            <a:r>
              <a:rPr lang="en-US" altLang="zh-CN" b="1"/>
              <a:t>C with Classes </a:t>
            </a:r>
          </a:p>
          <a:p>
            <a:pPr lvl="1"/>
            <a:r>
              <a:rPr lang="en-US" altLang="zh-CN" b="1"/>
              <a:t>Add objects to C </a:t>
            </a:r>
          </a:p>
          <a:p>
            <a:pPr lvl="1"/>
            <a:r>
              <a:rPr lang="en-US" altLang="zh-CN" b="1"/>
              <a:t>Leverage C</a:t>
            </a:r>
            <a:r>
              <a:rPr lang="en-US" altLang="zh-CN" b="1">
                <a:latin typeface="Times New Roman" panose="02020603050405020304" pitchFamily="18" charset="0"/>
              </a:rPr>
              <a:t>’</a:t>
            </a:r>
            <a:r>
              <a:rPr lang="en-US" altLang="zh-CN" b="1"/>
              <a:t>s efficiency(</a:t>
            </a:r>
            <a:r>
              <a:rPr lang="zh-CN" altLang="en-US" b="1"/>
              <a:t>效率</a:t>
            </a:r>
            <a:r>
              <a:rPr lang="en-US" altLang="zh-CN" b="1"/>
              <a:t>), portability(</a:t>
            </a:r>
            <a:r>
              <a:rPr lang="zh-CN" altLang="en-US" b="1"/>
              <a:t>轻巧性</a:t>
            </a:r>
            <a:r>
              <a:rPr lang="en-US" altLang="zh-CN" b="1"/>
              <a:t>), availability(</a:t>
            </a:r>
            <a:r>
              <a:rPr lang="zh-CN" altLang="en-US" b="1"/>
              <a:t>可用性</a:t>
            </a:r>
            <a:r>
              <a:rPr lang="en-US" altLang="zh-CN" b="1"/>
              <a:t>) </a:t>
            </a:r>
          </a:p>
          <a:p>
            <a:r>
              <a:rPr lang="en-US" altLang="zh-CN" b="1"/>
              <a:t>ANSI Committee, 1991 </a:t>
            </a:r>
          </a:p>
          <a:p>
            <a:pPr lvl="1"/>
            <a:r>
              <a:rPr lang="en-US" altLang="zh-CN" b="1"/>
              <a:t>ISO Standard, July 1998</a:t>
            </a: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FFA05-BD41-4F68-A5AE-744AE8EF90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zh-CN" altLang="en-US" dirty="0"/>
              <a:t>如何克服困难</a:t>
            </a:r>
            <a:endParaRPr lang="en-US" dirty="0"/>
          </a:p>
        </p:txBody>
      </p:sp>
      <p:sp>
        <p:nvSpPr>
          <p:cNvPr id="10" name="Rounded Rectangle 17">
            <a:extLst>
              <a:ext uri="{FF2B5EF4-FFF2-40B4-BE49-F238E27FC236}">
                <a16:creationId xmlns:a16="http://schemas.microsoft.com/office/drawing/2014/main" id="{15045B1D-AED4-407C-BC82-BF20E4E4FF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1948070"/>
            <a:ext cx="4773166" cy="3896140"/>
          </a:xfrm>
          <a:prstGeom prst="roundRect">
            <a:avLst>
              <a:gd name="adj" fmla="val 2028"/>
            </a:avLst>
          </a:prstGeom>
          <a:solidFill>
            <a:schemeClr val="tx1"/>
          </a:solidFill>
          <a:ln>
            <a:solidFill>
              <a:schemeClr val="accent1">
                <a:shade val="50000"/>
              </a:schemeClr>
            </a:solidFill>
          </a:ln>
          <a:effectLst>
            <a:innerShdw blurRad="127000" dist="12700">
              <a:prstClr val="black"/>
            </a:innerShdw>
            <a:reflection blurRad="6350" stA="52000" endA="300" endPos="20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Microsoft YaHei"/>
              <a:cs typeface="+mn-cs"/>
            </a:endParaRPr>
          </a:p>
        </p:txBody>
      </p:sp>
      <p:pic>
        <p:nvPicPr>
          <p:cNvPr id="5" name="Picture 4" descr="A group of people posing for a photo in front of a computer&#10;&#10;Description automatically generated">
            <a:extLst>
              <a:ext uri="{FF2B5EF4-FFF2-40B4-BE49-F238E27FC236}">
                <a16:creationId xmlns:a16="http://schemas.microsoft.com/office/drawing/2014/main" id="{CF5A4271-24B9-4916-B253-D52D6406FC5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3" r="6522" b="-3"/>
          <a:stretch/>
        </p:blipFill>
        <p:spPr>
          <a:xfrm>
            <a:off x="1131172" y="2268111"/>
            <a:ext cx="4187222" cy="3256059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5367DA-339A-4C65-A96F-FB2EED3E39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948069"/>
            <a:ext cx="5257799" cy="4228893"/>
          </a:xfrm>
        </p:spPr>
        <p:txBody>
          <a:bodyPr>
            <a:normAutofit/>
          </a:bodyPr>
          <a:lstStyle/>
          <a:p>
            <a:r>
              <a:rPr lang="zh-CN" altLang="en-US" dirty="0"/>
              <a:t>时间紧：睡在机房里面</a:t>
            </a:r>
            <a:endParaRPr lang="en-US" altLang="zh-CN" dirty="0"/>
          </a:p>
          <a:p>
            <a:r>
              <a:rPr lang="zh-CN" altLang="en-US" dirty="0"/>
              <a:t>任务重，无实体机器：</a:t>
            </a:r>
            <a:endParaRPr lang="en-US" altLang="zh-CN" dirty="0"/>
          </a:p>
          <a:p>
            <a:pPr lvl="1"/>
            <a:r>
              <a:rPr lang="zh-CN" altLang="en-US" dirty="0"/>
              <a:t>分工：</a:t>
            </a:r>
            <a:r>
              <a:rPr lang="en-US" altLang="zh-CN" dirty="0"/>
              <a:t>Paul </a:t>
            </a:r>
            <a:r>
              <a:rPr lang="zh-CN" altLang="en-US" dirty="0"/>
              <a:t>写模拟器， </a:t>
            </a:r>
            <a:r>
              <a:rPr lang="en-US" altLang="zh-CN" dirty="0"/>
              <a:t>Bill </a:t>
            </a:r>
            <a:r>
              <a:rPr lang="zh-CN" altLang="en-US" dirty="0"/>
              <a:t>在模拟器上写</a:t>
            </a:r>
            <a:r>
              <a:rPr lang="en-US" altLang="zh-CN" dirty="0"/>
              <a:t>Basic </a:t>
            </a:r>
            <a:r>
              <a:rPr lang="zh-CN" altLang="en-US" dirty="0"/>
              <a:t>的解释器</a:t>
            </a:r>
            <a:endParaRPr lang="en-US" altLang="zh-CN" dirty="0"/>
          </a:p>
          <a:p>
            <a:r>
              <a:rPr lang="zh-CN" altLang="en-US" dirty="0"/>
              <a:t>突发情况：发现没有写解释器</a:t>
            </a:r>
            <a:r>
              <a:rPr lang="en-US" altLang="zh-CN" dirty="0"/>
              <a:t>loader</a:t>
            </a:r>
          </a:p>
          <a:p>
            <a:pPr lvl="1"/>
            <a:r>
              <a:rPr lang="zh-CN" altLang="en-US" dirty="0"/>
              <a:t>在飞机降落的过程中写出来</a:t>
            </a:r>
            <a:endParaRPr lang="en-US" altLang="zh-CN" dirty="0"/>
          </a:p>
          <a:p>
            <a:r>
              <a:rPr lang="zh-CN" altLang="en-US" dirty="0"/>
              <a:t>结果：</a:t>
            </a:r>
            <a:endParaRPr lang="en-US" altLang="zh-CN" dirty="0"/>
          </a:p>
          <a:p>
            <a:pPr lvl="1"/>
            <a:r>
              <a:rPr lang="zh-CN" altLang="en-US" dirty="0">
                <a:hlinkClick r:id="rId5"/>
              </a:rPr>
              <a:t>第一次在实体机器上演示就成功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249561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2700" dirty="0">
                <a:latin typeface="+mn-ea"/>
                <a:ea typeface="+mn-ea"/>
              </a:rPr>
              <a:t>有奖竞猜</a:t>
            </a:r>
            <a:r>
              <a:rPr lang="en-US" altLang="zh-CN" sz="2700" dirty="0">
                <a:latin typeface="+mn-ea"/>
                <a:ea typeface="+mn-ea"/>
              </a:rPr>
              <a:t>(1)</a:t>
            </a:r>
            <a:endParaRPr lang="zh-CN" altLang="en-US" sz="2700" dirty="0">
              <a:latin typeface="+mn-ea"/>
              <a:ea typeface="+mn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838200" y="1981200"/>
            <a:ext cx="5704914" cy="26908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 UI"/>
                <a:ea typeface="Microsoft YaHei"/>
                <a:cs typeface="Arial" charset="0"/>
              </a:rPr>
              <a:t>一个员工对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 UI"/>
                <a:ea typeface="Microsoft YaHei"/>
                <a:cs typeface="Arial" charset="0"/>
              </a:rPr>
              <a:t>BillG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 UI"/>
                <a:ea typeface="Microsoft YaHei"/>
                <a:cs typeface="Arial" charset="0"/>
              </a:rPr>
              <a:t> 说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 UI"/>
                <a:ea typeface="Microsoft YaHei"/>
                <a:cs typeface="Arial" charset="0"/>
              </a:rPr>
              <a:t>: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 UI"/>
                <a:ea typeface="Microsoft YaHei"/>
                <a:cs typeface="Arial" charset="0"/>
              </a:rPr>
              <a:t> 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 UI"/>
              <a:ea typeface="Microsoft YaHei"/>
              <a:cs typeface="Arial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 UI"/>
                <a:ea typeface="Microsoft YaHei"/>
                <a:cs typeface="Arial" charset="0"/>
              </a:rPr>
              <a:t>	</a:t>
            </a:r>
            <a:r>
              <a:rPr kumimoji="0" lang="zh-CN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 UI"/>
                <a:ea typeface="Microsoft YaHei"/>
                <a:cs typeface="Arial" charset="0"/>
              </a:rPr>
              <a:t>俺上午</a:t>
            </a:r>
            <a:r>
              <a:rPr kumimoji="0" lang="en-US" altLang="zh-CN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 UI"/>
                <a:ea typeface="Microsoft YaHei"/>
                <a:cs typeface="Arial" charset="0"/>
              </a:rPr>
              <a:t>10</a:t>
            </a:r>
            <a:r>
              <a:rPr kumimoji="0" lang="zh-CN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 UI"/>
                <a:ea typeface="Microsoft YaHei"/>
                <a:cs typeface="Arial" charset="0"/>
              </a:rPr>
              <a:t>点钟来上班，晚上</a:t>
            </a:r>
            <a:r>
              <a:rPr kumimoji="0" lang="en-US" altLang="zh-CN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 UI"/>
                <a:ea typeface="Microsoft YaHei"/>
                <a:cs typeface="Arial" charset="0"/>
              </a:rPr>
              <a:t>10</a:t>
            </a:r>
            <a:r>
              <a:rPr kumimoji="0" lang="zh-CN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 UI"/>
                <a:ea typeface="Microsoft YaHei"/>
                <a:cs typeface="Arial" charset="0"/>
              </a:rPr>
              <a:t>点才离开。累。。。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 UI"/>
              <a:ea typeface="Microsoft YaHei"/>
              <a:cs typeface="Arial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 UI"/>
                <a:ea typeface="Microsoft YaHei"/>
                <a:cs typeface="Arial" charset="0"/>
              </a:rPr>
              <a:t>BillG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 UI"/>
                <a:ea typeface="Microsoft YaHei"/>
                <a:cs typeface="Arial" charset="0"/>
              </a:rPr>
              <a:t> 的回答是：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 UI"/>
              <a:ea typeface="Microsoft YaHei"/>
              <a:cs typeface="Arial" charset="0"/>
            </a:endParaRPr>
          </a:p>
          <a:p>
            <a:pPr marL="385763" marR="0" lvl="0" indent="-385763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lphaLcParenR"/>
              <a:tabLst/>
              <a:defRPr/>
            </a:pPr>
            <a:r>
              <a:rPr kumimoji="0" lang="zh-CN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 UI"/>
                <a:ea typeface="Microsoft YaHei"/>
                <a:cs typeface="Arial" charset="0"/>
              </a:rPr>
              <a:t>同志们辛苦了！</a:t>
            </a:r>
            <a:endParaRPr kumimoji="0" lang="en-US" altLang="zh-CN" sz="1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 UI"/>
              <a:ea typeface="Microsoft YaHei"/>
              <a:cs typeface="Arial" charset="0"/>
            </a:endParaRPr>
          </a:p>
          <a:p>
            <a:pPr marL="385763" marR="0" lvl="0" indent="-385763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lphaLcParenR"/>
              <a:tabLst/>
              <a:defRPr/>
            </a:pPr>
            <a:r>
              <a:rPr kumimoji="0" lang="zh-CN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 UI"/>
                <a:ea typeface="Microsoft YaHei"/>
                <a:cs typeface="Arial" charset="0"/>
              </a:rPr>
              <a:t>洗洗睡了吧！</a:t>
            </a:r>
            <a:endParaRPr kumimoji="0" lang="en-US" altLang="zh-CN" sz="1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 UI"/>
              <a:ea typeface="Microsoft YaHei"/>
              <a:cs typeface="Arial" charset="0"/>
            </a:endParaRPr>
          </a:p>
          <a:p>
            <a:pPr marL="385763" marR="0" lvl="0" indent="-385763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lphaLcParenR"/>
              <a:tabLst/>
              <a:defRPr/>
            </a:pPr>
            <a:r>
              <a:rPr kumimoji="0" lang="zh-CN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 UI"/>
                <a:ea typeface="Microsoft YaHei"/>
                <a:cs typeface="Arial" charset="0"/>
              </a:rPr>
              <a:t>你不是一个人在战斗</a:t>
            </a:r>
            <a:r>
              <a:rPr kumimoji="0" lang="en-US" altLang="zh-CN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 UI"/>
                <a:ea typeface="Microsoft YaHei"/>
                <a:cs typeface="Arial" charset="0"/>
              </a:rPr>
              <a:t>…</a:t>
            </a:r>
          </a:p>
          <a:p>
            <a:pPr marL="385763" marR="0" lvl="0" indent="-385763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lphaLcParenR"/>
              <a:tabLst/>
              <a:defRPr/>
            </a:pPr>
            <a:r>
              <a:rPr kumimoji="0" lang="zh-CN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 UI"/>
                <a:ea typeface="Microsoft YaHei"/>
                <a:cs typeface="Arial" charset="0"/>
              </a:rPr>
              <a:t>怎么搞的，只工作了半天？</a:t>
            </a:r>
            <a:endParaRPr kumimoji="0" lang="en-US" altLang="zh-CN" sz="1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 UI"/>
              <a:ea typeface="Microsoft YaHei"/>
              <a:cs typeface="Arial" charset="0"/>
            </a:endParaRPr>
          </a:p>
        </p:txBody>
      </p:sp>
      <p:pic>
        <p:nvPicPr>
          <p:cNvPr id="5" name="Picture 4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92D16977-1D8C-4172-8EB8-69BB1ABDDC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0" y="1828800"/>
            <a:ext cx="4514850" cy="3533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24952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700" dirty="0">
                <a:latin typeface="+mn-ea"/>
                <a:ea typeface="+mn-ea"/>
              </a:rPr>
              <a:t>Excel, </a:t>
            </a:r>
            <a:r>
              <a:rPr lang="en-US" altLang="zh-CN" sz="2700" dirty="0" err="1">
                <a:latin typeface="+mn-ea"/>
                <a:ea typeface="+mn-ea"/>
              </a:rPr>
              <a:t>NotePad</a:t>
            </a:r>
            <a:r>
              <a:rPr lang="zh-CN" altLang="en-US" sz="2700" dirty="0">
                <a:latin typeface="+mn-ea"/>
                <a:ea typeface="+mn-ea"/>
              </a:rPr>
              <a:t>，</a:t>
            </a:r>
            <a:r>
              <a:rPr lang="en-US" altLang="zh-CN" sz="2700" dirty="0">
                <a:latin typeface="+mn-ea"/>
                <a:ea typeface="+mn-ea"/>
              </a:rPr>
              <a:t>Whiteboard</a:t>
            </a:r>
            <a:endParaRPr lang="zh-CN" altLang="en-US" sz="2700" dirty="0">
              <a:latin typeface="+mn-ea"/>
              <a:ea typeface="+mn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838200" y="1392112"/>
            <a:ext cx="6955491" cy="29578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13" marR="0" lvl="0" indent="-214313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Microsoft YaHei"/>
                <a:cs typeface="+mn-cs"/>
              </a:rPr>
              <a:t>Excel and other simple tools</a:t>
            </a:r>
          </a:p>
          <a:p>
            <a:pPr marL="214313" marR="0" lvl="0" indent="-214313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Microsoft YaHei"/>
                <a:cs typeface="+mn-cs"/>
              </a:rPr>
              <a:t>Easy, everybody has it and can use right away</a:t>
            </a:r>
          </a:p>
          <a:p>
            <a:pPr marL="214313" marR="0" lvl="0" indent="-214313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Microsoft YaHei"/>
                <a:cs typeface="+mn-cs"/>
              </a:rPr>
              <a:t>Problems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Microsoft YaHei"/>
                <a:cs typeface="+mn-cs"/>
              </a:rPr>
              <a:t>：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Microsoft YaHei"/>
              <a:cs typeface="+mn-cs"/>
            </a:endParaRPr>
          </a:p>
          <a:p>
            <a:pPr marL="557213" marR="0" lvl="1" indent="-214313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Microsoft YaHei"/>
                <a:cs typeface="+mn-cs"/>
              </a:rPr>
              <a:t>Hard to store and retrieve history</a:t>
            </a:r>
          </a:p>
          <a:p>
            <a:pPr marL="557213" marR="0" lvl="1" indent="-214313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Microsoft YaHei"/>
                <a:cs typeface="+mn-cs"/>
              </a:rPr>
              <a:t>Cannot  handle large teams</a:t>
            </a:r>
          </a:p>
          <a:p>
            <a:pPr marL="557213" marR="0" lvl="1" indent="-214313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Microsoft YaHei"/>
                <a:cs typeface="+mn-cs"/>
              </a:rPr>
              <a:t>Lack of support for sharing and multiple editing</a:t>
            </a:r>
          </a:p>
          <a:p>
            <a:pPr marL="214313" marR="0" lvl="0" indent="-214313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Microsoft YaHei"/>
              <a:cs typeface="+mn-cs"/>
            </a:endParaRPr>
          </a:p>
        </p:txBody>
      </p:sp>
      <p:pic>
        <p:nvPicPr>
          <p:cNvPr id="2056" name="Picture 8" descr="http://d.hiphotos.baidu.com/baike/w%3D268/sign=c845ccffd058ccbf1bbcb23c21d9bcd4/d788d43f8794a4c2068582660ff41bd5ac6eddc450da01e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0638" y="2524686"/>
            <a:ext cx="1787841" cy="1704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://i3.tietuku.com/e66aa572f37b1db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0295" y="2714334"/>
            <a:ext cx="1635639" cy="1635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794667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700" dirty="0">
                <a:latin typeface="+mn-ea"/>
                <a:ea typeface="+mn-ea"/>
              </a:rPr>
              <a:t>Raid — bug killer</a:t>
            </a:r>
            <a:endParaRPr lang="zh-CN" altLang="en-US" sz="2700" dirty="0">
              <a:latin typeface="+mn-ea"/>
              <a:ea typeface="+mn-ea"/>
            </a:endParaRPr>
          </a:p>
        </p:txBody>
      </p:sp>
      <p:pic>
        <p:nvPicPr>
          <p:cNvPr id="6" name="Content Placeholder 3" descr="raid"/>
          <p:cNvPicPr>
            <a:picLocks noGrp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52651" y="1665754"/>
            <a:ext cx="5450311" cy="386266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pic>
        <p:nvPicPr>
          <p:cNvPr id="7" name="Picture 2" descr="../cm_images/Raid-FIK-01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100875" y="1635078"/>
            <a:ext cx="1366085" cy="389334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28786186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FF99F-F68B-4852-86C2-03FA805195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Outlook </a:t>
            </a:r>
            <a:r>
              <a:rPr lang="zh-CN" altLang="en-US" dirty="0"/>
              <a:t>团队 </a:t>
            </a:r>
            <a:r>
              <a:rPr lang="en-US" altLang="zh-CN"/>
              <a:t>- dev</a:t>
            </a:r>
            <a:r>
              <a:rPr lang="zh-CN" altLang="en-US"/>
              <a:t>入门手册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C68376D-4AE7-484C-8423-9DDAA5418D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2000" y="2057400"/>
            <a:ext cx="2681315" cy="3762375"/>
          </a:xfrm>
          <a:prstGeom prst="rect">
            <a:avLst/>
          </a:prstGeom>
        </p:spPr>
      </p:pic>
      <p:pic>
        <p:nvPicPr>
          <p:cNvPr id="1026" name="Picture 2" descr="âren and stimpyâçå¾çæç´¢ç»æ">
            <a:extLst>
              <a:ext uri="{FF2B5EF4-FFF2-40B4-BE49-F238E27FC236}">
                <a16:creationId xmlns:a16="http://schemas.microsoft.com/office/drawing/2014/main" id="{AF37E4DC-9181-401D-BD41-D8F1A472CC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2209800"/>
            <a:ext cx="6095999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307215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700" dirty="0">
                <a:latin typeface="+mn-ea"/>
                <a:ea typeface="+mn-ea"/>
              </a:rPr>
              <a:t>Raid</a:t>
            </a:r>
            <a:endParaRPr lang="zh-CN" altLang="en-US" sz="2700" dirty="0">
              <a:latin typeface="+mn-ea"/>
              <a:ea typeface="+mn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152651" y="1677010"/>
            <a:ext cx="6955491" cy="3519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13" marR="0" lvl="0" indent="-214313" algn="l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Microsoft YaHei"/>
                <a:cs typeface="+mn-cs"/>
              </a:rPr>
              <a:t>Everything is “bug” </a:t>
            </a:r>
          </a:p>
          <a:p>
            <a:pPr marL="214313" marR="0" lvl="0" indent="-214313" algn="l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Microsoft YaHei"/>
                <a:cs typeface="+mn-cs"/>
              </a:rPr>
              <a:t>You can create/edit/query bugs</a:t>
            </a:r>
          </a:p>
          <a:p>
            <a:pPr marL="214313" marR="0" lvl="0" indent="-214313" algn="l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Microsoft YaHei"/>
                <a:cs typeface="+mn-cs"/>
              </a:rPr>
              <a:t>Bug fields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Microsoft YaHei"/>
                <a:cs typeface="+mn-cs"/>
              </a:rPr>
              <a:t>：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Microsoft YaHei"/>
              <a:cs typeface="+mn-cs"/>
            </a:endParaRPr>
          </a:p>
          <a:p>
            <a:pPr marL="557213" marR="0" lvl="1" indent="-214313" algn="l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Microsoft YaHei"/>
                <a:cs typeface="+mn-cs"/>
              </a:rPr>
              <a:t>Title/priority/severity/assigned to</a:t>
            </a:r>
          </a:p>
          <a:p>
            <a:pPr marL="557213" marR="0" lvl="1" indent="-214313" algn="l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Microsoft YaHei"/>
                <a:cs typeface="+mn-cs"/>
              </a:rPr>
              <a:t>A field called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Microsoft YaHei"/>
                <a:cs typeface="+mn-cs"/>
              </a:rPr>
              <a:t> “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Microsoft YaHei"/>
                <a:cs typeface="+mn-cs"/>
              </a:rPr>
              <a:t>issue type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Microsoft YaHei"/>
                <a:cs typeface="+mn-cs"/>
              </a:rPr>
              <a:t>”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Microsoft YaHei"/>
              <a:cs typeface="+mn-cs"/>
            </a:endParaRPr>
          </a:p>
          <a:p>
            <a:pPr marL="900113" marR="0" lvl="2" indent="-214313" algn="l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Microsoft YaHei"/>
                <a:cs typeface="+mn-cs"/>
              </a:rPr>
              <a:t>Bug,  suggestion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Microsoft YaHei"/>
                <a:cs typeface="+mn-cs"/>
              </a:rPr>
              <a:t>，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Microsoft YaHei"/>
                <a:cs typeface="+mn-cs"/>
              </a:rPr>
              <a:t>localization issue, performance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Microsoft YaHei"/>
                <a:cs typeface="+mn-cs"/>
              </a:rPr>
              <a:t> 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Microsoft YaHei"/>
              <a:cs typeface="+mn-cs"/>
            </a:endParaRPr>
          </a:p>
          <a:p>
            <a:pPr marL="900113" marR="0" lvl="2" indent="-214313" algn="l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Microsoft YaHei"/>
                <a:cs typeface="+mn-cs"/>
              </a:rPr>
              <a:t>Different Issue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Microsoft YaHei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Microsoft YaHei"/>
                <a:cs typeface="+mn-cs"/>
              </a:rPr>
              <a:t>Type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Microsoft YaHei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Microsoft YaHei"/>
                <a:cs typeface="+mn-cs"/>
              </a:rPr>
              <a:t>implies different work flow</a:t>
            </a:r>
          </a:p>
          <a:p>
            <a:pPr marL="214313" marR="0" lvl="0" indent="-214313" algn="l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Microsoft YaHei"/>
                <a:cs typeface="+mn-cs"/>
              </a:rPr>
              <a:t>Raid as part of MS culture —“raid me a bug”. </a:t>
            </a:r>
          </a:p>
          <a:p>
            <a:pPr marL="214313" marR="0" lvl="0" indent="-214313" algn="l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Microsoft YaHei"/>
                <a:cs typeface="+mn-cs"/>
              </a:rPr>
              <a:t>Manage windows 95/2000, office 97, millions of records</a:t>
            </a:r>
          </a:p>
        </p:txBody>
      </p:sp>
    </p:spTree>
    <p:extLst>
      <p:ext uri="{BB962C8B-B14F-4D97-AF65-F5344CB8AC3E}">
        <p14:creationId xmlns:p14="http://schemas.microsoft.com/office/powerpoint/2010/main" val="94188962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700" dirty="0">
                <a:latin typeface="+mn-ea"/>
                <a:ea typeface="+mn-ea"/>
              </a:rPr>
              <a:t>BBS </a:t>
            </a:r>
            <a:r>
              <a:rPr lang="zh-CN" altLang="en-US" sz="2700" dirty="0">
                <a:latin typeface="+mn-ea"/>
                <a:ea typeface="+mn-ea"/>
              </a:rPr>
              <a:t>（</a:t>
            </a:r>
            <a:r>
              <a:rPr lang="en-US" altLang="zh-CN" sz="2700" b="0" dirty="0">
                <a:latin typeface="+mn-ea"/>
                <a:ea typeface="+mn-ea"/>
              </a:rPr>
              <a:t>Microsoft Exchange Public Folder</a:t>
            </a:r>
            <a:r>
              <a:rPr lang="zh-CN" altLang="en-US" sz="2700" dirty="0">
                <a:latin typeface="+mn-ea"/>
                <a:ea typeface="+mn-ea"/>
              </a:rPr>
              <a:t>）</a:t>
            </a:r>
          </a:p>
        </p:txBody>
      </p:sp>
      <p:sp>
        <p:nvSpPr>
          <p:cNvPr id="3" name="矩形 2"/>
          <p:cNvSpPr/>
          <p:nvPr/>
        </p:nvSpPr>
        <p:spPr>
          <a:xfrm>
            <a:off x="2152651" y="1682522"/>
            <a:ext cx="6955491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marR="0" lvl="0" indent="-2571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Microsoft YaHei"/>
                <a:cs typeface="+mn-cs"/>
              </a:rPr>
              <a:t>我们平时就在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Microsoft YaHei"/>
                <a:cs typeface="+mn-cs"/>
              </a:rPr>
              <a:t>BBS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Microsoft YaHei"/>
                <a:cs typeface="+mn-cs"/>
              </a:rPr>
              <a:t>上活动，能否也用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Microsoft YaHei"/>
                <a:cs typeface="+mn-cs"/>
              </a:rPr>
              <a:t>BBS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Microsoft YaHei"/>
                <a:cs typeface="+mn-cs"/>
              </a:rPr>
              <a:t>来管理软件开发呢？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Microsoft YaHei"/>
              <a:cs typeface="+mn-cs"/>
            </a:endParaRPr>
          </a:p>
          <a:p>
            <a:pPr marL="257175" marR="0" lvl="0" indent="-2571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Microsoft YaHei"/>
                <a:cs typeface="+mn-cs"/>
              </a:rPr>
              <a:t>Outlook 98: solve the sharing problem</a:t>
            </a:r>
          </a:p>
          <a:p>
            <a:pPr marL="600075" marR="0" lvl="1" indent="-2571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Microsoft YaHei"/>
                <a:cs typeface="+mn-cs"/>
              </a:rPr>
              <a:t>Part of “dogfood exchange” </a:t>
            </a:r>
          </a:p>
          <a:p>
            <a:pPr marL="600075" marR="0" lvl="1" indent="-2571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Microsoft YaHei"/>
                <a:cs typeface="+mn-cs"/>
              </a:rPr>
              <a:t>Fast definition of exchange forms, and easy sharing</a:t>
            </a:r>
          </a:p>
          <a:p>
            <a:pPr marL="600075" marR="0" lvl="1" indent="-2571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Microsoft YaHei"/>
                <a:cs typeface="+mn-cs"/>
              </a:rPr>
              <a:t>Clear roles and responsibilities</a:t>
            </a:r>
          </a:p>
          <a:p>
            <a:pPr marL="600075" marR="0" lvl="1" indent="-2571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Microsoft YaHei"/>
                <a:cs typeface="+mn-cs"/>
              </a:rPr>
              <a:t>Can sort by key fields and show simple project status</a:t>
            </a:r>
          </a:p>
          <a:p>
            <a:pPr marL="257175" marR="0" lvl="0" indent="-2571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Microsoft YaHei"/>
                <a:cs typeface="+mn-cs"/>
              </a:rPr>
              <a:t>issues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Microsoft YaHei"/>
                <a:cs typeface="+mn-cs"/>
              </a:rPr>
              <a:t>：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Microsoft YaHei"/>
              <a:cs typeface="+mn-cs"/>
            </a:endParaRPr>
          </a:p>
          <a:p>
            <a:pPr marL="600075" marR="0" lvl="1" indent="-2571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Microsoft YaHei"/>
                <a:cs typeface="+mn-cs"/>
              </a:rPr>
              <a:t>No history</a:t>
            </a:r>
          </a:p>
          <a:p>
            <a:pPr marL="600075" marR="0" lvl="1" indent="-2571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Microsoft YaHei"/>
                <a:cs typeface="+mn-cs"/>
              </a:rPr>
              <a:t>No easy query language</a:t>
            </a:r>
          </a:p>
          <a:p>
            <a:pPr marL="257175" marR="0" lvl="0" indent="-2571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Microsoft YaHei"/>
                <a:cs typeface="+mn-cs"/>
              </a:rPr>
              <a:t>Almost like today’s SharePoint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Microsoft YaHei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Microsoft YaHei"/>
                <a:cs typeface="+mn-cs"/>
              </a:rPr>
              <a:t>list,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Microsoft YaHei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Microsoft YaHei"/>
                <a:cs typeface="+mn-cs"/>
              </a:rPr>
              <a:t>or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Microsoft YaHei"/>
                <a:cs typeface="+mn-cs"/>
              </a:rPr>
              <a:t>水木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Microsoft YaHei"/>
                <a:cs typeface="+mn-cs"/>
              </a:rPr>
              <a:t>BBS</a:t>
            </a:r>
          </a:p>
          <a:p>
            <a:pPr marL="257175" marR="0" lvl="0" indent="-2571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Microsoft YaHei"/>
                <a:cs typeface="+mn-cs"/>
              </a:rPr>
              <a:t>Lesson – let each team decide what’s best for the team. </a:t>
            </a:r>
          </a:p>
        </p:txBody>
      </p:sp>
    </p:spTree>
    <p:extLst>
      <p:ext uri="{BB962C8B-B14F-4D97-AF65-F5344CB8AC3E}">
        <p14:creationId xmlns:p14="http://schemas.microsoft.com/office/powerpoint/2010/main" val="2789713079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700" dirty="0">
                <a:latin typeface="+mn-ea"/>
                <a:ea typeface="+mn-ea"/>
              </a:rPr>
              <a:t>Microsoft Project</a:t>
            </a:r>
            <a:endParaRPr lang="zh-CN" altLang="en-US" sz="2700" dirty="0">
              <a:latin typeface="+mn-ea"/>
              <a:ea typeface="+mn-ea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0615" y="1605397"/>
            <a:ext cx="4548286" cy="2899063"/>
          </a:xfrm>
        </p:spPr>
      </p:pic>
      <p:sp>
        <p:nvSpPr>
          <p:cNvPr id="3" name="矩形 2"/>
          <p:cNvSpPr/>
          <p:nvPr/>
        </p:nvSpPr>
        <p:spPr>
          <a:xfrm>
            <a:off x="2152651" y="1684406"/>
            <a:ext cx="3512127" cy="17979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13" marR="0" lvl="0" indent="-214313" algn="l" defTabSz="914400" rtl="0" eaLnBrk="1" fontAlgn="auto" latinLnBrk="0" hangingPunct="1"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Microsoft YaHei"/>
                <a:cs typeface="+mn-cs"/>
              </a:rPr>
              <a:t>Why can’t we use MS Project to manage our software project?</a:t>
            </a:r>
          </a:p>
          <a:p>
            <a:pPr marL="214313" marR="0" lvl="0" indent="-214313" algn="l" defTabSz="914400" rtl="0" eaLnBrk="1" fontAlgn="auto" latinLnBrk="0" hangingPunct="1"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Microsoft YaHei"/>
                <a:cs typeface="+mn-cs"/>
              </a:rPr>
              <a:t>Great in high level planning</a:t>
            </a:r>
          </a:p>
          <a:p>
            <a:pPr marL="557213" marR="0" lvl="1" indent="-214313" algn="l" defTabSz="914400" rtl="0" eaLnBrk="1" fontAlgn="auto" latinLnBrk="0" hangingPunct="1"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Microsoft YaHei"/>
                <a:cs typeface="+mn-cs"/>
              </a:rPr>
              <a:t>Huge charts and tables in the hall way</a:t>
            </a:r>
          </a:p>
        </p:txBody>
      </p:sp>
    </p:spTree>
    <p:extLst>
      <p:ext uri="{BB962C8B-B14F-4D97-AF65-F5344CB8AC3E}">
        <p14:creationId xmlns:p14="http://schemas.microsoft.com/office/powerpoint/2010/main" val="60374763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700" dirty="0">
                <a:latin typeface="+mn-ea"/>
                <a:ea typeface="+mn-ea"/>
              </a:rPr>
              <a:t>Microsoft Project</a:t>
            </a:r>
            <a:endParaRPr lang="zh-CN" altLang="en-US" sz="2700" dirty="0">
              <a:latin typeface="+mn-ea"/>
              <a:ea typeface="+mn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152651" y="1684407"/>
            <a:ext cx="6955491" cy="24904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13" marR="0" lvl="0" indent="-214313" algn="l" defTabSz="914400" rtl="0" eaLnBrk="1" fontAlgn="auto" latinLnBrk="0" hangingPunct="1"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Microsoft YaHei"/>
                <a:cs typeface="+mn-cs"/>
              </a:rPr>
              <a:t>Troubles</a:t>
            </a:r>
          </a:p>
          <a:p>
            <a:pPr marL="557213" marR="0" lvl="1" indent="-214313" algn="l" defTabSz="914400" rtl="0" eaLnBrk="1" fontAlgn="auto" latinLnBrk="0" hangingPunct="1"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Microsoft YaHei"/>
                <a:cs typeface="+mn-cs"/>
              </a:rPr>
              <a:t>Sharing</a:t>
            </a:r>
          </a:p>
          <a:p>
            <a:pPr marL="557213" marR="0" lvl="1" indent="-214313" algn="l" defTabSz="914400" rtl="0" eaLnBrk="1" fontAlgn="auto" latinLnBrk="0" hangingPunct="1"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Microsoft YaHei"/>
                <a:cs typeface="+mn-cs"/>
              </a:rPr>
              <a:t>It assumes everybody finishes one task then start the next one. </a:t>
            </a:r>
          </a:p>
          <a:p>
            <a:pPr marL="557213" marR="0" lvl="1" indent="-214313" algn="l" defTabSz="914400" rtl="0" eaLnBrk="1" fontAlgn="auto" latinLnBrk="0" hangingPunct="1"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Microsoft YaHei"/>
                <a:cs typeface="+mn-cs"/>
              </a:rPr>
              <a:t>Dependencies become a mess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Microsoft YaHei"/>
                <a:cs typeface="+mn-cs"/>
              </a:rPr>
              <a:t>（复杂的依赖关系）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Microsoft YaHei"/>
              <a:cs typeface="+mn-cs"/>
            </a:endParaRPr>
          </a:p>
          <a:p>
            <a:pPr marL="557213" marR="0" lvl="1" indent="-214313" algn="l" defTabSz="914400" rtl="0" eaLnBrk="1" fontAlgn="auto" latinLnBrk="0" hangingPunct="1"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Microsoft YaHei"/>
                <a:cs typeface="+mn-cs"/>
              </a:rPr>
              <a:t>How to assign on task to another person, while keeping the previous history?</a:t>
            </a:r>
          </a:p>
          <a:p>
            <a:pPr marL="557213" marR="0" lvl="1" indent="-214313" algn="l" defTabSz="914400" rtl="0" eaLnBrk="1" fontAlgn="auto" latinLnBrk="0" hangingPunct="1"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Microsoft YaHei"/>
                <a:cs typeface="+mn-cs"/>
              </a:rPr>
              <a:t>How to show the status of the whole team?</a:t>
            </a:r>
          </a:p>
        </p:txBody>
      </p:sp>
    </p:spTree>
    <p:extLst>
      <p:ext uri="{BB962C8B-B14F-4D97-AF65-F5344CB8AC3E}">
        <p14:creationId xmlns:p14="http://schemas.microsoft.com/office/powerpoint/2010/main" val="314442792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700" dirty="0">
                <a:latin typeface="+mn-ea"/>
                <a:ea typeface="+mn-ea"/>
              </a:rPr>
              <a:t>Product Studio</a:t>
            </a:r>
            <a:endParaRPr lang="zh-CN" altLang="en-US" sz="2700" dirty="0">
              <a:latin typeface="+mn-ea"/>
              <a:ea typeface="+mn-ea"/>
            </a:endParaRPr>
          </a:p>
        </p:txBody>
      </p:sp>
      <p:pic>
        <p:nvPicPr>
          <p:cNvPr id="5" name="Content Placeholder 3"/>
          <p:cNvPicPr>
            <a:picLocks noGrp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 bwMode="auto">
          <a:xfrm>
            <a:off x="2152650" y="1983129"/>
            <a:ext cx="7036174" cy="327131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8096441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>
            <a:extLst>
              <a:ext uri="{FF2B5EF4-FFF2-40B4-BE49-F238E27FC236}">
                <a16:creationId xmlns:a16="http://schemas.microsoft.com/office/drawing/2014/main" id="{4EA160AC-8896-4B06-BC3C-7EA3991E003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00" dirty="0"/>
              <a:t>对</a:t>
            </a:r>
            <a:r>
              <a:rPr lang="en-US" altLang="zh-CN" sz="3200" dirty="0"/>
              <a:t>C</a:t>
            </a:r>
            <a:r>
              <a:rPr lang="zh-CN" altLang="en-US" sz="3200" dirty="0"/>
              <a:t>子集的某些改进</a:t>
            </a:r>
            <a:r>
              <a:rPr lang="zh-CN" altLang="en-US" b="1" dirty="0"/>
              <a:t> </a:t>
            </a:r>
          </a:p>
        </p:txBody>
      </p:sp>
      <p:sp>
        <p:nvSpPr>
          <p:cNvPr id="32771" name="Rectangle 3">
            <a:extLst>
              <a:ext uri="{FF2B5EF4-FFF2-40B4-BE49-F238E27FC236}">
                <a16:creationId xmlns:a16="http://schemas.microsoft.com/office/drawing/2014/main" id="{D0C5F620-745B-4057-92DF-83CCD3C7FB9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  <a:buFont typeface="Wingdings" panose="05000000000000000000" pitchFamily="2" charset="2"/>
              <a:buBlip>
                <a:blip r:embed="rId2"/>
              </a:buBlip>
            </a:pPr>
            <a:r>
              <a:rPr lang="en-US" altLang="zh-CN" b="1"/>
              <a:t>Motivated mostly by </a:t>
            </a:r>
            <a:r>
              <a:rPr lang="en-US" altLang="zh-CN" b="1">
                <a:solidFill>
                  <a:schemeClr val="hlink"/>
                </a:solidFill>
              </a:rPr>
              <a:t>type safety</a:t>
            </a:r>
            <a:r>
              <a:rPr lang="en-US" altLang="zh-CN" b="1"/>
              <a:t> 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Blip>
                <a:blip r:embed="rId2"/>
              </a:buBlip>
            </a:pPr>
            <a:r>
              <a:rPr lang="en-US" altLang="zh-CN" b="1"/>
              <a:t>'a' is char, not int (@c) 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Blip>
                <a:blip r:embed="rId2"/>
              </a:buBlip>
            </a:pPr>
            <a:r>
              <a:rPr lang="en-US" altLang="zh-CN" b="1"/>
              <a:t>"a" is const char*, not char*  (@c) 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Blip>
                <a:blip r:embed="rId2"/>
              </a:buBlip>
            </a:pPr>
            <a:r>
              <a:rPr lang="en-US" altLang="zh-CN" b="1"/>
              <a:t>f() is the same as f(void)</a:t>
            </a:r>
          </a:p>
          <a:p>
            <a:pPr lvl="1">
              <a:lnSpc>
                <a:spcPct val="90000"/>
              </a:lnSpc>
              <a:buSzTx/>
              <a:buFont typeface="Wingdings" panose="05000000000000000000" pitchFamily="2" charset="2"/>
              <a:buBlip>
                <a:blip r:embed="rId3"/>
              </a:buBlip>
            </a:pPr>
            <a:r>
              <a:rPr lang="zh-CN" altLang="en-US" sz="1800" b="1"/>
              <a:t>而在</a:t>
            </a:r>
            <a:r>
              <a:rPr lang="en-US" altLang="zh-CN" sz="1800" b="1"/>
              <a:t>C</a:t>
            </a:r>
            <a:r>
              <a:rPr lang="zh-CN" altLang="en-US" sz="1800" b="1"/>
              <a:t>中等同于参数个数不确定的函数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Blip>
                <a:blip r:embed="rId2"/>
              </a:buBlip>
            </a:pPr>
            <a:r>
              <a:rPr lang="en-US" altLang="zh-CN" b="1"/>
              <a:t>const integers can be used as array dimensions </a:t>
            </a:r>
          </a:p>
          <a:p>
            <a:pPr lvl="1">
              <a:lnSpc>
                <a:spcPct val="90000"/>
              </a:lnSpc>
              <a:buSzPct val="95000"/>
              <a:buFont typeface="Wingdings" panose="05000000000000000000" pitchFamily="2" charset="2"/>
              <a:buBlip>
                <a:blip r:embed="rId3"/>
              </a:buBlip>
            </a:pPr>
            <a:r>
              <a:rPr lang="zh-CN" altLang="en-US" sz="1800" b="1"/>
              <a:t>常量在</a:t>
            </a:r>
            <a:r>
              <a:rPr lang="en-US" altLang="zh-CN" sz="1800" b="1"/>
              <a:t>C++</a:t>
            </a:r>
            <a:r>
              <a:rPr lang="zh-CN" altLang="en-US" sz="1800" b="1"/>
              <a:t>中通常是一个符号表中的条目；而在</a:t>
            </a:r>
            <a:r>
              <a:rPr lang="en-US" altLang="zh-CN" sz="1800" b="1"/>
              <a:t>C</a:t>
            </a:r>
            <a:r>
              <a:rPr lang="zh-CN" altLang="en-US" sz="1800" b="1"/>
              <a:t>中是一个变量。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Blip>
                <a:blip r:embed="rId2"/>
              </a:buBlip>
            </a:pPr>
            <a:r>
              <a:rPr lang="en-US" altLang="zh-CN" b="1"/>
              <a:t>Structure tags are type names</a:t>
            </a: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700" dirty="0">
                <a:latin typeface="+mn-ea"/>
                <a:ea typeface="+mn-ea"/>
              </a:rPr>
              <a:t>Product Studio</a:t>
            </a:r>
            <a:endParaRPr lang="zh-CN" altLang="en-US" sz="2700" dirty="0">
              <a:latin typeface="+mn-ea"/>
              <a:ea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152650" y="1802813"/>
            <a:ext cx="5543550" cy="25423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marR="0" lvl="0" indent="-257175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Microsoft YaHei"/>
                <a:cs typeface="+mn-cs"/>
              </a:rPr>
              <a:t>We used in Outlook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Microsoft YaHei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Microsoft YaHei"/>
                <a:cs typeface="+mn-cs"/>
              </a:rPr>
              <a:t>XP – Outlook 2007</a:t>
            </a:r>
          </a:p>
          <a:p>
            <a:pPr marL="257175" marR="0" lvl="0" indent="-257175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Microsoft YaHei"/>
                <a:cs typeface="+mn-cs"/>
              </a:rPr>
              <a:t>Provides Object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Microsoft YaHei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Microsoft YaHei"/>
                <a:cs typeface="+mn-cs"/>
              </a:rPr>
              <a:t>Model for add-in</a:t>
            </a:r>
          </a:p>
          <a:p>
            <a:pPr marL="257175" marR="0" lvl="0" indent="-257175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Microsoft YaHei"/>
                <a:cs typeface="+mn-cs"/>
              </a:rPr>
              <a:t>Replaces Raid</a:t>
            </a:r>
          </a:p>
          <a:p>
            <a:pPr marL="257175" marR="0" lvl="0" indent="-257175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Microsoft YaHei"/>
                <a:cs typeface="+mn-cs"/>
              </a:rPr>
              <a:t>Product Studio supports more types</a:t>
            </a:r>
          </a:p>
          <a:p>
            <a:pPr marL="600075" marR="0" lvl="1" indent="-257175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Microsoft YaHei"/>
                <a:cs typeface="+mn-cs"/>
              </a:rPr>
              <a:t>bugs/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Microsoft YaHei"/>
                <a:cs typeface="+mn-cs"/>
              </a:rPr>
              <a:t>TestCases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Microsoft YaHei"/>
                <a:cs typeface="+mn-cs"/>
              </a:rPr>
              <a:t>/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Microsoft YaHei"/>
                <a:cs typeface="+mn-cs"/>
              </a:rPr>
              <a:t>TestResults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Microsoft YaHei"/>
                <a:cs typeface="+mn-cs"/>
              </a:rPr>
              <a:t>.</a:t>
            </a:r>
          </a:p>
          <a:p>
            <a:pPr marL="257175" marR="0" lvl="0" indent="-257175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Microsoft YaHei"/>
                <a:cs typeface="+mn-cs"/>
              </a:rPr>
              <a:t>Planning to support “task management”</a:t>
            </a:r>
          </a:p>
        </p:txBody>
      </p:sp>
    </p:spTree>
    <p:extLst>
      <p:ext uri="{BB962C8B-B14F-4D97-AF65-F5344CB8AC3E}">
        <p14:creationId xmlns:p14="http://schemas.microsoft.com/office/powerpoint/2010/main" val="1680819756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700" dirty="0">
                <a:latin typeface="+mn-ea"/>
                <a:ea typeface="+mn-ea"/>
              </a:rPr>
              <a:t>Team Foundation Server</a:t>
            </a:r>
            <a:endParaRPr lang="zh-CN" altLang="en-US" sz="2700" dirty="0">
              <a:latin typeface="+mn-ea"/>
              <a:ea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152650" y="2068930"/>
            <a:ext cx="7543800" cy="500379"/>
          </a:xfrm>
          <a:prstGeom prst="rect">
            <a:avLst/>
          </a:prstGeom>
          <a:solidFill>
            <a:schemeClr val="bg2"/>
          </a:solidFill>
        </p:spPr>
        <p:txBody>
          <a:bodyPr wrap="square" tIns="70200" bIns="10530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/>
                <a:ea typeface="Microsoft YaHei"/>
                <a:cs typeface="+mn-cs"/>
              </a:rPr>
              <a:t>Work item = all things we need to do</a:t>
            </a:r>
          </a:p>
        </p:txBody>
      </p:sp>
      <p:pic>
        <p:nvPicPr>
          <p:cNvPr id="7" name="Picture 3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97306" y="2791706"/>
            <a:ext cx="5661212" cy="269133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69911232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700" dirty="0">
                <a:latin typeface="+mn-ea"/>
                <a:ea typeface="+mn-ea"/>
              </a:rPr>
              <a:t>TFS</a:t>
            </a:r>
            <a:endParaRPr lang="zh-CN" altLang="en-US" sz="2700" dirty="0">
              <a:latin typeface="+mn-ea"/>
              <a:ea typeface="+mn-ea"/>
            </a:endParaRPr>
          </a:p>
        </p:txBody>
      </p:sp>
      <p:pic>
        <p:nvPicPr>
          <p:cNvPr id="6" name="Content Placeholder 3"/>
          <p:cNvPicPr>
            <a:picLocks noGrp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 bwMode="auto">
          <a:xfrm>
            <a:off x="3147731" y="1764715"/>
            <a:ext cx="5495855" cy="3758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525926688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700">
                <a:latin typeface="+mn-ea"/>
                <a:ea typeface="+mn-ea"/>
              </a:rPr>
              <a:t>TFS work item types</a:t>
            </a:r>
            <a:endParaRPr lang="zh-CN" altLang="en-US" sz="2700" dirty="0">
              <a:latin typeface="+mn-ea"/>
              <a:ea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152650" y="1752464"/>
            <a:ext cx="4572000" cy="3522952"/>
          </a:xfrm>
          <a:prstGeom prst="rect">
            <a:avLst/>
          </a:prstGeom>
        </p:spPr>
        <p:txBody>
          <a:bodyPr>
            <a:spAutoFit/>
          </a:bodyPr>
          <a:lstStyle/>
          <a:p>
            <a:pPr marL="214313" marR="0" lvl="0" indent="-214313" algn="l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/>
                <a:ea typeface="Microsoft YaHei"/>
                <a:cs typeface="+mn-cs"/>
              </a:rPr>
              <a:t>Work item types</a:t>
            </a:r>
          </a:p>
          <a:p>
            <a:pPr marL="557213" marR="0" lvl="1" indent="-214313" algn="l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/>
                <a:ea typeface="Microsoft YaHei"/>
                <a:cs typeface="+mn-cs"/>
              </a:rPr>
              <a:t>Task</a:t>
            </a:r>
          </a:p>
          <a:p>
            <a:pPr marL="557213" marR="0" lvl="1" indent="-214313" algn="l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/>
                <a:ea typeface="Microsoft YaHei"/>
                <a:cs typeface="+mn-cs"/>
              </a:rPr>
              <a:t>Bug</a:t>
            </a:r>
          </a:p>
          <a:p>
            <a:pPr marL="557213" marR="0" lvl="1" indent="-214313" algn="l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/>
                <a:ea typeface="Microsoft YaHei"/>
                <a:cs typeface="+mn-cs"/>
              </a:rPr>
              <a:t>Scenario</a:t>
            </a:r>
          </a:p>
          <a:p>
            <a:pPr marL="557213" marR="0" lvl="1" indent="-214313" algn="l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/>
                <a:ea typeface="Microsoft YaHei"/>
                <a:cs typeface="+mn-cs"/>
              </a:rPr>
              <a:t>Risk</a:t>
            </a:r>
          </a:p>
          <a:p>
            <a:pPr marL="557213" marR="0" lvl="1" indent="-214313" algn="l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/>
                <a:ea typeface="Microsoft YaHei"/>
                <a:cs typeface="+mn-cs"/>
              </a:rPr>
              <a:t>Quality of Service Requirement</a:t>
            </a:r>
          </a:p>
          <a:p>
            <a:pPr marL="214313" marR="0" lvl="0" indent="-214313" algn="l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/>
                <a:ea typeface="Microsoft YaHei"/>
                <a:cs typeface="+mn-cs"/>
              </a:rPr>
              <a:t>Reference name</a:t>
            </a:r>
          </a:p>
          <a:p>
            <a:pPr marL="557213" marR="0" lvl="1" indent="-214313" algn="l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/>
                <a:ea typeface="Microsoft YaHei"/>
                <a:cs typeface="+mn-cs"/>
              </a:rPr>
              <a:t>The permanent name for a field</a:t>
            </a:r>
          </a:p>
          <a:p>
            <a:pPr marL="557213" marR="0" lvl="1" indent="-214313" algn="l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/>
                <a:ea typeface="Microsoft YaHei"/>
                <a:cs typeface="+mn-cs"/>
              </a:rPr>
              <a:t>Company.domain.name</a:t>
            </a:r>
          </a:p>
        </p:txBody>
      </p:sp>
    </p:spTree>
    <p:extLst>
      <p:ext uri="{BB962C8B-B14F-4D97-AF65-F5344CB8AC3E}">
        <p14:creationId xmlns:p14="http://schemas.microsoft.com/office/powerpoint/2010/main" val="3563389208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700" dirty="0">
                <a:latin typeface="+mn-ea"/>
                <a:ea typeface="+mn-ea"/>
              </a:rPr>
              <a:t>Strength of TFS</a:t>
            </a:r>
            <a:endParaRPr lang="zh-CN" altLang="en-US" sz="2700" dirty="0">
              <a:latin typeface="+mn-ea"/>
              <a:ea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152651" y="1752400"/>
            <a:ext cx="7055427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13" marR="0" lvl="0" indent="-2143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/>
                <a:ea typeface="Microsoft YaHei"/>
                <a:cs typeface="+mn-cs"/>
              </a:rPr>
              <a:t>Flexible</a:t>
            </a:r>
          </a:p>
          <a:p>
            <a:pPr marL="557213" marR="0" lvl="1" indent="-2143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/>
                <a:ea typeface="Microsoft YaHei"/>
                <a:cs typeface="+mn-cs"/>
              </a:rPr>
              <a:t>Team size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/>
                <a:ea typeface="Microsoft YaHei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/>
                <a:ea typeface="Microsoft YaHei"/>
                <a:cs typeface="+mn-cs"/>
              </a:rPr>
              <a:t> 5 ~ 2000</a:t>
            </a:r>
          </a:p>
          <a:p>
            <a:pPr marL="557213" marR="0" lvl="1" indent="-2143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/>
                <a:ea typeface="Microsoft YaHei"/>
                <a:cs typeface="+mn-cs"/>
              </a:rPr>
              <a:t>Support different process (MSF Agile, CMMI)</a:t>
            </a:r>
          </a:p>
          <a:p>
            <a:pPr marL="214313" marR="0" lvl="0" indent="-2143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/>
                <a:ea typeface="Microsoft YaHei"/>
                <a:cs typeface="+mn-cs"/>
              </a:rPr>
              <a:t>Integrated tool</a:t>
            </a:r>
          </a:p>
          <a:p>
            <a:pPr marL="557213" marR="0" lvl="1" indent="-2143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/>
                <a:ea typeface="Microsoft YaHei"/>
                <a:cs typeface="+mn-cs"/>
              </a:rPr>
              <a:t>Work item tracking / source control / build / reporting</a:t>
            </a:r>
          </a:p>
          <a:p>
            <a:pPr marL="214313" marR="0" lvl="0" indent="-2143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/>
                <a:ea typeface="Microsoft YaHei"/>
                <a:cs typeface="+mn-cs"/>
              </a:rPr>
              <a:t>public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/>
                <a:ea typeface="Microsoft YaHei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/>
                <a:ea typeface="Microsoft YaHei"/>
                <a:cs typeface="+mn-cs"/>
              </a:rPr>
              <a:t>Web Service API</a:t>
            </a:r>
          </a:p>
          <a:p>
            <a:pPr marL="557213" marR="0" lvl="1" indent="-2143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/>
                <a:ea typeface="Microsoft YaHei"/>
                <a:cs typeface="+mn-cs"/>
              </a:rPr>
              <a:t>Work with 3</a:t>
            </a:r>
            <a:r>
              <a:rPr kumimoji="0" lang="en-US" altLang="zh-CN" sz="1800" b="0" i="0" u="none" strike="noStrike" kern="1200" cap="none" spc="0" normalizeH="0" baseline="3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/>
                <a:ea typeface="Microsoft YaHei"/>
                <a:cs typeface="+mn-cs"/>
              </a:rPr>
              <a:t>rd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/>
                <a:ea typeface="Microsoft YaHei"/>
                <a:cs typeface="+mn-cs"/>
              </a:rPr>
              <a:t> party apps</a:t>
            </a:r>
          </a:p>
          <a:p>
            <a:pPr marL="214313" marR="0" lvl="0" indent="-2143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/>
                <a:ea typeface="Microsoft YaHei"/>
                <a:cs typeface="+mn-cs"/>
              </a:rPr>
              <a:t>public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/>
                <a:ea typeface="Microsoft YaHei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/>
                <a:ea typeface="Microsoft YaHei"/>
                <a:cs typeface="+mn-cs"/>
              </a:rPr>
              <a:t>programming API</a:t>
            </a:r>
          </a:p>
          <a:p>
            <a:pPr marL="557213" marR="0" lvl="1" indent="-2143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/>
                <a:ea typeface="Microsoft YaHei"/>
                <a:cs typeface="+mn-cs"/>
              </a:rPr>
              <a:t>You can design your own add-in</a:t>
            </a:r>
          </a:p>
          <a:p>
            <a:pPr marL="557213" marR="0" lvl="1" indent="-2143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/>
                <a:ea typeface="Microsoft YaHei"/>
                <a:cs typeface="+mn-cs"/>
              </a:rPr>
              <a:t>Web interface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/>
                <a:ea typeface="Microsoft YaHei"/>
                <a:cs typeface="+mn-cs"/>
              </a:rPr>
              <a:t>，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/>
                <a:ea typeface="Microsoft YaHei"/>
                <a:cs typeface="+mn-cs"/>
              </a:rPr>
              <a:t>and multiple clients</a:t>
            </a:r>
          </a:p>
        </p:txBody>
      </p:sp>
    </p:spTree>
    <p:extLst>
      <p:ext uri="{BB962C8B-B14F-4D97-AF65-F5344CB8AC3E}">
        <p14:creationId xmlns:p14="http://schemas.microsoft.com/office/powerpoint/2010/main" val="3575035007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TFS &amp; Win10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06419" y="1564142"/>
            <a:ext cx="6672263" cy="1950244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2152651" y="3813955"/>
            <a:ext cx="702513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13" marR="0" lvl="0" indent="-2143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/>
                <a:ea typeface="Microsoft YaHei"/>
                <a:cs typeface="+mn-cs"/>
              </a:rPr>
              <a:t>Most of current MS projects are managed by TFS</a:t>
            </a:r>
          </a:p>
          <a:p>
            <a:pPr marL="557213" marR="0" lvl="1" indent="-2143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/>
                <a:ea typeface="Microsoft YaHei"/>
                <a:cs typeface="+mn-cs"/>
              </a:rPr>
              <a:t>People: 30,000</a:t>
            </a:r>
          </a:p>
          <a:p>
            <a:pPr marL="557213" marR="0" lvl="1" indent="-2143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/>
                <a:ea typeface="Microsoft YaHei"/>
                <a:cs typeface="+mn-cs"/>
              </a:rPr>
              <a:t>Source code: 100G</a:t>
            </a:r>
          </a:p>
          <a:p>
            <a:pPr marL="557213" marR="0" lvl="1" indent="-2143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/>
                <a:ea typeface="Microsoft YaHei"/>
                <a:cs typeface="+mn-cs"/>
              </a:rPr>
              <a:t>Location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/>
                <a:ea typeface="Microsoft YaHei"/>
                <a:cs typeface="+mn-cs"/>
              </a:rPr>
              <a:t>: 6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/>
                <a:ea typeface="Microsoft YaHei"/>
                <a:cs typeface="+mn-cs"/>
              </a:rPr>
              <a:t>different time zones</a:t>
            </a:r>
          </a:p>
        </p:txBody>
      </p:sp>
    </p:spTree>
    <p:extLst>
      <p:ext uri="{BB962C8B-B14F-4D97-AF65-F5344CB8AC3E}">
        <p14:creationId xmlns:p14="http://schemas.microsoft.com/office/powerpoint/2010/main" val="3243367731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Roles in Microsoft Teams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Dev</a:t>
            </a:r>
          </a:p>
          <a:p>
            <a:r>
              <a:rPr lang="en-US" dirty="0"/>
              <a:t>Test</a:t>
            </a:r>
          </a:p>
          <a:p>
            <a:r>
              <a:rPr lang="en-US" dirty="0"/>
              <a:t>PM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214" y="2355637"/>
            <a:ext cx="6458899" cy="2777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276879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7419975" cy="1325563"/>
          </a:xfrm>
        </p:spPr>
        <p:txBody>
          <a:bodyPr>
            <a:normAutofit/>
          </a:bodyPr>
          <a:lstStyle/>
          <a:p>
            <a:r>
              <a:rPr lang="en-US" altLang="zh-CN" dirty="0"/>
              <a:t>History of PM in Microsoft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5"/>
            <a:ext cx="7138174" cy="4351338"/>
          </a:xfrm>
        </p:spPr>
        <p:txBody>
          <a:bodyPr>
            <a:normAutofit/>
          </a:bodyPr>
          <a:lstStyle/>
          <a:p>
            <a:r>
              <a:rPr lang="en-US" altLang="zh-CN" dirty="0"/>
              <a:t>As the team grows, communication becomes a problem</a:t>
            </a:r>
          </a:p>
          <a:p>
            <a:pPr lvl="1"/>
            <a:r>
              <a:rPr lang="en-US" altLang="zh-CN" dirty="0"/>
              <a:t>O(n^2)</a:t>
            </a:r>
          </a:p>
          <a:p>
            <a:pPr lvl="1"/>
            <a:r>
              <a:rPr lang="en-US" altLang="zh-CN" dirty="0"/>
              <a:t>Keep adding programmers into a team is NOT going to work</a:t>
            </a:r>
          </a:p>
          <a:p>
            <a:r>
              <a:rPr lang="en-US" altLang="zh-CN" dirty="0"/>
              <a:t>Charles Simonyi has an idea</a:t>
            </a:r>
          </a:p>
          <a:p>
            <a:pPr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r="33530" b="-3"/>
          <a:stretch/>
        </p:blipFill>
        <p:spPr>
          <a:xfrm>
            <a:off x="8773477" y="640082"/>
            <a:ext cx="2778443" cy="2706625"/>
          </a:xfrm>
          <a:prstGeom prst="rect">
            <a:avLst/>
          </a:prstGeom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5" cstate="print"/>
          <a:srcRect b="21310"/>
          <a:stretch/>
        </p:blipFill>
        <p:spPr bwMode="auto">
          <a:xfrm>
            <a:off x="8773477" y="3511293"/>
            <a:ext cx="2778443" cy="270757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64415410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Original idea of PM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/>
              <a:t>Program Manager</a:t>
            </a:r>
          </a:p>
          <a:p>
            <a:pPr lvl="1"/>
            <a:r>
              <a:rPr lang="en-US" altLang="zh-CN" dirty="0"/>
              <a:t>Master Programmer vs. Slave Programmer</a:t>
            </a:r>
          </a:p>
          <a:p>
            <a:r>
              <a:rPr lang="en-US" altLang="zh-CN" dirty="0"/>
              <a:t>Master Programmer  (Program Manager)</a:t>
            </a:r>
          </a:p>
          <a:p>
            <a:pPr lvl="1"/>
            <a:r>
              <a:rPr lang="en-US" altLang="zh-CN" dirty="0"/>
              <a:t>Write high level code</a:t>
            </a:r>
          </a:p>
          <a:p>
            <a:r>
              <a:rPr lang="en-US" altLang="zh-CN" dirty="0"/>
              <a:t>Slave/Junior Programmer</a:t>
            </a:r>
          </a:p>
          <a:p>
            <a:pPr lvl="1"/>
            <a:r>
              <a:rPr lang="en-US" altLang="zh-CN" dirty="0"/>
              <a:t>Write detail implementation code</a:t>
            </a:r>
          </a:p>
          <a:p>
            <a:pPr lvl="1"/>
            <a:r>
              <a:rPr lang="en-US" altLang="zh-CN" dirty="0"/>
              <a:t>Works for a PM</a:t>
            </a:r>
          </a:p>
          <a:p>
            <a:r>
              <a:rPr lang="en-US" altLang="zh-CN" dirty="0"/>
              <a:t>“programmer’s apprentice”  - similar idea</a:t>
            </a:r>
          </a:p>
          <a:p>
            <a:pPr>
              <a:buNone/>
            </a:pPr>
            <a:endParaRPr lang="en-US" dirty="0"/>
          </a:p>
          <a:p>
            <a:r>
              <a:rPr lang="en-US" altLang="zh-CN" dirty="0"/>
              <a:t>But, nobody wanted to be a “slave”, or an “apprentice”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0381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 bunch of busy engineers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altLang="zh-CN" dirty="0"/>
              <a:t>S</a:t>
            </a:r>
            <a:r>
              <a:rPr lang="en-US" dirty="0"/>
              <a:t>oftware development was getting so complicated that</a:t>
            </a:r>
          </a:p>
          <a:p>
            <a:pPr lvl="1"/>
            <a:r>
              <a:rPr lang="en-US" dirty="0"/>
              <a:t> None of the programmers had the time to figure out how to make software that was either </a:t>
            </a:r>
            <a:r>
              <a:rPr lang="en-US" b="1" dirty="0"/>
              <a:t>usable</a:t>
            </a:r>
            <a:r>
              <a:rPr lang="en-US" dirty="0"/>
              <a:t> or </a:t>
            </a:r>
            <a:r>
              <a:rPr lang="en-US" b="1" dirty="0"/>
              <a:t>useful</a:t>
            </a:r>
            <a:r>
              <a:rPr lang="en-US" dirty="0"/>
              <a:t>. </a:t>
            </a:r>
          </a:p>
          <a:p>
            <a:pPr lvl="1"/>
            <a:r>
              <a:rPr lang="en-US" dirty="0"/>
              <a:t>The marketing team was ranting and raving about customer needs and nobody had time to talk to them or </a:t>
            </a:r>
            <a:r>
              <a:rPr lang="en-US" b="1" dirty="0"/>
              <a:t>translate</a:t>
            </a:r>
            <a:r>
              <a:rPr lang="en-US" dirty="0"/>
              <a:t> their MBA-speak into </a:t>
            </a:r>
            <a:r>
              <a:rPr lang="en-US" b="1" dirty="0"/>
              <a:t>actual</a:t>
            </a:r>
            <a:r>
              <a:rPr lang="en-US" dirty="0"/>
              <a:t> </a:t>
            </a:r>
            <a:r>
              <a:rPr lang="en-US" b="1" dirty="0"/>
              <a:t>features</a:t>
            </a:r>
            <a:r>
              <a:rPr lang="en-US" dirty="0"/>
              <a:t>. </a:t>
            </a:r>
          </a:p>
          <a:p>
            <a:pPr lvl="1"/>
            <a:r>
              <a:rPr lang="en-US" dirty="0"/>
              <a:t>Product design involves a lot of work: </a:t>
            </a:r>
          </a:p>
          <a:p>
            <a:pPr lvl="2"/>
            <a:r>
              <a:rPr lang="en-US" dirty="0"/>
              <a:t>talking to users, </a:t>
            </a:r>
          </a:p>
          <a:p>
            <a:pPr lvl="2"/>
            <a:r>
              <a:rPr lang="en-US" dirty="0"/>
              <a:t>running usability tests, </a:t>
            </a:r>
          </a:p>
          <a:p>
            <a:pPr lvl="2"/>
            <a:r>
              <a:rPr lang="en-US" dirty="0"/>
              <a:t>reviewing competitive products, </a:t>
            </a:r>
          </a:p>
          <a:p>
            <a:pPr lvl="2"/>
            <a:r>
              <a:rPr lang="en-US" dirty="0"/>
              <a:t>and thinking hard about how to make things easier, </a:t>
            </a:r>
          </a:p>
          <a:p>
            <a:r>
              <a:rPr lang="en-US" dirty="0"/>
              <a:t>most programmers just didn’t have the time (nor were they particularly good at it).</a:t>
            </a:r>
          </a:p>
        </p:txBody>
      </p:sp>
    </p:spTree>
    <p:extLst>
      <p:ext uri="{BB962C8B-B14F-4D97-AF65-F5344CB8AC3E}">
        <p14:creationId xmlns:p14="http://schemas.microsoft.com/office/powerpoint/2010/main" val="4286665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3">
            <a:extLst>
              <a:ext uri="{FF2B5EF4-FFF2-40B4-BE49-F238E27FC236}">
                <a16:creationId xmlns:a16="http://schemas.microsoft.com/office/drawing/2014/main" id="{9F868A5A-7B36-45E7-810F-4E1111F47E2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323474" y="1341438"/>
            <a:ext cx="8506326" cy="4756150"/>
          </a:xfrm>
          <a:noFill/>
          <a:ln/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zh-CN" sz="2400" b="1" dirty="0"/>
              <a:t>Abstract              (</a:t>
            </a:r>
            <a:r>
              <a:rPr lang="zh-CN" altLang="en-US" sz="2400" b="1" dirty="0">
                <a:ea typeface="楷体_GB2312" pitchFamily="49" charset="-122"/>
              </a:rPr>
              <a:t>抽象</a:t>
            </a:r>
            <a:r>
              <a:rPr lang="en-US" altLang="zh-CN" sz="2400" b="1" dirty="0"/>
              <a:t>)</a:t>
            </a:r>
          </a:p>
          <a:p>
            <a:pPr>
              <a:lnSpc>
                <a:spcPct val="90000"/>
              </a:lnSpc>
            </a:pPr>
            <a:r>
              <a:rPr lang="en-US" altLang="zh-CN" sz="2400" b="1" dirty="0"/>
              <a:t>Encapsulation     </a:t>
            </a:r>
            <a:r>
              <a:rPr lang="en-US" altLang="zh-CN" sz="2400" b="1" dirty="0">
                <a:ea typeface="楷体_GB2312" pitchFamily="49" charset="-122"/>
              </a:rPr>
              <a:t>(</a:t>
            </a:r>
            <a:r>
              <a:rPr lang="zh-CN" altLang="en-US" sz="2400" b="1" dirty="0">
                <a:ea typeface="楷体_GB2312" pitchFamily="49" charset="-122"/>
              </a:rPr>
              <a:t>封装</a:t>
            </a:r>
            <a:r>
              <a:rPr lang="en-US" altLang="zh-CN" sz="2400" b="1" dirty="0">
                <a:ea typeface="楷体_GB2312" pitchFamily="49" charset="-122"/>
              </a:rPr>
              <a:t>)</a:t>
            </a:r>
          </a:p>
          <a:p>
            <a:pPr lvl="1">
              <a:lnSpc>
                <a:spcPct val="90000"/>
              </a:lnSpc>
            </a:pPr>
            <a:r>
              <a:rPr lang="en-US" altLang="zh-CN" sz="2000" b="1" dirty="0">
                <a:ea typeface="楷体_GB2312" pitchFamily="49" charset="-122"/>
              </a:rPr>
              <a:t>Access Control(</a:t>
            </a:r>
            <a:r>
              <a:rPr lang="en-US" altLang="zh-CN" sz="2000" b="1" dirty="0" err="1">
                <a:ea typeface="楷体_GB2312" pitchFamily="49" charset="-122"/>
              </a:rPr>
              <a:t>Public,Private,Protected</a:t>
            </a:r>
            <a:r>
              <a:rPr lang="en-US" altLang="zh-CN" sz="2000" b="1" dirty="0">
                <a:ea typeface="楷体_GB2312" pitchFamily="49" charset="-122"/>
              </a:rPr>
              <a:t>)</a:t>
            </a:r>
          </a:p>
          <a:p>
            <a:pPr lvl="1">
              <a:lnSpc>
                <a:spcPct val="90000"/>
              </a:lnSpc>
            </a:pPr>
            <a:r>
              <a:rPr lang="en-US" altLang="zh-CN" sz="2000" b="1" dirty="0">
                <a:ea typeface="楷体_GB2312" pitchFamily="49" charset="-122"/>
              </a:rPr>
              <a:t>Friends(</a:t>
            </a:r>
            <a:r>
              <a:rPr lang="zh-CN" altLang="en-US" sz="2000" b="1" dirty="0">
                <a:ea typeface="楷体_GB2312" pitchFamily="49" charset="-122"/>
              </a:rPr>
              <a:t>友元</a:t>
            </a:r>
            <a:r>
              <a:rPr lang="en-US" altLang="zh-CN" sz="2000" b="1" dirty="0">
                <a:ea typeface="楷体_GB2312" pitchFamily="49" charset="-122"/>
              </a:rPr>
              <a:t>)</a:t>
            </a:r>
            <a:r>
              <a:rPr lang="zh-CN" altLang="en-US" sz="2000" b="1" dirty="0">
                <a:ea typeface="楷体_GB2312" pitchFamily="49" charset="-122"/>
              </a:rPr>
              <a:t>：允许友元破坏封装性</a:t>
            </a:r>
          </a:p>
          <a:p>
            <a:pPr>
              <a:lnSpc>
                <a:spcPct val="90000"/>
              </a:lnSpc>
            </a:pPr>
            <a:r>
              <a:rPr lang="en-US" altLang="zh-CN" sz="2400" b="1" dirty="0">
                <a:ea typeface="楷体_GB2312" pitchFamily="49" charset="-122"/>
              </a:rPr>
              <a:t>Inheritance         (</a:t>
            </a:r>
            <a:r>
              <a:rPr lang="zh-CN" altLang="en-US" sz="2400" b="1" dirty="0">
                <a:ea typeface="楷体_GB2312" pitchFamily="49" charset="-122"/>
              </a:rPr>
              <a:t>继承</a:t>
            </a:r>
            <a:r>
              <a:rPr lang="en-US" altLang="zh-CN" sz="2400" b="1" dirty="0">
                <a:ea typeface="楷体_GB2312" pitchFamily="49" charset="-122"/>
              </a:rPr>
              <a:t>)</a:t>
            </a:r>
            <a:r>
              <a:rPr lang="en-US" altLang="zh-CN" b="1" dirty="0"/>
              <a:t> </a:t>
            </a:r>
          </a:p>
          <a:p>
            <a:pPr algn="just">
              <a:lnSpc>
                <a:spcPct val="90000"/>
              </a:lnSpc>
            </a:pPr>
            <a:r>
              <a:rPr lang="en-US" altLang="zh-CN" sz="2400" b="1" dirty="0">
                <a:ea typeface="楷体_GB2312" pitchFamily="49" charset="-122"/>
              </a:rPr>
              <a:t>Virtual Function  (</a:t>
            </a:r>
            <a:r>
              <a:rPr lang="zh-CN" altLang="en-US" sz="2400" b="1" dirty="0">
                <a:ea typeface="楷体_GB2312" pitchFamily="49" charset="-122"/>
              </a:rPr>
              <a:t>多态性</a:t>
            </a:r>
            <a:r>
              <a:rPr lang="en-US" altLang="zh-CN" sz="2400" b="1" dirty="0">
                <a:ea typeface="楷体_GB2312" pitchFamily="49" charset="-122"/>
              </a:rPr>
              <a:t>)</a:t>
            </a:r>
          </a:p>
          <a:p>
            <a:pPr lvl="1">
              <a:lnSpc>
                <a:spcPct val="90000"/>
              </a:lnSpc>
            </a:pPr>
            <a:r>
              <a:rPr lang="en-US" altLang="zh-CN" sz="2000" b="1" dirty="0">
                <a:ea typeface="楷体_GB2312" pitchFamily="49" charset="-122"/>
              </a:rPr>
              <a:t>Later Binding      (</a:t>
            </a:r>
            <a:r>
              <a:rPr lang="zh-CN" altLang="en-US" sz="2000" b="1" dirty="0">
                <a:ea typeface="楷体_GB2312" pitchFamily="49" charset="-122"/>
              </a:rPr>
              <a:t>晚绑定</a:t>
            </a:r>
            <a:r>
              <a:rPr lang="en-US" altLang="zh-CN" sz="2000" b="1" dirty="0">
                <a:ea typeface="楷体_GB2312" pitchFamily="49" charset="-122"/>
              </a:rPr>
              <a:t>) </a:t>
            </a:r>
          </a:p>
          <a:p>
            <a:pPr>
              <a:lnSpc>
                <a:spcPct val="90000"/>
              </a:lnSpc>
            </a:pPr>
            <a:r>
              <a:rPr lang="en-US" altLang="zh-CN" sz="2400" b="1" dirty="0">
                <a:ea typeface="楷体_GB2312" pitchFamily="49" charset="-122"/>
              </a:rPr>
              <a:t>Overloading        (</a:t>
            </a:r>
            <a:r>
              <a:rPr lang="zh-CN" altLang="en-US" sz="2400" b="1" dirty="0">
                <a:ea typeface="楷体_GB2312" pitchFamily="49" charset="-122"/>
              </a:rPr>
              <a:t>重载</a:t>
            </a:r>
            <a:r>
              <a:rPr lang="en-US" altLang="zh-CN" sz="2400" b="1" dirty="0">
                <a:ea typeface="楷体_GB2312" pitchFamily="49" charset="-122"/>
              </a:rPr>
              <a:t>)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400" b="1" dirty="0">
                <a:ea typeface="楷体_GB2312" pitchFamily="49" charset="-122"/>
              </a:rPr>
              <a:t>    -- </a:t>
            </a:r>
            <a:r>
              <a:rPr lang="zh-CN" altLang="en-US" sz="2400" b="1" dirty="0">
                <a:ea typeface="楷体_GB2312" pitchFamily="49" charset="-122"/>
              </a:rPr>
              <a:t>允许函数名和运算符重载</a:t>
            </a:r>
          </a:p>
          <a:p>
            <a:pPr>
              <a:lnSpc>
                <a:spcPct val="90000"/>
              </a:lnSpc>
            </a:pPr>
            <a:r>
              <a:rPr lang="en-US" altLang="zh-CN" sz="2400" b="1" dirty="0">
                <a:ea typeface="楷体_GB2312" pitchFamily="49" charset="-122"/>
              </a:rPr>
              <a:t>Template            (</a:t>
            </a:r>
            <a:r>
              <a:rPr lang="zh-CN" altLang="en-US" sz="2400" b="1" dirty="0">
                <a:ea typeface="楷体_GB2312" pitchFamily="49" charset="-122"/>
              </a:rPr>
              <a:t>模板</a:t>
            </a:r>
            <a:r>
              <a:rPr lang="en-US" altLang="zh-CN" sz="2400" b="1" dirty="0">
                <a:ea typeface="楷体_GB2312" pitchFamily="49" charset="-122"/>
              </a:rPr>
              <a:t>)</a:t>
            </a:r>
          </a:p>
        </p:txBody>
      </p:sp>
      <p:sp>
        <p:nvSpPr>
          <p:cNvPr id="5124" name="Rectangle 4">
            <a:extLst>
              <a:ext uri="{FF2B5EF4-FFF2-40B4-BE49-F238E27FC236}">
                <a16:creationId xmlns:a16="http://schemas.microsoft.com/office/drawing/2014/main" id="{58434EB7-73BA-427C-B712-D11CF3E26DA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00" dirty="0"/>
              <a:t>对</a:t>
            </a:r>
            <a:r>
              <a:rPr lang="en-US" altLang="zh-CN" sz="3200" dirty="0"/>
              <a:t>C</a:t>
            </a:r>
            <a:r>
              <a:rPr lang="zh-CN" altLang="en-US" sz="3200" dirty="0"/>
              <a:t>的扩展</a:t>
            </a: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Turn the idea around</a:t>
            </a:r>
            <a:endParaRPr lang="en-US" dirty="0"/>
          </a:p>
        </p:txBody>
      </p:sp>
      <p:pic>
        <p:nvPicPr>
          <p:cNvPr id="296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981950" y="1714500"/>
            <a:ext cx="213360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2152651" y="1714500"/>
            <a:ext cx="5720195" cy="3486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204788" marR="0" lvl="0" indent="-204788" algn="l" defTabSz="914400" rtl="0" eaLnBrk="1" fontAlgn="base" latinLnBrk="0" hangingPunct="1">
              <a:lnSpc>
                <a:spcPct val="100000"/>
              </a:lnSpc>
              <a:spcBef>
                <a:spcPts val="431"/>
              </a:spcBef>
              <a:spcAft>
                <a:spcPct val="0"/>
              </a:spcAft>
              <a:buClr>
                <a:srgbClr val="41AEBD"/>
              </a:buClr>
              <a:buSzPct val="85000"/>
              <a:buFont typeface="Wingdings 2" pitchFamily="18" charset="2"/>
              <a:buChar char="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Microsoft YaHei"/>
                <a:cs typeface="+mn-cs"/>
              </a:rPr>
              <a:t>Jabe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Microsoft YaHei"/>
                <a:cs typeface="+mn-cs"/>
              </a:rPr>
              <a:t> Blumenthal (1984, first PM)</a:t>
            </a:r>
          </a:p>
          <a:p>
            <a:pPr marL="204788" marR="0" lvl="0" indent="-204788" algn="l" defTabSz="914400" rtl="0" eaLnBrk="1" fontAlgn="base" latinLnBrk="0" hangingPunct="1">
              <a:lnSpc>
                <a:spcPct val="100000"/>
              </a:lnSpc>
              <a:spcBef>
                <a:spcPts val="431"/>
              </a:spcBef>
              <a:spcAft>
                <a:spcPct val="0"/>
              </a:spcAft>
              <a:buClr>
                <a:srgbClr val="41AEBD"/>
              </a:buClr>
              <a:buSzPct val="85000"/>
              <a:buFont typeface="Wingdings 2" pitchFamily="18" charset="2"/>
              <a:buChar char="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Microsoft YaHei"/>
                <a:cs typeface="+mn-cs"/>
              </a:rPr>
              <a:t>PM</a:t>
            </a:r>
          </a:p>
          <a:p>
            <a:pPr marL="547688" marR="0" lvl="1" indent="-204788" algn="l" defTabSz="914400" rtl="0" eaLnBrk="1" fontAlgn="auto" latinLnBrk="0" hangingPunct="1">
              <a:lnSpc>
                <a:spcPct val="100000"/>
              </a:lnSpc>
              <a:spcBef>
                <a:spcPts val="431"/>
              </a:spcBef>
              <a:spcAft>
                <a:spcPts val="0"/>
              </a:spcAft>
              <a:buClr>
                <a:srgbClr val="41AEBD"/>
              </a:buClr>
              <a:buSzPct val="85000"/>
              <a:buFont typeface="Wingdings 2" pitchFamily="18" charset="2"/>
              <a:buChar char="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Microsoft YaHei"/>
                <a:cs typeface="+mn-cs"/>
              </a:rPr>
              <a:t>Do everything besides coding and testing</a:t>
            </a:r>
          </a:p>
          <a:p>
            <a:pPr marL="204788" marR="0" lvl="0" indent="-204788" algn="l" defTabSz="914400" rtl="0" eaLnBrk="1" fontAlgn="auto" latinLnBrk="0" hangingPunct="1">
              <a:lnSpc>
                <a:spcPct val="100000"/>
              </a:lnSpc>
              <a:spcBef>
                <a:spcPts val="431"/>
              </a:spcBef>
              <a:spcAft>
                <a:spcPts val="0"/>
              </a:spcAft>
              <a:buClr>
                <a:srgbClr val="41AEBD"/>
              </a:buClr>
              <a:buSzPct val="85000"/>
              <a:buFont typeface="Wingdings 2" pitchFamily="18" charset="2"/>
              <a:buChar char="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Microsoft YaHei"/>
                <a:cs typeface="+mn-cs"/>
              </a:rPr>
              <a:t>PM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Microsoft YaHei"/>
                <a:cs typeface="+mn-cs"/>
              </a:rPr>
              <a:t> would own the 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Microsoft YaHei"/>
                <a:cs typeface="+mn-cs"/>
              </a:rPr>
              <a:t>design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Microsoft YaHei"/>
                <a:cs typeface="+mn-cs"/>
              </a:rPr>
              <a:t> and the 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Microsoft YaHei"/>
                <a:cs typeface="+mn-cs"/>
              </a:rPr>
              <a:t>spec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Microsoft YaHei"/>
                <a:cs typeface="+mn-cs"/>
              </a:rPr>
              <a:t> for products.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Microsoft YaHei"/>
              <a:cs typeface="+mn-cs"/>
            </a:endParaRPr>
          </a:p>
          <a:p>
            <a:pPr marL="204788" marR="0" lvl="0" indent="-204788" algn="l" defTabSz="914400" rtl="0" eaLnBrk="1" fontAlgn="base" latinLnBrk="0" hangingPunct="1">
              <a:lnSpc>
                <a:spcPct val="100000"/>
              </a:lnSpc>
              <a:spcBef>
                <a:spcPts val="431"/>
              </a:spcBef>
              <a:spcAft>
                <a:spcPct val="0"/>
              </a:spcAft>
              <a:buClr>
                <a:srgbClr val="41AEBD"/>
              </a:buClr>
              <a:buSzPct val="85000"/>
              <a:buFont typeface="Wingdings 2" pitchFamily="18" charset="2"/>
              <a:buChar char="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Microsoft YaHei"/>
                <a:cs typeface="+mn-cs"/>
              </a:rPr>
              <a:t>PM has similar career path  as dev/test</a:t>
            </a:r>
          </a:p>
          <a:p>
            <a:pPr marL="204788" marR="0" lvl="0" indent="-204788" algn="l" defTabSz="914400" rtl="0" eaLnBrk="1" fontAlgn="auto" latinLnBrk="0" hangingPunct="1">
              <a:lnSpc>
                <a:spcPct val="100000"/>
              </a:lnSpc>
              <a:spcBef>
                <a:spcPts val="431"/>
              </a:spcBef>
              <a:spcAft>
                <a:spcPts val="0"/>
              </a:spcAft>
              <a:buClr>
                <a:srgbClr val="41AEBD"/>
              </a:buClr>
              <a:buSzPct val="85000"/>
              <a:buFont typeface="Wingdings 2" pitchFamily="18" charset="2"/>
              <a:buChar char="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Microsoft YaHei"/>
                <a:cs typeface="+mn-cs"/>
              </a:rPr>
              <a:t>PM-&gt;PM II  -&gt; Senior PM -&gt; Principal PM -&gt;…</a:t>
            </a:r>
          </a:p>
          <a:p>
            <a:pPr marL="204788" marR="0" lvl="0" indent="-204788" algn="l" defTabSz="914400" rtl="0" eaLnBrk="1" fontAlgn="auto" latinLnBrk="0" hangingPunct="1">
              <a:lnSpc>
                <a:spcPct val="100000"/>
              </a:lnSpc>
              <a:spcBef>
                <a:spcPts val="431"/>
              </a:spcBef>
              <a:spcAft>
                <a:spcPts val="0"/>
              </a:spcAft>
              <a:buClr>
                <a:srgbClr val="41AEBD"/>
              </a:buClr>
              <a:buSzPct val="85000"/>
              <a:buFont typeface="Wingdings 2" pitchFamily="18" charset="2"/>
              <a:buChar char="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Microsoft YaHei"/>
                <a:cs typeface="+mn-cs"/>
              </a:rPr>
              <a:t>PM-&gt;PM lead -&gt; PM Manager (Group PM) -&gt;Director of PM -&gt; VP in charge of PM</a:t>
            </a:r>
          </a:p>
          <a:p>
            <a:pPr marL="547688" marR="0" lvl="1" indent="-204788" algn="l" defTabSz="914400" rtl="0" eaLnBrk="1" fontAlgn="auto" latinLnBrk="0" hangingPunct="1">
              <a:lnSpc>
                <a:spcPct val="100000"/>
              </a:lnSpc>
              <a:spcBef>
                <a:spcPts val="431"/>
              </a:spcBef>
              <a:spcAft>
                <a:spcPts val="0"/>
              </a:spcAft>
              <a:buClr>
                <a:srgbClr val="41AEBD"/>
              </a:buClr>
              <a:buSzPct val="85000"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Microsoft YaHei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25254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0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0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Role of PM - Money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Role of PM</a:t>
            </a:r>
          </a:p>
          <a:p>
            <a:pPr marL="547688" lvl="1" indent="-204788">
              <a:spcBef>
                <a:spcPts val="431"/>
              </a:spcBef>
              <a:buClr>
                <a:schemeClr val="accent1"/>
              </a:buClr>
            </a:pPr>
            <a:r>
              <a:rPr lang="en-US" altLang="zh-CN" dirty="0"/>
              <a:t>Gather requirements</a:t>
            </a:r>
          </a:p>
          <a:p>
            <a:pPr marL="547688" lvl="1" indent="-204788">
              <a:spcBef>
                <a:spcPts val="431"/>
              </a:spcBef>
              <a:buClr>
                <a:schemeClr val="accent1"/>
              </a:buClr>
            </a:pPr>
            <a:r>
              <a:rPr lang="en-US" altLang="zh-CN" dirty="0"/>
              <a:t>Design UI, Write spec</a:t>
            </a:r>
          </a:p>
          <a:p>
            <a:pPr marL="547688" lvl="1" indent="-204788">
              <a:spcBef>
                <a:spcPts val="431"/>
              </a:spcBef>
              <a:buClr>
                <a:schemeClr val="accent1"/>
              </a:buClr>
            </a:pPr>
            <a:r>
              <a:rPr lang="en-US" altLang="zh-CN" dirty="0"/>
              <a:t>Coordinate </a:t>
            </a:r>
            <a:r>
              <a:rPr lang="en-US" dirty="0"/>
              <a:t>marketing, documentation, testing, localization</a:t>
            </a:r>
          </a:p>
          <a:p>
            <a:pPr marL="547688" lvl="1" indent="-204788">
              <a:spcBef>
                <a:spcPts val="431"/>
              </a:spcBef>
              <a:buClr>
                <a:schemeClr val="accent1"/>
              </a:buClr>
            </a:pPr>
            <a:r>
              <a:rPr lang="en-US" altLang="zh-CN" dirty="0"/>
              <a:t>Lead the team to reach decision (as money to the society)</a:t>
            </a:r>
          </a:p>
          <a:p>
            <a:r>
              <a:rPr lang="en-US" altLang="zh-CN" dirty="0"/>
              <a:t>PM: focus on the big picture, the balance of Time/Resource/Feature</a:t>
            </a:r>
          </a:p>
          <a:p>
            <a:r>
              <a:rPr lang="en-US" altLang="zh-CN" dirty="0"/>
              <a:t>Dev/test/etc: focus on individual technical issues</a:t>
            </a:r>
          </a:p>
        </p:txBody>
      </p:sp>
    </p:spTree>
    <p:extLst>
      <p:ext uri="{BB962C8B-B14F-4D97-AF65-F5344CB8AC3E}">
        <p14:creationId xmlns:p14="http://schemas.microsoft.com/office/powerpoint/2010/main" val="2774200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Project Manager vs. Program Manager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3181350" y="1727429"/>
          <a:ext cx="5829300" cy="35632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14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14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25857">
                <a:tc>
                  <a:txBody>
                    <a:bodyPr/>
                    <a:lstStyle/>
                    <a:p>
                      <a:r>
                        <a:rPr lang="en-US" sz="1800" dirty="0" err="1"/>
                        <a:t>Proj</a:t>
                      </a:r>
                      <a:r>
                        <a:rPr lang="en-US" sz="1800" dirty="0"/>
                        <a:t>. Manager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800" dirty="0" err="1"/>
                        <a:t>Prog</a:t>
                      </a:r>
                      <a:r>
                        <a:rPr lang="en-US" sz="1800" dirty="0"/>
                        <a:t>. Manager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5040">
                <a:tc>
                  <a:txBody>
                    <a:bodyPr/>
                    <a:lstStyle/>
                    <a:p>
                      <a:r>
                        <a:rPr lang="en-US" sz="1800" dirty="0"/>
                        <a:t>Leads a team of subordinates to work on a project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Work with</a:t>
                      </a:r>
                      <a:r>
                        <a:rPr lang="en-US" sz="1800" baseline="0" dirty="0"/>
                        <a:t> peers on feature(s)</a:t>
                      </a:r>
                      <a:endParaRPr lang="en-US" sz="18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50057">
                <a:tc>
                  <a:txBody>
                    <a:bodyPr/>
                    <a:lstStyle/>
                    <a:p>
                      <a:r>
                        <a:rPr lang="en-US" sz="1800" dirty="0"/>
                        <a:t>Usually</a:t>
                      </a:r>
                      <a:r>
                        <a:rPr lang="en-US" sz="1800" baseline="0" dirty="0"/>
                        <a:t> </a:t>
                      </a:r>
                      <a:r>
                        <a:rPr lang="en-US" sz="1800" dirty="0"/>
                        <a:t>the single person representing the project to stake holders and customer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many PMs working inside a team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5040">
                <a:tc>
                  <a:txBody>
                    <a:bodyPr/>
                    <a:lstStyle/>
                    <a:p>
                      <a:r>
                        <a:rPr lang="en-US" sz="1800" dirty="0"/>
                        <a:t>Has final say about features and other decisions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Work with others</a:t>
                      </a:r>
                      <a:r>
                        <a:rPr lang="en-US" sz="1800" baseline="0" dirty="0"/>
                        <a:t> to reach a decision</a:t>
                      </a:r>
                      <a:endParaRPr lang="en-US" sz="18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7220">
                <a:tc>
                  <a:txBody>
                    <a:bodyPr/>
                    <a:lstStyle/>
                    <a:p>
                      <a:r>
                        <a:rPr lang="en-US" sz="1800" dirty="0"/>
                        <a:t>Also focus on People</a:t>
                      </a:r>
                      <a:r>
                        <a:rPr lang="en-US" sz="1800" baseline="0" dirty="0"/>
                        <a:t> management</a:t>
                      </a:r>
                      <a:endParaRPr lang="en-US" sz="1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Focus only on technical issues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58237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2700" dirty="0">
                <a:latin typeface="+mn-ea"/>
                <a:ea typeface="+mn-ea"/>
              </a:rPr>
              <a:t>有奖竞猜</a:t>
            </a:r>
            <a:r>
              <a:rPr lang="en-US" altLang="zh-CN" sz="2700" dirty="0">
                <a:latin typeface="+mn-ea"/>
                <a:ea typeface="+mn-ea"/>
              </a:rPr>
              <a:t>(2)</a:t>
            </a:r>
            <a:endParaRPr lang="zh-CN" altLang="en-US" sz="2700" dirty="0">
              <a:latin typeface="+mn-ea"/>
              <a:ea typeface="+mn-ea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324100" y="3244175"/>
            <a:ext cx="7543800" cy="500379"/>
          </a:xfrm>
          <a:prstGeom prst="rect">
            <a:avLst/>
          </a:prstGeom>
          <a:solidFill>
            <a:schemeClr val="bg2"/>
          </a:solidFill>
        </p:spPr>
        <p:txBody>
          <a:bodyPr wrap="square" tIns="70200" bIns="10530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Microsoft YaHei"/>
                <a:cs typeface="Arial" charset="0"/>
              </a:rPr>
              <a:t>What’s Microsoft Dev</a:t>
            </a:r>
            <a:r>
              <a:rPr kumimoji="0" lang="zh-CN" alt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Microsoft YaHei"/>
                <a:cs typeface="Arial" charset="0"/>
              </a:rPr>
              <a:t> </a:t>
            </a:r>
            <a:r>
              <a:rPr kumimoji="0" lang="en-US" altLang="zh-CN" sz="2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Microsoft YaHei"/>
                <a:cs typeface="Arial" charset="0"/>
              </a:rPr>
              <a:t>: Test ratio in 1982?</a:t>
            </a:r>
          </a:p>
        </p:txBody>
      </p:sp>
    </p:spTree>
    <p:extLst>
      <p:ext uri="{BB962C8B-B14F-4D97-AF65-F5344CB8AC3E}">
        <p14:creationId xmlns:p14="http://schemas.microsoft.com/office/powerpoint/2010/main" val="4275331447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700" dirty="0">
                <a:latin typeface="+mn-ea"/>
                <a:ea typeface="+mn-ea"/>
              </a:rPr>
              <a:t>Tools + methodology</a:t>
            </a:r>
            <a:endParaRPr lang="zh-CN" altLang="en-US" sz="2700" dirty="0">
              <a:latin typeface="+mn-ea"/>
              <a:ea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152650" y="1715827"/>
            <a:ext cx="7547162" cy="39065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marR="0" lvl="0" indent="-257175" algn="l" defTabSz="914400" rtl="0" eaLnBrk="1" fontAlgn="auto" latinLnBrk="0" hangingPunct="1">
              <a:lnSpc>
                <a:spcPts val="22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/>
                <a:ea typeface="Microsoft YaHei"/>
                <a:cs typeface="+mn-cs"/>
              </a:rPr>
              <a:t>Ad hoc -&gt;General -&gt; specialized</a:t>
            </a:r>
          </a:p>
          <a:p>
            <a:pPr marL="600075" marR="0" lvl="1" indent="-257175" algn="l" defTabSz="914400" rtl="0" eaLnBrk="1" fontAlgn="auto" latinLnBrk="0" hangingPunct="1">
              <a:lnSpc>
                <a:spcPts val="22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/>
                <a:ea typeface="Microsoft YaHei"/>
                <a:cs typeface="+mn-cs"/>
              </a:rPr>
              <a:t>Excel -&gt; Raid</a:t>
            </a:r>
            <a:r>
              <a:rPr kumimoji="0" lang="zh-CN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/>
                <a:ea typeface="Microsoft YaHei"/>
                <a:cs typeface="+mn-cs"/>
              </a:rPr>
              <a:t> </a:t>
            </a:r>
            <a:r>
              <a:rPr kumimoji="0" lang="en-US" altLang="zh-CN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/>
                <a:ea typeface="Microsoft YaHei"/>
                <a:cs typeface="+mn-cs"/>
              </a:rPr>
              <a:t>-&gt; Project</a:t>
            </a:r>
            <a:r>
              <a:rPr kumimoji="0" lang="zh-CN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/>
                <a:ea typeface="Microsoft YaHei"/>
                <a:cs typeface="+mn-cs"/>
              </a:rPr>
              <a:t> </a:t>
            </a:r>
            <a:r>
              <a:rPr kumimoji="0" lang="en-US" altLang="zh-CN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/>
                <a:ea typeface="Microsoft YaHei"/>
                <a:cs typeface="+mn-cs"/>
              </a:rPr>
              <a:t>-&gt;Product Studio -&gt; TFS</a:t>
            </a:r>
          </a:p>
          <a:p>
            <a:pPr marL="257175" marR="0" lvl="0" indent="-257175" algn="l" defTabSz="914400" rtl="0" eaLnBrk="1" fontAlgn="auto" latinLnBrk="0" hangingPunct="1">
              <a:lnSpc>
                <a:spcPts val="22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/>
                <a:ea typeface="Microsoft YaHei"/>
                <a:cs typeface="+mn-cs"/>
              </a:rPr>
              <a:t>Methodology evolves</a:t>
            </a:r>
          </a:p>
          <a:p>
            <a:pPr marL="600075" marR="0" lvl="1" indent="-257175" algn="l" defTabSz="914400" rtl="0" eaLnBrk="1" fontAlgn="auto" latinLnBrk="0" hangingPunct="1">
              <a:lnSpc>
                <a:spcPts val="22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/>
                <a:ea typeface="Microsoft YaHei"/>
                <a:cs typeface="+mn-cs"/>
              </a:rPr>
              <a:t>All </a:t>
            </a:r>
            <a:r>
              <a:rPr kumimoji="0" lang="en-US" altLang="zh-CN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/>
                <a:ea typeface="Microsoft YaHei"/>
                <a:cs typeface="+mn-cs"/>
              </a:rPr>
              <a:t>devs</a:t>
            </a:r>
            <a:r>
              <a:rPr kumimoji="0" lang="en-US" altLang="zh-CN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/>
                <a:ea typeface="Microsoft YaHei"/>
                <a:cs typeface="+mn-cs"/>
              </a:rPr>
              <a:t> in early years</a:t>
            </a:r>
          </a:p>
          <a:p>
            <a:pPr marL="600075" marR="0" lvl="1" indent="-257175" algn="l" defTabSz="914400" rtl="0" eaLnBrk="1" fontAlgn="auto" latinLnBrk="0" hangingPunct="1">
              <a:lnSpc>
                <a:spcPts val="22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/>
                <a:ea typeface="Microsoft YaHei"/>
                <a:cs typeface="+mn-cs"/>
              </a:rPr>
              <a:t>Shared test team to specialized test team</a:t>
            </a:r>
          </a:p>
          <a:p>
            <a:pPr marL="942975" marR="0" lvl="2" indent="-257175" algn="l" defTabSz="914400" rtl="0" eaLnBrk="1" fontAlgn="auto" latinLnBrk="0" hangingPunct="1">
              <a:lnSpc>
                <a:spcPts val="22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/>
                <a:ea typeface="Microsoft YaHei"/>
                <a:cs typeface="+mn-cs"/>
              </a:rPr>
              <a:t>dev: test    20:1   to 1:1</a:t>
            </a:r>
          </a:p>
          <a:p>
            <a:pPr marL="600075" marR="0" lvl="1" indent="-257175" algn="l" defTabSz="914400" rtl="0" eaLnBrk="1" fontAlgn="auto" latinLnBrk="0" hangingPunct="1">
              <a:lnSpc>
                <a:spcPts val="22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/>
                <a:ea typeface="Microsoft YaHei"/>
                <a:cs typeface="+mn-cs"/>
              </a:rPr>
              <a:t>PM</a:t>
            </a:r>
            <a:r>
              <a:rPr kumimoji="0" lang="zh-CN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/>
                <a:ea typeface="Microsoft YaHei"/>
                <a:cs typeface="+mn-cs"/>
              </a:rPr>
              <a:t>  </a:t>
            </a:r>
            <a:r>
              <a:rPr kumimoji="0" lang="en-US" altLang="zh-CN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/>
                <a:ea typeface="Microsoft YaHei"/>
                <a:cs typeface="+mn-cs"/>
              </a:rPr>
              <a:t>(1984)</a:t>
            </a:r>
          </a:p>
          <a:p>
            <a:pPr marL="600075" marR="0" lvl="1" indent="-257175" algn="l" defTabSz="914400" rtl="0" eaLnBrk="1" fontAlgn="auto" latinLnBrk="0" hangingPunct="1">
              <a:lnSpc>
                <a:spcPts val="22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/>
                <a:ea typeface="Microsoft YaHei"/>
                <a:cs typeface="+mn-cs"/>
              </a:rPr>
              <a:t>Feature team</a:t>
            </a:r>
          </a:p>
          <a:p>
            <a:pPr marL="942975" marR="0" lvl="2" indent="-257175" algn="l" defTabSz="914400" rtl="0" eaLnBrk="1" fontAlgn="auto" latinLnBrk="0" hangingPunct="1">
              <a:lnSpc>
                <a:spcPts val="22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/>
                <a:ea typeface="Microsoft YaHei"/>
                <a:cs typeface="+mn-cs"/>
              </a:rPr>
              <a:t>pm</a:t>
            </a:r>
            <a:r>
              <a:rPr kumimoji="0" lang="zh-CN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/>
                <a:ea typeface="Microsoft YaHei"/>
                <a:cs typeface="+mn-cs"/>
              </a:rPr>
              <a:t> </a:t>
            </a:r>
            <a:r>
              <a:rPr kumimoji="0" lang="en-US" altLang="zh-CN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/>
                <a:ea typeface="Microsoft YaHei"/>
                <a:cs typeface="+mn-cs"/>
              </a:rPr>
              <a:t>+</a:t>
            </a:r>
            <a:r>
              <a:rPr kumimoji="0" lang="zh-CN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/>
                <a:ea typeface="Microsoft YaHei"/>
                <a:cs typeface="+mn-cs"/>
              </a:rPr>
              <a:t> </a:t>
            </a:r>
            <a:r>
              <a:rPr kumimoji="0" lang="en-US" altLang="zh-CN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/>
                <a:ea typeface="Microsoft YaHei"/>
                <a:cs typeface="+mn-cs"/>
              </a:rPr>
              <a:t>dev</a:t>
            </a:r>
            <a:r>
              <a:rPr kumimoji="0" lang="zh-CN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/>
                <a:ea typeface="Microsoft YaHei"/>
                <a:cs typeface="+mn-cs"/>
              </a:rPr>
              <a:t> </a:t>
            </a:r>
            <a:r>
              <a:rPr kumimoji="0" lang="en-US" altLang="zh-CN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/>
                <a:ea typeface="Microsoft YaHei"/>
                <a:cs typeface="+mn-cs"/>
              </a:rPr>
              <a:t>+</a:t>
            </a:r>
            <a:r>
              <a:rPr kumimoji="0" lang="zh-CN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/>
                <a:ea typeface="Microsoft YaHei"/>
                <a:cs typeface="+mn-cs"/>
              </a:rPr>
              <a:t> </a:t>
            </a:r>
            <a:r>
              <a:rPr kumimoji="0" lang="en-US" altLang="zh-CN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/>
                <a:ea typeface="Microsoft YaHei"/>
                <a:cs typeface="+mn-cs"/>
              </a:rPr>
              <a:t>test</a:t>
            </a:r>
          </a:p>
          <a:p>
            <a:pPr marL="600075" marR="0" lvl="1" indent="-257175" algn="l" defTabSz="914400" rtl="0" eaLnBrk="1" fontAlgn="auto" latinLnBrk="0" hangingPunct="1">
              <a:lnSpc>
                <a:spcPts val="22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/>
                <a:ea typeface="Microsoft YaHei"/>
                <a:cs typeface="+mn-cs"/>
              </a:rPr>
              <a:t>Focus on security and process</a:t>
            </a:r>
          </a:p>
          <a:p>
            <a:pPr marL="600075" marR="0" lvl="1" indent="-257175" algn="l" defTabSz="914400" rtl="0" eaLnBrk="1" fontAlgn="auto" latinLnBrk="0" hangingPunct="1">
              <a:lnSpc>
                <a:spcPts val="22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/>
                <a:ea typeface="Microsoft YaHei"/>
                <a:cs typeface="+mn-cs"/>
              </a:rPr>
              <a:t>MSF</a:t>
            </a:r>
            <a:r>
              <a:rPr kumimoji="0" lang="zh-CN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/>
                <a:ea typeface="Microsoft YaHei"/>
                <a:cs typeface="+mn-cs"/>
              </a:rPr>
              <a:t> </a:t>
            </a:r>
            <a:r>
              <a:rPr kumimoji="0" lang="en-US" altLang="zh-CN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/>
                <a:ea typeface="Microsoft YaHei"/>
                <a:cs typeface="+mn-cs"/>
              </a:rPr>
              <a:t>4.0</a:t>
            </a:r>
          </a:p>
          <a:p>
            <a:pPr marL="942975" marR="0" lvl="2" indent="-257175" algn="l" defTabSz="914400" rtl="0" eaLnBrk="1" fontAlgn="auto" latinLnBrk="0" hangingPunct="1">
              <a:lnSpc>
                <a:spcPts val="22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/>
                <a:ea typeface="Microsoft YaHei"/>
                <a:cs typeface="+mn-cs"/>
              </a:rPr>
              <a:t>Agile</a:t>
            </a:r>
          </a:p>
          <a:p>
            <a:pPr marL="942975" marR="0" lvl="2" indent="-257175" algn="l" defTabSz="914400" rtl="0" eaLnBrk="1" fontAlgn="auto" latinLnBrk="0" hangingPunct="1">
              <a:lnSpc>
                <a:spcPts val="22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/>
                <a:ea typeface="Microsoft YaHei"/>
                <a:cs typeface="+mn-cs"/>
              </a:rPr>
              <a:t>MSF for CMMI</a:t>
            </a:r>
          </a:p>
        </p:txBody>
      </p:sp>
    </p:spTree>
    <p:extLst>
      <p:ext uri="{BB962C8B-B14F-4D97-AF65-F5344CB8AC3E}">
        <p14:creationId xmlns:p14="http://schemas.microsoft.com/office/powerpoint/2010/main" val="2987673014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MSF &amp; other theories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MSF &amp; CMM</a:t>
            </a:r>
          </a:p>
          <a:p>
            <a:pPr lvl="1"/>
            <a:r>
              <a:rPr lang="en-US" dirty="0"/>
              <a:t>Should we use Capability Maturity Model to measure MS process?</a:t>
            </a:r>
          </a:p>
          <a:p>
            <a:r>
              <a:rPr lang="en-US" dirty="0"/>
              <a:t>MSF &amp; Six Sigma</a:t>
            </a:r>
          </a:p>
          <a:p>
            <a:pPr lvl="1"/>
            <a:r>
              <a:rPr lang="en-US" dirty="0"/>
              <a:t>A six sigma process is one in which 99.99966% of all opportunities to produce some feature of a part are statistically expected to be free of defects (3.4 defective features / million opportunities)</a:t>
            </a:r>
          </a:p>
          <a:p>
            <a:pPr lvl="1"/>
            <a:r>
              <a:rPr lang="en-US" dirty="0"/>
              <a:t>Should we treat software development as hardware manufacture?</a:t>
            </a:r>
          </a:p>
          <a:p>
            <a:pPr lvl="1"/>
            <a:r>
              <a:rPr lang="en-US" dirty="0"/>
              <a:t>MVP: Minimum Viable Product</a:t>
            </a:r>
          </a:p>
          <a:p>
            <a:pPr lvl="1"/>
            <a:r>
              <a:rPr lang="en-US" dirty="0"/>
              <a:t>MBP: Maximum Beautiful Product</a:t>
            </a:r>
          </a:p>
        </p:txBody>
      </p:sp>
    </p:spTree>
    <p:extLst>
      <p:ext uri="{BB962C8B-B14F-4D97-AF65-F5344CB8AC3E}">
        <p14:creationId xmlns:p14="http://schemas.microsoft.com/office/powerpoint/2010/main" val="3634415776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700" dirty="0">
                <a:latin typeface="+mn-ea"/>
                <a:ea typeface="+mn-ea"/>
              </a:rPr>
              <a:t>Drive for result – death march</a:t>
            </a:r>
            <a:endParaRPr lang="zh-CN" altLang="en-US" sz="2700" dirty="0">
              <a:latin typeface="+mn-ea"/>
              <a:ea typeface="+mn-ea"/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2152651" y="1803583"/>
            <a:ext cx="1569944" cy="39078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CN" dirty="0">
                <a:latin typeface="+mn-ea"/>
              </a:rPr>
              <a:t>Stabilization</a:t>
            </a:r>
            <a:br>
              <a:rPr lang="en-US" altLang="zh-CN" dirty="0">
                <a:latin typeface="+mn-ea"/>
              </a:rPr>
            </a:br>
            <a:endParaRPr lang="en-US" altLang="zh-CN" dirty="0">
              <a:latin typeface="+mn-ea"/>
            </a:endParaRPr>
          </a:p>
          <a:p>
            <a:pPr marL="0" indent="0">
              <a:buNone/>
            </a:pPr>
            <a:r>
              <a:rPr lang="en-US" altLang="zh-CN" dirty="0">
                <a:latin typeface="+mn-ea"/>
              </a:rPr>
              <a:t>Drive to ZBB</a:t>
            </a:r>
          </a:p>
          <a:p>
            <a:pPr marL="0" indent="0">
              <a:buNone/>
            </a:pPr>
            <a:endParaRPr lang="en-US" altLang="zh-CN" dirty="0">
              <a:latin typeface="+mn-ea"/>
            </a:endParaRPr>
          </a:p>
        </p:txBody>
      </p:sp>
      <p:pic>
        <p:nvPicPr>
          <p:cNvPr id="6" name="Picture 2" descr="image00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05836" y="1803582"/>
            <a:ext cx="5471037" cy="3520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054837172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700" dirty="0">
                <a:latin typeface="+mn-ea"/>
                <a:ea typeface="+mn-ea"/>
              </a:rPr>
              <a:t>2008 — later</a:t>
            </a:r>
            <a:endParaRPr lang="zh-CN" altLang="en-US" sz="2700" dirty="0">
              <a:latin typeface="+mn-ea"/>
              <a:ea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152650" y="1695221"/>
            <a:ext cx="8407774" cy="17147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marR="0" lvl="0" indent="-257175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/>
                <a:ea typeface="Microsoft YaHei"/>
                <a:cs typeface="+mn-cs"/>
              </a:rPr>
              <a:t>Agile Process</a:t>
            </a:r>
          </a:p>
          <a:p>
            <a:pPr marL="257175" marR="0" lvl="0" indent="-257175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/>
                <a:ea typeface="Microsoft YaHei"/>
                <a:cs typeface="+mn-cs"/>
              </a:rPr>
              <a:t>SCRUM, Burn Down Chart</a:t>
            </a:r>
          </a:p>
          <a:p>
            <a:pPr marL="257175" marR="0" lvl="0" indent="-257175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/>
                <a:ea typeface="Microsoft YaHei"/>
                <a:cs typeface="+mn-cs"/>
              </a:rPr>
              <a:t>Continuous Improvement</a:t>
            </a:r>
          </a:p>
          <a:p>
            <a:pPr marL="257175" marR="0" lvl="0" indent="-257175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/>
                <a:ea typeface="Microsoft YaHei"/>
                <a:cs typeface="+mn-cs"/>
              </a:rPr>
              <a:t>Quick feedback and fix from users</a:t>
            </a:r>
          </a:p>
        </p:txBody>
      </p:sp>
    </p:spTree>
    <p:extLst>
      <p:ext uri="{BB962C8B-B14F-4D97-AF65-F5344CB8AC3E}">
        <p14:creationId xmlns:p14="http://schemas.microsoft.com/office/powerpoint/2010/main" val="1821500944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A4912-B83D-4D63-9088-91154BE5C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新做法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9429C-82AB-4757-BF73-66522D6978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zh-CN" altLang="en-US" dirty="0"/>
              <a:t>和用户社区有紧密的联系，要发布的功能都事先通气</a:t>
            </a:r>
            <a:endParaRPr lang="en-US" altLang="zh-CN" dirty="0"/>
          </a:p>
          <a:p>
            <a:pPr>
              <a:lnSpc>
                <a:spcPct val="120000"/>
              </a:lnSpc>
            </a:pPr>
            <a:r>
              <a:rPr lang="en-US" altLang="zh-CN" dirty="0"/>
              <a:t> </a:t>
            </a:r>
            <a:r>
              <a:rPr lang="zh-CN" altLang="en-US" dirty="0"/>
              <a:t>在公司内部采用了</a:t>
            </a:r>
            <a:r>
              <a:rPr lang="en-US" altLang="zh-CN" dirty="0"/>
              <a:t>Stack Overflow </a:t>
            </a:r>
            <a:r>
              <a:rPr lang="zh-CN" altLang="en-US" dirty="0"/>
              <a:t>企业版，大家在内部的</a:t>
            </a:r>
            <a:r>
              <a:rPr lang="en-US" altLang="zh-CN" dirty="0"/>
              <a:t>Stack Overﬂow </a:t>
            </a:r>
            <a:r>
              <a:rPr lang="zh-CN" altLang="en-US" dirty="0"/>
              <a:t>进行技术交 流 </a:t>
            </a:r>
            <a:endParaRPr lang="en-US" altLang="zh-CN" dirty="0"/>
          </a:p>
          <a:p>
            <a:pPr>
              <a:lnSpc>
                <a:spcPct val="120000"/>
              </a:lnSpc>
            </a:pPr>
            <a:r>
              <a:rPr lang="en-US" altLang="zh-CN" dirty="0"/>
              <a:t>TFS </a:t>
            </a:r>
            <a:r>
              <a:rPr lang="zh-CN" altLang="en-US" dirty="0"/>
              <a:t>也和</a:t>
            </a:r>
            <a:r>
              <a:rPr lang="en-US" altLang="zh-CN" dirty="0"/>
              <a:t>Git </a:t>
            </a:r>
            <a:r>
              <a:rPr lang="zh-CN" altLang="en-US" dirty="0"/>
              <a:t>无缝集成，微软的默认源代码管理工具采用了</a:t>
            </a:r>
            <a:r>
              <a:rPr lang="en-US" altLang="zh-CN" dirty="0"/>
              <a:t>Git </a:t>
            </a:r>
            <a:r>
              <a:rPr lang="zh-CN" altLang="en-US" dirty="0"/>
              <a:t>为了让</a:t>
            </a:r>
            <a:r>
              <a:rPr lang="en-US" altLang="zh-CN" dirty="0"/>
              <a:t>Git </a:t>
            </a:r>
            <a:r>
              <a:rPr lang="zh-CN" altLang="en-US" dirty="0"/>
              <a:t>能处理 庞大的代码库，</a:t>
            </a:r>
            <a:r>
              <a:rPr lang="en-US" altLang="zh-CN" dirty="0"/>
              <a:t>TFS </a:t>
            </a:r>
            <a:r>
              <a:rPr lang="zh-CN" altLang="en-US" dirty="0"/>
              <a:t>团队还进行了几次技术改造，并且把这个项目开源共享。 </a:t>
            </a:r>
            <a:endParaRPr lang="en-US" altLang="zh-CN" dirty="0"/>
          </a:p>
          <a:p>
            <a:pPr>
              <a:lnSpc>
                <a:spcPct val="120000"/>
              </a:lnSpc>
            </a:pPr>
            <a:r>
              <a:rPr lang="zh-CN" altLang="en-US" dirty="0"/>
              <a:t>自组织的团队</a:t>
            </a:r>
            <a:r>
              <a:rPr lang="en-US" altLang="zh-CN" dirty="0"/>
              <a:t>: </a:t>
            </a:r>
            <a:r>
              <a:rPr lang="zh-CN" altLang="en-US" dirty="0"/>
              <a:t>每个大的里程碑结束后，所有的团队成员都可以自己选择下一个项目</a:t>
            </a:r>
          </a:p>
          <a:p>
            <a:pPr lvl="1">
              <a:lnSpc>
                <a:spcPct val="120000"/>
              </a:lnSpc>
            </a:pPr>
            <a:r>
              <a:rPr lang="zh-CN" altLang="en-US" dirty="0"/>
              <a:t>这时候，项目的领头人，通常是研发组长和</a:t>
            </a:r>
            <a:r>
              <a:rPr lang="en-US" altLang="zh-CN" dirty="0"/>
              <a:t>PM</a:t>
            </a:r>
            <a:r>
              <a:rPr lang="zh-CN" altLang="en-US" dirty="0"/>
              <a:t>，就要一起极力向大家兜售自己项目 的意义，声称在他们领导下的团队将是多么有意思，等等。数据显示，八成的团队成 员留在原来的团队，二成换组，这对于团队技能的持续性、开拓新机会、带来新鲜血液， 都是很好的平衡。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4878632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Windows 10 Release</a:t>
            </a:r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2650" y="2458543"/>
            <a:ext cx="7886700" cy="230048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2152650" y="1672448"/>
            <a:ext cx="782092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marR="0" lvl="0" indent="-2143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Microsoft YaHei"/>
                <a:cs typeface="+mn-cs"/>
              </a:rPr>
              <a:t>Daily Build &amp; Test: Canary</a:t>
            </a:r>
          </a:p>
          <a:p>
            <a:pPr marL="214313" marR="0" lvl="0" indent="-2143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Microsoft YaHei"/>
                <a:cs typeface="+mn-cs"/>
              </a:rPr>
              <a:t>Depends on quality, push </a:t>
            </a:r>
            <a:r>
              <a: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Microsoft YaHei"/>
                <a:cs typeface="+mn-cs"/>
              </a:rPr>
              <a:t>to OSG/Microsoft/Windows-Insiders</a:t>
            </a: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Microsoft YaHei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881327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>
            <a:extLst>
              <a:ext uri="{FF2B5EF4-FFF2-40B4-BE49-F238E27FC236}">
                <a16:creationId xmlns:a16="http://schemas.microsoft.com/office/drawing/2014/main" id="{993E5D30-4E22-4151-ADF8-A0B3603526C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/>
              <a:t>C++</a:t>
            </a:r>
            <a:r>
              <a:rPr lang="zh-CN" altLang="en-US" sz="2800" dirty="0"/>
              <a:t>的输入输出</a:t>
            </a:r>
            <a:r>
              <a:rPr lang="en-US" altLang="zh-CN" sz="2800" dirty="0"/>
              <a:t>:</a:t>
            </a:r>
            <a:r>
              <a:rPr lang="en-US" altLang="zh-CN" sz="2800" dirty="0" err="1"/>
              <a:t>IOStreams</a:t>
            </a:r>
            <a:r>
              <a:rPr lang="zh-CN" altLang="en-US" sz="2800" dirty="0"/>
              <a:t>初探</a:t>
            </a:r>
          </a:p>
        </p:txBody>
      </p:sp>
      <p:sp>
        <p:nvSpPr>
          <p:cNvPr id="47108" name="Rectangle 4">
            <a:extLst>
              <a:ext uri="{FF2B5EF4-FFF2-40B4-BE49-F238E27FC236}">
                <a16:creationId xmlns:a16="http://schemas.microsoft.com/office/drawing/2014/main" id="{705C47BD-8DD0-48DB-B3A6-AC2BCF45F7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55821" y="1484311"/>
            <a:ext cx="9444789" cy="1754326"/>
          </a:xfrm>
          <a:prstGeom prst="rect">
            <a:avLst/>
          </a:prstGeom>
          <a:solidFill>
            <a:srgbClr val="DDDDD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CN" b="1"/>
              <a:t>// hello.cpp </a:t>
            </a:r>
          </a:p>
          <a:p>
            <a:r>
              <a:rPr lang="en-US" altLang="zh-CN" b="1"/>
              <a:t>#include &lt;iostream&gt; </a:t>
            </a:r>
          </a:p>
          <a:p>
            <a:r>
              <a:rPr lang="en-US" altLang="zh-CN" b="1"/>
              <a:t>using namespace std; </a:t>
            </a:r>
          </a:p>
          <a:p>
            <a:r>
              <a:rPr lang="en-US" altLang="zh-CN" b="1"/>
              <a:t>int main() { </a:t>
            </a:r>
          </a:p>
          <a:p>
            <a:r>
              <a:rPr lang="en-US" altLang="zh-CN" b="1"/>
              <a:t>    cout &lt;&lt; "Hello, world" &lt;&lt; endl; </a:t>
            </a:r>
          </a:p>
          <a:p>
            <a:r>
              <a:rPr lang="en-US" altLang="zh-CN" b="1"/>
              <a:t>} </a:t>
            </a:r>
            <a:endParaRPr lang="en-US" altLang="zh-CN" b="1" i="1"/>
          </a:p>
        </p:txBody>
      </p:sp>
      <p:sp>
        <p:nvSpPr>
          <p:cNvPr id="47110" name="Rectangle 6">
            <a:extLst>
              <a:ext uri="{FF2B5EF4-FFF2-40B4-BE49-F238E27FC236}">
                <a16:creationId xmlns:a16="http://schemas.microsoft.com/office/drawing/2014/main" id="{0E81BF33-6059-419C-A6EE-D31371E3CA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55821" y="3619364"/>
            <a:ext cx="394326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CN" b="1" i="1"/>
              <a:t>Hello, world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537E3F9-40EE-4950-A3F0-F8BDD0E2CF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55821" y="4686635"/>
            <a:ext cx="7661275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buFontTx/>
              <a:buChar char="•"/>
            </a:pPr>
            <a:r>
              <a:rPr lang="en-US" altLang="zh-CN" b="1" dirty="0">
                <a:latin typeface="仿宋_GB2312" pitchFamily="49" charset="-122"/>
                <a:ea typeface="仿宋_GB2312" pitchFamily="49" charset="-122"/>
              </a:rPr>
              <a:t> </a:t>
            </a:r>
            <a:r>
              <a:rPr lang="en-US" altLang="zh-CN" b="1" dirty="0" err="1">
                <a:latin typeface="仿宋_GB2312" pitchFamily="49" charset="-122"/>
                <a:ea typeface="仿宋_GB2312" pitchFamily="49" charset="-122"/>
              </a:rPr>
              <a:t>cout</a:t>
            </a:r>
            <a:r>
              <a:rPr lang="zh-CN" altLang="en-US" b="1" dirty="0">
                <a:latin typeface="仿宋_GB2312" pitchFamily="49" charset="-122"/>
                <a:ea typeface="仿宋_GB2312" pitchFamily="49" charset="-122"/>
              </a:rPr>
              <a:t>是一个预定义的对象；</a:t>
            </a:r>
          </a:p>
          <a:p>
            <a:pPr>
              <a:buFontTx/>
              <a:buChar char="•"/>
            </a:pPr>
            <a:r>
              <a:rPr lang="zh-CN" altLang="en-US" b="1" dirty="0">
                <a:latin typeface="仿宋_GB2312" pitchFamily="49" charset="-122"/>
                <a:ea typeface="仿宋_GB2312" pitchFamily="49" charset="-122"/>
              </a:rPr>
              <a:t> </a:t>
            </a:r>
            <a:r>
              <a:rPr lang="en-US" altLang="zh-CN" b="1" dirty="0" err="1">
                <a:latin typeface="仿宋_GB2312" pitchFamily="49" charset="-122"/>
                <a:ea typeface="仿宋_GB2312" pitchFamily="49" charset="-122"/>
              </a:rPr>
              <a:t>cout</a:t>
            </a:r>
            <a:r>
              <a:rPr lang="en-US" altLang="zh-CN" b="1" dirty="0">
                <a:latin typeface="仿宋_GB2312" pitchFamily="49" charset="-122"/>
                <a:ea typeface="仿宋_GB2312" pitchFamily="49" charset="-122"/>
              </a:rPr>
              <a:t>&lt;&lt;</a:t>
            </a:r>
            <a:r>
              <a:rPr lang="en-US" altLang="zh-CN" b="1" dirty="0">
                <a:latin typeface="Times New Roman" panose="02020603050405020304" pitchFamily="18" charset="0"/>
                <a:ea typeface="仿宋_GB2312" pitchFamily="49" charset="-122"/>
              </a:rPr>
              <a:t>“</a:t>
            </a:r>
            <a:r>
              <a:rPr lang="en-US" altLang="zh-CN" b="1" dirty="0" err="1">
                <a:latin typeface="仿宋_GB2312" pitchFamily="49" charset="-122"/>
                <a:ea typeface="仿宋_GB2312" pitchFamily="49" charset="-122"/>
              </a:rPr>
              <a:t>Hello,world</a:t>
            </a:r>
            <a:r>
              <a:rPr lang="en-US" altLang="zh-CN" b="1" dirty="0">
                <a:latin typeface="Times New Roman" panose="02020603050405020304" pitchFamily="18" charset="0"/>
                <a:ea typeface="仿宋_GB2312" pitchFamily="49" charset="-122"/>
              </a:rPr>
              <a:t>”</a:t>
            </a:r>
            <a:r>
              <a:rPr lang="en-US" altLang="zh-CN" b="1" dirty="0">
                <a:latin typeface="仿宋_GB2312" pitchFamily="49" charset="-122"/>
                <a:ea typeface="仿宋_GB2312" pitchFamily="49" charset="-122"/>
              </a:rPr>
              <a:t> </a:t>
            </a:r>
            <a:r>
              <a:rPr lang="zh-CN" altLang="en-US" b="1" dirty="0">
                <a:latin typeface="仿宋_GB2312" pitchFamily="49" charset="-122"/>
                <a:ea typeface="仿宋_GB2312" pitchFamily="49" charset="-122"/>
              </a:rPr>
              <a:t>等价于：   </a:t>
            </a:r>
          </a:p>
          <a:p>
            <a:r>
              <a:rPr lang="zh-CN" altLang="en-US" b="1" dirty="0">
                <a:latin typeface="仿宋_GB2312" pitchFamily="49" charset="-122"/>
                <a:ea typeface="仿宋_GB2312" pitchFamily="49" charset="-122"/>
              </a:rPr>
              <a:t>      </a:t>
            </a:r>
            <a:r>
              <a:rPr lang="en-US" altLang="zh-CN" b="1" dirty="0" err="1">
                <a:latin typeface="仿宋_GB2312" pitchFamily="49" charset="-122"/>
                <a:ea typeface="仿宋_GB2312" pitchFamily="49" charset="-122"/>
              </a:rPr>
              <a:t>cout.operator</a:t>
            </a:r>
            <a:r>
              <a:rPr lang="en-US" altLang="zh-CN" b="1" dirty="0">
                <a:latin typeface="仿宋_GB2312" pitchFamily="49" charset="-122"/>
                <a:ea typeface="仿宋_GB2312" pitchFamily="49" charset="-122"/>
              </a:rPr>
              <a:t>&lt;&lt;(</a:t>
            </a:r>
            <a:r>
              <a:rPr lang="en-US" altLang="zh-CN" b="1" dirty="0">
                <a:latin typeface="Times New Roman" panose="02020603050405020304" pitchFamily="18" charset="0"/>
                <a:ea typeface="仿宋_GB2312" pitchFamily="49" charset="-122"/>
              </a:rPr>
              <a:t>“</a:t>
            </a:r>
            <a:r>
              <a:rPr lang="en-US" altLang="zh-CN" b="1" dirty="0" err="1">
                <a:latin typeface="仿宋_GB2312" pitchFamily="49" charset="-122"/>
                <a:ea typeface="仿宋_GB2312" pitchFamily="49" charset="-122"/>
              </a:rPr>
              <a:t>Hello,world</a:t>
            </a:r>
            <a:r>
              <a:rPr lang="en-US" altLang="zh-CN" b="1" dirty="0">
                <a:latin typeface="Times New Roman" panose="02020603050405020304" pitchFamily="18" charset="0"/>
                <a:ea typeface="仿宋_GB2312" pitchFamily="49" charset="-122"/>
              </a:rPr>
              <a:t>”</a:t>
            </a:r>
            <a:r>
              <a:rPr lang="en-US" altLang="zh-CN" b="1" dirty="0">
                <a:latin typeface="仿宋_GB2312" pitchFamily="49" charset="-122"/>
                <a:ea typeface="仿宋_GB2312" pitchFamily="49" charset="-122"/>
              </a:rPr>
              <a:t>)</a:t>
            </a:r>
          </a:p>
          <a:p>
            <a:pPr>
              <a:buFontTx/>
              <a:buChar char="•"/>
            </a:pPr>
            <a:r>
              <a:rPr lang="en-US" altLang="zh-CN" b="1" dirty="0">
                <a:latin typeface="仿宋_GB2312" pitchFamily="49" charset="-122"/>
                <a:ea typeface="仿宋_GB2312" pitchFamily="49" charset="-122"/>
              </a:rPr>
              <a:t> C++</a:t>
            </a:r>
            <a:r>
              <a:rPr lang="zh-CN" altLang="en-US" b="1" dirty="0">
                <a:latin typeface="仿宋_GB2312" pitchFamily="49" charset="-122"/>
                <a:ea typeface="仿宋_GB2312" pitchFamily="49" charset="-122"/>
              </a:rPr>
              <a:t>的输入输出是类型安全的输入输出</a:t>
            </a:r>
            <a:r>
              <a:rPr lang="en-US" altLang="zh-CN" b="1" dirty="0">
                <a:latin typeface="仿宋_GB2312" pitchFamily="49" charset="-122"/>
                <a:ea typeface="仿宋_GB2312" pitchFamily="49" charset="-122"/>
              </a:rPr>
              <a:t>. (</a:t>
            </a:r>
            <a:r>
              <a:rPr lang="zh-CN" altLang="en-US" b="1" dirty="0">
                <a:latin typeface="仿宋_GB2312" pitchFamily="49" charset="-122"/>
                <a:ea typeface="仿宋_GB2312" pitchFamily="49" charset="-122"/>
              </a:rPr>
              <a:t>取代</a:t>
            </a:r>
            <a:r>
              <a:rPr lang="en-US" altLang="zh-CN" b="1" dirty="0" err="1">
                <a:latin typeface="仿宋_GB2312" pitchFamily="49" charset="-122"/>
                <a:ea typeface="仿宋_GB2312" pitchFamily="49" charset="-122"/>
              </a:rPr>
              <a:t>printf</a:t>
            </a:r>
            <a:r>
              <a:rPr lang="en-US" altLang="zh-CN" b="1" dirty="0">
                <a:latin typeface="仿宋_GB2312" pitchFamily="49" charset="-122"/>
                <a:ea typeface="仿宋_GB2312" pitchFamily="49" charset="-122"/>
              </a:rPr>
              <a:t>)</a:t>
            </a:r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D9F712-7030-431F-9AF6-0A7550574D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Windows </a:t>
            </a:r>
            <a:r>
              <a:rPr lang="zh-CN" altLang="en-US" dirty="0"/>
              <a:t>团队取消了专职测试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E2C2DA-9830-424B-83FB-5A27ED2918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8026492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700" dirty="0">
                <a:latin typeface="+mn-ea"/>
                <a:ea typeface="+mn-ea"/>
              </a:rPr>
              <a:t>Summary</a:t>
            </a:r>
            <a:endParaRPr lang="zh-CN" altLang="en-US" sz="2700" dirty="0">
              <a:latin typeface="+mn-ea"/>
              <a:ea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152650" y="1729781"/>
            <a:ext cx="8407774" cy="3404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13" marR="0" lvl="0" indent="-214313" algn="l" defTabSz="914400" rtl="0" eaLnBrk="1" fontAlgn="auto" latinLnBrk="0" hangingPunct="1">
              <a:lnSpc>
                <a:spcPts val="262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Microsoft YaHei"/>
                <a:cs typeface="+mn-cs"/>
              </a:rPr>
              <a:t>Technology and culture shapes the way we manage project</a:t>
            </a:r>
          </a:p>
          <a:p>
            <a:pPr marL="557213" marR="0" lvl="1" indent="-214313" algn="l" defTabSz="914400" rtl="0" eaLnBrk="1" fontAlgn="auto" latinLnBrk="0" hangingPunct="1">
              <a:lnSpc>
                <a:spcPts val="262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Microsoft YaHei"/>
                <a:cs typeface="+mn-cs"/>
              </a:rPr>
              <a:t>Technology</a:t>
            </a:r>
          </a:p>
          <a:p>
            <a:pPr marL="900113" marR="0" lvl="2" indent="-214313" algn="l" defTabSz="914400" rtl="0" eaLnBrk="1" fontAlgn="auto" latinLnBrk="0" hangingPunct="1">
              <a:lnSpc>
                <a:spcPts val="262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Microsoft YaHei"/>
                <a:cs typeface="+mn-cs"/>
              </a:rPr>
              <a:t>Whiteboard, excel, notepad, client/server, managed code, web…</a:t>
            </a:r>
          </a:p>
          <a:p>
            <a:pPr marL="557213" marR="0" lvl="1" indent="-214313" algn="l" defTabSz="914400" rtl="0" eaLnBrk="1" fontAlgn="auto" latinLnBrk="0" hangingPunct="1">
              <a:lnSpc>
                <a:spcPts val="262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Microsoft YaHei"/>
                <a:cs typeface="+mn-cs"/>
              </a:rPr>
              <a:t>Culture</a:t>
            </a:r>
          </a:p>
          <a:p>
            <a:pPr marL="900113" marR="0" lvl="2" indent="-214313" algn="l" defTabSz="914400" rtl="0" eaLnBrk="1" fontAlgn="auto" latinLnBrk="0" hangingPunct="1">
              <a:lnSpc>
                <a:spcPts val="262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Microsoft YaHei"/>
                <a:cs typeface="+mn-cs"/>
              </a:rPr>
              <a:t>Result-driven</a:t>
            </a:r>
          </a:p>
          <a:p>
            <a:pPr marL="900113" marR="0" lvl="2" indent="-214313" algn="l" defTabSz="914400" rtl="0" eaLnBrk="1" fontAlgn="auto" latinLnBrk="0" hangingPunct="1">
              <a:lnSpc>
                <a:spcPts val="262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Microsoft YaHei"/>
                <a:cs typeface="+mn-cs"/>
              </a:rPr>
              <a:t>Hard working</a:t>
            </a:r>
          </a:p>
          <a:p>
            <a:pPr marL="900113" marR="0" lvl="2" indent="-214313" algn="l" defTabSz="914400" rtl="0" eaLnBrk="1" fontAlgn="auto" latinLnBrk="0" hangingPunct="1">
              <a:lnSpc>
                <a:spcPts val="262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Microsoft YaHei"/>
                <a:cs typeface="+mn-cs"/>
              </a:rPr>
              <a:t>Dogfood</a:t>
            </a:r>
          </a:p>
          <a:p>
            <a:pPr marL="900113" marR="0" lvl="2" indent="-214313" algn="l" defTabSz="914400" rtl="0" eaLnBrk="1" fontAlgn="auto" latinLnBrk="0" hangingPunct="1">
              <a:lnSpc>
                <a:spcPts val="262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Microsoft YaHei"/>
                <a:cs typeface="+mn-cs"/>
              </a:rPr>
              <a:t>Let individual team make decision</a:t>
            </a:r>
          </a:p>
          <a:p>
            <a:pPr marL="900113" marR="0" lvl="2" indent="-214313" algn="l" defTabSz="914400" rtl="0" eaLnBrk="1" fontAlgn="auto" latinLnBrk="0" hangingPunct="1">
              <a:lnSpc>
                <a:spcPts val="262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Microsoft YaHei"/>
                <a:cs typeface="+mn-cs"/>
              </a:rPr>
              <a:t>Postmortem, keep learning</a:t>
            </a:r>
          </a:p>
          <a:p>
            <a:pPr marL="900113" marR="0" lvl="2" indent="-214313" algn="l" defTabSz="914400" rtl="0" eaLnBrk="1" fontAlgn="auto" latinLnBrk="0" hangingPunct="1">
              <a:lnSpc>
                <a:spcPts val="262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Microsoft YaHei"/>
                <a:cs typeface="+mn-cs"/>
              </a:rPr>
              <a:t>Respect the rules in software engineering</a:t>
            </a:r>
          </a:p>
        </p:txBody>
      </p:sp>
    </p:spTree>
    <p:extLst>
      <p:ext uri="{BB962C8B-B14F-4D97-AF65-F5344CB8AC3E}">
        <p14:creationId xmlns:p14="http://schemas.microsoft.com/office/powerpoint/2010/main" val="1172634499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Different types of “Building”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lvl="0" eaLnBrk="0" hangingPunct="0"/>
            <a:r>
              <a:rPr lang="en-US" dirty="0"/>
              <a:t>Build To Learn</a:t>
            </a:r>
            <a:r>
              <a:rPr lang="zh-CN" altLang="en-US" dirty="0"/>
              <a:t>：</a:t>
            </a:r>
            <a:endParaRPr lang="en-US" altLang="zh-CN" dirty="0"/>
          </a:p>
          <a:p>
            <a:pPr lvl="1" eaLnBrk="0" hangingPunct="0"/>
            <a:r>
              <a:rPr lang="zh-CN" altLang="en-US" dirty="0"/>
              <a:t>开发软件，构建系统的目的是做进一步的试验，试图发现客观规律或某个试验方法的优点与缺点。这些项目经常是科研论文的基础工作。</a:t>
            </a:r>
            <a:endParaRPr lang="en-US" dirty="0"/>
          </a:p>
          <a:p>
            <a:pPr lvl="0" eaLnBrk="0" hangingPunct="0"/>
            <a:r>
              <a:rPr lang="en-US" dirty="0"/>
              <a:t>Build To Show</a:t>
            </a:r>
            <a:r>
              <a:rPr lang="zh-CN" altLang="en-US" dirty="0"/>
              <a:t>：</a:t>
            </a:r>
            <a:endParaRPr lang="en-US" altLang="zh-CN" dirty="0"/>
          </a:p>
          <a:p>
            <a:pPr lvl="1" eaLnBrk="0" hangingPunct="0"/>
            <a:r>
              <a:rPr lang="zh-CN" altLang="en-US" dirty="0"/>
              <a:t>为了突出地展现某个技术的作用，开发一些演示为目的的软件，这些项目很吸引眼球，经常获得新闻报道，但是功能未必全面或实用。</a:t>
            </a:r>
            <a:endParaRPr lang="en-US" dirty="0"/>
          </a:p>
          <a:p>
            <a:pPr lvl="0" eaLnBrk="0" hangingPunct="0"/>
            <a:r>
              <a:rPr lang="en-US" dirty="0"/>
              <a:t>Build To Serve</a:t>
            </a:r>
            <a:r>
              <a:rPr lang="zh-CN" altLang="en-US" dirty="0"/>
              <a:t>：</a:t>
            </a:r>
            <a:endParaRPr lang="en-US" altLang="zh-CN" dirty="0"/>
          </a:p>
          <a:p>
            <a:pPr lvl="1" eaLnBrk="0" hangingPunct="0"/>
            <a:r>
              <a:rPr lang="zh-CN" altLang="en-US" dirty="0"/>
              <a:t>为了服务一定范围的目标用户而构建的工具等，有时以公开的</a:t>
            </a:r>
            <a:r>
              <a:rPr lang="en-US" dirty="0"/>
              <a:t>SDK </a:t>
            </a:r>
            <a:r>
              <a:rPr lang="zh-CN" altLang="en-US" dirty="0"/>
              <a:t>形式发布，让别的研发人员使用。</a:t>
            </a:r>
            <a:endParaRPr lang="en-US" dirty="0"/>
          </a:p>
          <a:p>
            <a:pPr lvl="0" eaLnBrk="0" hangingPunct="0"/>
            <a:r>
              <a:rPr lang="en-US" dirty="0"/>
              <a:t>Build To Win</a:t>
            </a:r>
            <a:r>
              <a:rPr lang="zh-CN" altLang="en-US" dirty="0"/>
              <a:t>：</a:t>
            </a:r>
            <a:endParaRPr lang="en-US" altLang="zh-CN" dirty="0"/>
          </a:p>
          <a:p>
            <a:pPr lvl="1" eaLnBrk="0" hangingPunct="0"/>
            <a:r>
              <a:rPr lang="zh-CN" altLang="en-US" dirty="0"/>
              <a:t>以在市场上赢得用户为目标而构建的软件。这也是种种科学发现，技术突破最好的试金石。所有以营利为目的的公司和团队都在为此努力。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0741596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FC432-0C11-4CC0-B621-BC1EDFB42A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Cargo Cult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81903D-0D5D-4EDB-8552-D42E178068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775192"/>
            <a:ext cx="6477000" cy="4625609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zh-CN" altLang="en-US" sz="2800" dirty="0"/>
              <a:t>二战时美军在太平洋某个小岛修 建了机场，岛上的土著们看到士兵头戴钢盔，身背步话机，嘴里不停地叽里咕噜。 然后，神奇的大鸟从天而降，士兵们从鸟肚子里拉出一箱箱货物，土著们也偶尔能 分到一些口香糖、香烟等新鲜玩意。战后美军撤了，土著们开始举行庄严的仪式， 他们把椰子壳扣在脑瓜上，身上绑着树枝冒充天线，模仿美军的样子，向空中喊叫， 希望神奇的大鸟能和以前一样从天而降。然而大鸟终究没有来，于是他们用椰子树 和野花扎了一个色彩斑斓的飞机模型来模拟大鸟的降落。</a:t>
            </a:r>
            <a:endParaRPr lang="en-US" altLang="zh-CN" sz="2800" dirty="0"/>
          </a:p>
          <a:p>
            <a:pPr>
              <a:lnSpc>
                <a:spcPct val="120000"/>
              </a:lnSpc>
            </a:pPr>
            <a:r>
              <a:rPr lang="zh-CN" altLang="en-US" sz="2800" dirty="0"/>
              <a:t>货船崇拜（</a:t>
            </a:r>
            <a:r>
              <a:rPr lang="en-US" altLang="zh-CN" sz="2800" dirty="0"/>
              <a:t>Cargo Cult</a:t>
            </a:r>
            <a:r>
              <a:rPr lang="zh-CN" altLang="en-US" sz="2800" dirty="0"/>
              <a:t>），就是试图以形似而神不似的努力， 去期望奇迹的发生。</a:t>
            </a:r>
          </a:p>
          <a:p>
            <a:pPr>
              <a:lnSpc>
                <a:spcPct val="120000"/>
              </a:lnSpc>
            </a:pPr>
            <a:endParaRPr lang="en-US" sz="2800" dirty="0"/>
          </a:p>
        </p:txBody>
      </p:sp>
      <p:pic>
        <p:nvPicPr>
          <p:cNvPr id="2052" name="Picture 4" descr="https://www.newhistorian.com/wp-content/uploads/2018/07/cargocult1.jpg">
            <a:extLst>
              <a:ext uri="{FF2B5EF4-FFF2-40B4-BE49-F238E27FC236}">
                <a16:creationId xmlns:a16="http://schemas.microsoft.com/office/drawing/2014/main" id="{ED1742FE-ACDE-4F8C-9CAC-2365358866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1" y="4184275"/>
            <a:ext cx="3977154" cy="2036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Melanesian cargo cults and the unquenchable thirst of consumerism">
            <a:extLst>
              <a:ext uri="{FF2B5EF4-FFF2-40B4-BE49-F238E27FC236}">
                <a16:creationId xmlns:a16="http://schemas.microsoft.com/office/drawing/2014/main" id="{DC6E4208-05C5-408C-96EA-3AFF573226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1775192"/>
            <a:ext cx="3977154" cy="2066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3315411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5DA9C2-00E5-44CF-B14B-F79BCE78C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避免 “形似而神不似”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79626B-ED9F-4996-80BE-B812BEE855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zh-CN" altLang="en-US" dirty="0"/>
              <a:t>做好软件项目，离不开人、技术、工具和方法。什么是软件开发的本质？</a:t>
            </a:r>
            <a:endParaRPr lang="en-US" altLang="zh-CN" dirty="0"/>
          </a:p>
          <a:p>
            <a:pPr>
              <a:lnSpc>
                <a:spcPct val="120000"/>
              </a:lnSpc>
            </a:pPr>
            <a:r>
              <a:rPr lang="zh-CN" altLang="en-US" dirty="0"/>
              <a:t>文盲</a:t>
            </a:r>
            <a:r>
              <a:rPr lang="zh-CN" altLang="en-US"/>
              <a:t>戴上度</a:t>
            </a:r>
            <a:r>
              <a:rPr lang="zh-CN" altLang="en-US" dirty="0"/>
              <a:t>数合适的眼镜，就能识字么？</a:t>
            </a:r>
            <a:endParaRPr lang="en-US" altLang="zh-CN" dirty="0"/>
          </a:p>
          <a:p>
            <a:pPr>
              <a:lnSpc>
                <a:spcPct val="120000"/>
              </a:lnSpc>
            </a:pPr>
            <a:r>
              <a:rPr lang="zh-CN" altLang="en-US" dirty="0"/>
              <a:t>“识字”的本质是什么？ </a:t>
            </a:r>
            <a:endParaRPr lang="en-US" altLang="zh-CN" dirty="0"/>
          </a:p>
          <a:p>
            <a:pPr>
              <a:lnSpc>
                <a:spcPct val="120000"/>
              </a:lnSpc>
            </a:pPr>
            <a:endParaRPr lang="en-US" altLang="zh-CN" dirty="0"/>
          </a:p>
          <a:p>
            <a:pPr>
              <a:lnSpc>
                <a:spcPct val="120000"/>
              </a:lnSpc>
            </a:pPr>
            <a:r>
              <a:rPr lang="zh-CN" altLang="en-US" dirty="0"/>
              <a:t>什么样的条件能导致装 满货物的飞机降落到一个小岛上？</a:t>
            </a:r>
            <a:endParaRPr lang="en-US" altLang="zh-CN" dirty="0"/>
          </a:p>
          <a:p>
            <a:pPr>
              <a:lnSpc>
                <a:spcPct val="120000"/>
              </a:lnSpc>
            </a:pPr>
            <a:r>
              <a:rPr lang="zh-CN" altLang="en-US" dirty="0"/>
              <a:t>这个事情发生的本质原因是什么？ 是用椰子壳 做的头盔么？如果把头盔换成正牌的美军头盔，“ 飞机到来”的成功率会增加么？ 	</a:t>
            </a:r>
            <a:endParaRPr lang="en-US" altLang="zh-CN" dirty="0"/>
          </a:p>
          <a:p>
            <a:pPr>
              <a:lnSpc>
                <a:spcPct val="120000"/>
              </a:lnSpc>
            </a:pPr>
            <a:endParaRPr lang="en-US" altLang="zh-CN" dirty="0"/>
          </a:p>
          <a:p>
            <a:pPr>
              <a:lnSpc>
                <a:spcPct val="120000"/>
              </a:lnSpc>
            </a:pPr>
            <a:r>
              <a:rPr lang="zh-CN" altLang="en-US" dirty="0"/>
              <a:t>团队</a:t>
            </a:r>
            <a:r>
              <a:rPr lang="en-US" altLang="zh-CN" dirty="0"/>
              <a:t>A </a:t>
            </a:r>
            <a:r>
              <a:rPr lang="zh-CN" altLang="en-US" dirty="0"/>
              <a:t>用简单的看板方法，把写有任务内容的小贴纸贴在墙上；团队</a:t>
            </a:r>
            <a:r>
              <a:rPr lang="en-US" altLang="zh-CN" dirty="0"/>
              <a:t>B </a:t>
            </a:r>
            <a:r>
              <a:rPr lang="zh-CN" altLang="en-US" dirty="0"/>
              <a:t>用大型项 目管理软件，把任务状态存储在数据库中， 并通过算法画出任务变化的曲线。仅此区别，能推导出这两个团队的成功率的区别么？</a:t>
            </a:r>
          </a:p>
        </p:txBody>
      </p:sp>
    </p:spTree>
    <p:extLst>
      <p:ext uri="{BB962C8B-B14F-4D97-AF65-F5344CB8AC3E}">
        <p14:creationId xmlns:p14="http://schemas.microsoft.com/office/powerpoint/2010/main" val="351353813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</a:t>
            </a:r>
            <a:r>
              <a:rPr lang="en-US" dirty="0"/>
              <a:t>eferences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01515" y="1564143"/>
            <a:ext cx="3024589" cy="37623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6060" y="1564143"/>
            <a:ext cx="3165560" cy="37623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3060" y="1564143"/>
            <a:ext cx="2443163" cy="3750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190108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练习和讨论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hlinkClick r:id="rId2"/>
              </a:rPr>
              <a:t>http://www.cnblogs.com/xinz/p/3854387.html</a:t>
            </a:r>
            <a:endParaRPr lang="en-US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5247390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77D88-E090-464B-BC87-D60EE9128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02149D-B9D8-49F7-8135-09433B6F86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25156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谢谢！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6576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>
            <a:extLst>
              <a:ext uri="{FF2B5EF4-FFF2-40B4-BE49-F238E27FC236}">
                <a16:creationId xmlns:a16="http://schemas.microsoft.com/office/drawing/2014/main" id="{B9D21A70-739A-4110-BF31-198B036076D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/>
              <a:t>new and delete </a:t>
            </a:r>
            <a:r>
              <a:rPr lang="zh-CN" altLang="en-US" sz="2800" dirty="0"/>
              <a:t>运算符</a:t>
            </a:r>
          </a:p>
        </p:txBody>
      </p:sp>
      <p:sp>
        <p:nvSpPr>
          <p:cNvPr id="48131" name="Rectangle 3">
            <a:extLst>
              <a:ext uri="{FF2B5EF4-FFF2-40B4-BE49-F238E27FC236}">
                <a16:creationId xmlns:a16="http://schemas.microsoft.com/office/drawing/2014/main" id="{272686E5-77A6-4121-AABF-F9A9A23BEE6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1" dirty="0"/>
              <a:t>Replacement for malloc/free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2400" b="1" i="1" dirty="0"/>
              <a:t>    int* </a:t>
            </a:r>
            <a:r>
              <a:rPr lang="en-US" altLang="zh-CN" sz="2400" b="1" i="1" dirty="0" err="1"/>
              <a:t>iap</a:t>
            </a:r>
            <a:r>
              <a:rPr lang="en-US" altLang="zh-CN" sz="2400" b="1" i="1" dirty="0"/>
              <a:t> = new int[10]; 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2400" b="1" i="1" dirty="0"/>
              <a:t>    delete [] </a:t>
            </a:r>
            <a:r>
              <a:rPr lang="en-US" altLang="zh-CN" sz="2400" b="1" i="1" dirty="0" err="1"/>
              <a:t>iap</a:t>
            </a:r>
            <a:r>
              <a:rPr lang="en-US" altLang="zh-CN" sz="2400" b="1" i="1" dirty="0"/>
              <a:t>;</a:t>
            </a:r>
            <a:r>
              <a:rPr lang="en-US" altLang="zh-CN" b="1" dirty="0"/>
              <a:t> </a:t>
            </a:r>
          </a:p>
          <a:p>
            <a:r>
              <a:rPr lang="en-US" altLang="zh-CN" b="1" dirty="0">
                <a:solidFill>
                  <a:schemeClr val="hlink"/>
                </a:solidFill>
              </a:rPr>
              <a:t>Compile-time</a:t>
            </a:r>
            <a:r>
              <a:rPr lang="en-US" altLang="zh-CN" b="1" dirty="0"/>
              <a:t> operators </a:t>
            </a:r>
          </a:p>
          <a:p>
            <a:pPr lvl="1">
              <a:buFont typeface="Wingdings" panose="05000000000000000000" pitchFamily="2" charset="2"/>
              <a:buNone/>
            </a:pPr>
            <a:r>
              <a:rPr lang="en-US" altLang="zh-CN" b="1" dirty="0"/>
              <a:t>--- Calculate size of objects for you  </a:t>
            </a:r>
          </a:p>
          <a:p>
            <a:r>
              <a:rPr lang="en-US" altLang="zh-CN" b="1" dirty="0"/>
              <a:t>Automatic initialization &amp; cleanup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>
            <a:extLst>
              <a:ext uri="{FF2B5EF4-FFF2-40B4-BE49-F238E27FC236}">
                <a16:creationId xmlns:a16="http://schemas.microsoft.com/office/drawing/2014/main" id="{57314941-0BD7-485F-84D4-C10679E3461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00" dirty="0"/>
              <a:t>对象</a:t>
            </a:r>
            <a:r>
              <a:rPr lang="en-US" altLang="zh-CN" sz="3200" dirty="0"/>
              <a:t>(Object)</a:t>
            </a:r>
            <a:r>
              <a:rPr lang="zh-CN" altLang="en-US" sz="3200" dirty="0"/>
              <a:t>概述</a:t>
            </a:r>
          </a:p>
        </p:txBody>
      </p:sp>
      <p:sp>
        <p:nvSpPr>
          <p:cNvPr id="49155" name="Rectangle 3">
            <a:extLst>
              <a:ext uri="{FF2B5EF4-FFF2-40B4-BE49-F238E27FC236}">
                <a16:creationId xmlns:a16="http://schemas.microsoft.com/office/drawing/2014/main" id="{1E51A568-2C9A-49B9-A93E-64AC0D50C28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1"/>
              <a:t>Based on Classes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CN" b="1"/>
              <a:t>structs with member functions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CN" b="1"/>
              <a:t>Always have an </a:t>
            </a:r>
            <a:r>
              <a:rPr lang="en-US" altLang="zh-CN" b="1">
                <a:solidFill>
                  <a:schemeClr val="hlink"/>
                </a:solidFill>
              </a:rPr>
              <a:t>associated</a:t>
            </a:r>
            <a:r>
              <a:rPr lang="en-US" altLang="zh-CN" b="1"/>
              <a:t> object 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US" altLang="zh-CN" b="1"/>
          </a:p>
          <a:p>
            <a:r>
              <a:rPr lang="en-US" altLang="zh-CN" b="1"/>
              <a:t>Improved support for information hiding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CN" b="1"/>
              <a:t>private, protected keywords 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US" altLang="zh-CN" b="1"/>
          </a:p>
          <a:p>
            <a:r>
              <a:rPr lang="en-US" altLang="zh-CN" b="1"/>
              <a:t>Automatic initialization/cleanup(</a:t>
            </a:r>
            <a:r>
              <a:rPr lang="zh-CN" altLang="en-US" sz="2400" b="1"/>
              <a:t>构造和析构函数</a:t>
            </a:r>
            <a:r>
              <a:rPr lang="en-US" altLang="zh-CN" b="1"/>
              <a:t>)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>
            <a:extLst>
              <a:ext uri="{FF2B5EF4-FFF2-40B4-BE49-F238E27FC236}">
                <a16:creationId xmlns:a16="http://schemas.microsoft.com/office/drawing/2014/main" id="{78AF6A4C-83D1-448E-8702-249013B1A39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00" dirty="0"/>
              <a:t>例：</a:t>
            </a:r>
            <a:r>
              <a:rPr lang="en-US" altLang="zh-CN" sz="3200" dirty="0"/>
              <a:t>Class Stack </a:t>
            </a:r>
          </a:p>
        </p:txBody>
      </p:sp>
      <p:sp>
        <p:nvSpPr>
          <p:cNvPr id="50180" name="Rectangle 4">
            <a:extLst>
              <a:ext uri="{FF2B5EF4-FFF2-40B4-BE49-F238E27FC236}">
                <a16:creationId xmlns:a16="http://schemas.microsoft.com/office/drawing/2014/main" id="{DC8AA490-745C-4897-A1C1-899106F7F1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55914" y="1341438"/>
            <a:ext cx="7343775" cy="5003800"/>
          </a:xfrm>
          <a:prstGeom prst="rect">
            <a:avLst/>
          </a:prstGeom>
          <a:solidFill>
            <a:srgbClr val="DDDDD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 sz="2300" b="1">
                <a:solidFill>
                  <a:schemeClr val="folHlink"/>
                </a:solidFill>
                <a:latin typeface="Arial" panose="020B0604020202020204" pitchFamily="34" charset="0"/>
              </a:rPr>
              <a:t>// intstack.h</a:t>
            </a:r>
            <a:r>
              <a:rPr lang="en-US" altLang="zh-CN" sz="2300" b="1">
                <a:latin typeface="Arial" panose="020B0604020202020204" pitchFamily="34" charset="0"/>
              </a:rPr>
              <a:t>: A Stack class for ints </a:t>
            </a:r>
          </a:p>
          <a:p>
            <a:r>
              <a:rPr lang="en-US" altLang="zh-CN" sz="2300" b="1">
                <a:latin typeface="Arial" panose="020B0604020202020204" pitchFamily="34" charset="0"/>
              </a:rPr>
              <a:t>class StackOfInt { </a:t>
            </a:r>
          </a:p>
          <a:p>
            <a:r>
              <a:rPr lang="en-US" altLang="zh-CN" sz="2300" b="1">
                <a:solidFill>
                  <a:schemeClr val="hlink"/>
                </a:solidFill>
                <a:latin typeface="Arial" panose="020B0604020202020204" pitchFamily="34" charset="0"/>
              </a:rPr>
              <a:t>public:</a:t>
            </a:r>
            <a:r>
              <a:rPr lang="en-US" altLang="zh-CN" sz="2300" b="1">
                <a:latin typeface="Arial" panose="020B0604020202020204" pitchFamily="34" charset="0"/>
              </a:rPr>
              <a:t> </a:t>
            </a:r>
          </a:p>
          <a:p>
            <a:r>
              <a:rPr lang="en-US" altLang="zh-CN" sz="2300" b="1">
                <a:latin typeface="Arial" panose="020B0604020202020204" pitchFamily="34" charset="0"/>
              </a:rPr>
              <a:t>       StackOfInt(int); //</a:t>
            </a:r>
            <a:r>
              <a:rPr lang="zh-CN" altLang="en-US" sz="2300" b="1">
                <a:latin typeface="Arial" panose="020B0604020202020204" pitchFamily="34" charset="0"/>
                <a:ea typeface="仿宋_GB2312" pitchFamily="49" charset="-122"/>
              </a:rPr>
              <a:t>构造函数，生成对象时</a:t>
            </a:r>
            <a:r>
              <a:rPr lang="zh-CN" altLang="en-US" sz="2300" b="1">
                <a:solidFill>
                  <a:schemeClr val="hlink"/>
                </a:solidFill>
                <a:latin typeface="Arial" panose="020B0604020202020204" pitchFamily="34" charset="0"/>
                <a:ea typeface="仿宋_GB2312" pitchFamily="49" charset="-122"/>
              </a:rPr>
              <a:t>自动</a:t>
            </a:r>
            <a:r>
              <a:rPr lang="zh-CN" altLang="en-US" sz="2300" b="1">
                <a:latin typeface="Arial" panose="020B0604020202020204" pitchFamily="34" charset="0"/>
                <a:ea typeface="仿宋_GB2312" pitchFamily="49" charset="-122"/>
              </a:rPr>
              <a:t>执行</a:t>
            </a:r>
          </a:p>
          <a:p>
            <a:r>
              <a:rPr lang="zh-CN" altLang="en-US" sz="2300" b="1">
                <a:latin typeface="Arial" panose="020B0604020202020204" pitchFamily="34" charset="0"/>
              </a:rPr>
              <a:t>       </a:t>
            </a:r>
            <a:r>
              <a:rPr lang="en-US" altLang="zh-CN" sz="2300" b="1">
                <a:latin typeface="Arial" panose="020B0604020202020204" pitchFamily="34" charset="0"/>
              </a:rPr>
              <a:t>void push(int); </a:t>
            </a:r>
          </a:p>
          <a:p>
            <a:r>
              <a:rPr lang="en-US" altLang="zh-CN" sz="2300" b="1">
                <a:latin typeface="Arial" panose="020B0604020202020204" pitchFamily="34" charset="0"/>
              </a:rPr>
              <a:t>       int pop(); </a:t>
            </a:r>
          </a:p>
          <a:p>
            <a:r>
              <a:rPr lang="en-US" altLang="zh-CN" sz="2300" b="1">
                <a:latin typeface="Arial" panose="020B0604020202020204" pitchFamily="34" charset="0"/>
              </a:rPr>
              <a:t>       int top() const; </a:t>
            </a:r>
          </a:p>
          <a:p>
            <a:r>
              <a:rPr lang="en-US" altLang="zh-CN" sz="2300" b="1">
                <a:latin typeface="Arial" panose="020B0604020202020204" pitchFamily="34" charset="0"/>
              </a:rPr>
              <a:t>       int size() const; </a:t>
            </a:r>
          </a:p>
          <a:p>
            <a:r>
              <a:rPr lang="en-US" altLang="zh-CN" sz="2300" b="1">
                <a:latin typeface="Arial" panose="020B0604020202020204" pitchFamily="34" charset="0"/>
              </a:rPr>
              <a:t>       ~StackOfInt();  //</a:t>
            </a:r>
            <a:r>
              <a:rPr lang="zh-CN" altLang="en-US" sz="2300" b="1">
                <a:latin typeface="Arial" panose="020B0604020202020204" pitchFamily="34" charset="0"/>
                <a:ea typeface="仿宋_GB2312" pitchFamily="49" charset="-122"/>
              </a:rPr>
              <a:t>析构函数，撤销对象时自动执行</a:t>
            </a:r>
          </a:p>
          <a:p>
            <a:r>
              <a:rPr lang="en-US" altLang="zh-CN" sz="2300" b="1">
                <a:solidFill>
                  <a:schemeClr val="hlink"/>
                </a:solidFill>
                <a:latin typeface="Arial" panose="020B0604020202020204" pitchFamily="34" charset="0"/>
              </a:rPr>
              <a:t>private:</a:t>
            </a:r>
            <a:r>
              <a:rPr lang="en-US" altLang="zh-CN" sz="2300" b="1">
                <a:latin typeface="Arial" panose="020B0604020202020204" pitchFamily="34" charset="0"/>
              </a:rPr>
              <a:t> </a:t>
            </a:r>
          </a:p>
          <a:p>
            <a:r>
              <a:rPr lang="en-US" altLang="zh-CN" sz="2300" b="1">
                <a:latin typeface="Arial" panose="020B0604020202020204" pitchFamily="34" charset="0"/>
              </a:rPr>
              <a:t>       int *data;   </a:t>
            </a:r>
          </a:p>
          <a:p>
            <a:r>
              <a:rPr lang="en-US" altLang="zh-CN" sz="2300" b="1">
                <a:latin typeface="Arial" panose="020B0604020202020204" pitchFamily="34" charset="0"/>
              </a:rPr>
              <a:t>       int length; </a:t>
            </a:r>
          </a:p>
          <a:p>
            <a:r>
              <a:rPr lang="en-US" altLang="zh-CN" sz="2300" b="1">
                <a:latin typeface="Arial" panose="020B0604020202020204" pitchFamily="34" charset="0"/>
              </a:rPr>
              <a:t>       int ptr; </a:t>
            </a:r>
          </a:p>
          <a:p>
            <a:r>
              <a:rPr lang="en-US" altLang="zh-CN" sz="2300" b="1">
                <a:latin typeface="Arial" panose="020B0604020202020204" pitchFamily="34" charset="0"/>
              </a:rPr>
              <a:t>};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5" name="Rectangle 5">
            <a:extLst>
              <a:ext uri="{FF2B5EF4-FFF2-40B4-BE49-F238E27FC236}">
                <a16:creationId xmlns:a16="http://schemas.microsoft.com/office/drawing/2014/main" id="{4BC15F80-5160-4DA3-A749-5C2B9FD479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1451" y="260350"/>
            <a:ext cx="7561263" cy="6407150"/>
          </a:xfrm>
          <a:prstGeom prst="rect">
            <a:avLst/>
          </a:prstGeom>
          <a:solidFill>
            <a:srgbClr val="DDDDD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9144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3716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8288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2860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300" b="1">
                <a:solidFill>
                  <a:srgbClr val="0000CC"/>
                </a:solidFill>
                <a:latin typeface="Arial" panose="020B0604020202020204" pitchFamily="34" charset="0"/>
              </a:rPr>
              <a:t>// intstack.cpp</a:t>
            </a:r>
            <a:r>
              <a:rPr lang="en-US" altLang="zh-CN" sz="2300" b="1">
                <a:latin typeface="Arial" panose="020B0604020202020204" pitchFamily="34" charset="0"/>
              </a:rPr>
              <a:t> </a:t>
            </a:r>
          </a:p>
          <a:p>
            <a:r>
              <a:rPr lang="en-US" altLang="zh-CN" sz="2300" b="1">
                <a:latin typeface="Arial" panose="020B0604020202020204" pitchFamily="34" charset="0"/>
              </a:rPr>
              <a:t>#include "intstack.h" </a:t>
            </a:r>
          </a:p>
          <a:p>
            <a:r>
              <a:rPr lang="en-US" altLang="zh-CN" sz="2300" b="1">
                <a:solidFill>
                  <a:srgbClr val="0000CC"/>
                </a:solidFill>
                <a:latin typeface="Arial" panose="020B0604020202020204" pitchFamily="34" charset="0"/>
              </a:rPr>
              <a:t>StackOfInt::StackOfInt(int</a:t>
            </a:r>
            <a:r>
              <a:rPr lang="en-US" altLang="zh-CN" sz="2300" b="1">
                <a:latin typeface="Arial" panose="020B0604020202020204" pitchFamily="34" charset="0"/>
              </a:rPr>
              <a:t> stk_size) { </a:t>
            </a:r>
          </a:p>
          <a:p>
            <a:r>
              <a:rPr lang="en-US" altLang="zh-CN" sz="2300" b="1">
                <a:latin typeface="Arial" panose="020B0604020202020204" pitchFamily="34" charset="0"/>
              </a:rPr>
              <a:t>    data = new int[length = stk_size]; </a:t>
            </a:r>
          </a:p>
          <a:p>
            <a:r>
              <a:rPr lang="en-US" altLang="zh-CN" sz="2300" b="1">
                <a:latin typeface="Arial" panose="020B0604020202020204" pitchFamily="34" charset="0"/>
              </a:rPr>
              <a:t>    ptr = 0; </a:t>
            </a:r>
          </a:p>
          <a:p>
            <a:r>
              <a:rPr lang="en-US" altLang="zh-CN" sz="2300" b="1">
                <a:latin typeface="Arial" panose="020B0604020202020204" pitchFamily="34" charset="0"/>
              </a:rPr>
              <a:t>}; </a:t>
            </a:r>
          </a:p>
          <a:p>
            <a:r>
              <a:rPr lang="en-US" altLang="zh-CN" sz="2300" b="1">
                <a:solidFill>
                  <a:srgbClr val="0000CC"/>
                </a:solidFill>
                <a:latin typeface="Arial" panose="020B0604020202020204" pitchFamily="34" charset="0"/>
              </a:rPr>
              <a:t>void StackOfInt::push</a:t>
            </a:r>
            <a:r>
              <a:rPr lang="en-US" altLang="zh-CN" sz="2300" b="1">
                <a:latin typeface="Arial" panose="020B0604020202020204" pitchFamily="34" charset="0"/>
              </a:rPr>
              <a:t>(int x) { </a:t>
            </a:r>
          </a:p>
          <a:p>
            <a:r>
              <a:rPr lang="en-US" altLang="zh-CN" sz="2300" b="1">
                <a:latin typeface="Arial" panose="020B0604020202020204" pitchFamily="34" charset="0"/>
              </a:rPr>
              <a:t>    if (ptr &lt; length) </a:t>
            </a:r>
          </a:p>
          <a:p>
            <a:r>
              <a:rPr lang="en-US" altLang="zh-CN" sz="2300" b="1">
                <a:latin typeface="Arial" panose="020B0604020202020204" pitchFamily="34" charset="0"/>
              </a:rPr>
              <a:t>        data[ptr++] = x; </a:t>
            </a:r>
          </a:p>
          <a:p>
            <a:r>
              <a:rPr lang="en-US" altLang="zh-CN" sz="2300" b="1">
                <a:latin typeface="Arial" panose="020B0604020202020204" pitchFamily="34" charset="0"/>
              </a:rPr>
              <a:t>    else </a:t>
            </a:r>
          </a:p>
          <a:p>
            <a:r>
              <a:rPr lang="en-US" altLang="zh-CN" sz="2300" b="1">
                <a:latin typeface="Arial" panose="020B0604020202020204" pitchFamily="34" charset="0"/>
              </a:rPr>
              <a:t>        throw "overflow"; </a:t>
            </a:r>
          </a:p>
          <a:p>
            <a:r>
              <a:rPr lang="en-US" altLang="zh-CN" sz="2300" b="1">
                <a:latin typeface="Arial" panose="020B0604020202020204" pitchFamily="34" charset="0"/>
              </a:rPr>
              <a:t>} </a:t>
            </a:r>
          </a:p>
          <a:p>
            <a:r>
              <a:rPr lang="en-US" altLang="zh-CN" sz="2300" b="1">
                <a:solidFill>
                  <a:srgbClr val="0000CC"/>
                </a:solidFill>
                <a:latin typeface="Arial" panose="020B0604020202020204" pitchFamily="34" charset="0"/>
              </a:rPr>
              <a:t>int StackOfInt::pop</a:t>
            </a:r>
            <a:r>
              <a:rPr lang="en-US" altLang="zh-CN" sz="2300" b="1">
                <a:latin typeface="Arial" panose="020B0604020202020204" pitchFamily="34" charset="0"/>
              </a:rPr>
              <a:t>() { </a:t>
            </a:r>
          </a:p>
          <a:p>
            <a:r>
              <a:rPr lang="en-US" altLang="zh-CN" sz="2300" b="1">
                <a:latin typeface="Arial" panose="020B0604020202020204" pitchFamily="34" charset="0"/>
              </a:rPr>
              <a:t>    if (ptr &gt; 0) </a:t>
            </a:r>
          </a:p>
          <a:p>
            <a:r>
              <a:rPr lang="en-US" altLang="zh-CN" sz="2300" b="1">
                <a:latin typeface="Arial" panose="020B0604020202020204" pitchFamily="34" charset="0"/>
              </a:rPr>
              <a:t>        return data[--ptr]; </a:t>
            </a:r>
          </a:p>
          <a:p>
            <a:r>
              <a:rPr lang="en-US" altLang="zh-CN" sz="2300" b="1">
                <a:latin typeface="Arial" panose="020B0604020202020204" pitchFamily="34" charset="0"/>
              </a:rPr>
              <a:t>    else </a:t>
            </a:r>
          </a:p>
          <a:p>
            <a:r>
              <a:rPr lang="en-US" altLang="zh-CN" sz="2300" b="1">
                <a:latin typeface="Arial" panose="020B0604020202020204" pitchFamily="34" charset="0"/>
              </a:rPr>
              <a:t>        throw "underflow"; </a:t>
            </a:r>
          </a:p>
          <a:p>
            <a:r>
              <a:rPr lang="en-US" altLang="zh-CN" sz="2300" b="1">
                <a:latin typeface="Arial" panose="020B0604020202020204" pitchFamily="34" charset="0"/>
              </a:rPr>
              <a:t>}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8" name="Rectangle 4">
            <a:extLst>
              <a:ext uri="{FF2B5EF4-FFF2-40B4-BE49-F238E27FC236}">
                <a16:creationId xmlns:a16="http://schemas.microsoft.com/office/drawing/2014/main" id="{9B764AF1-F49D-4338-86C6-D9CA240F52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95550" y="333376"/>
            <a:ext cx="7704138" cy="6056313"/>
          </a:xfrm>
          <a:prstGeom prst="rect">
            <a:avLst/>
          </a:prstGeom>
          <a:solidFill>
            <a:srgbClr val="DDDDD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9144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3716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8288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2860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kumimoji="0" lang="en-US" altLang="zh-CN" sz="2300" b="1">
                <a:latin typeface="Arial" panose="020B0604020202020204" pitchFamily="34" charset="0"/>
              </a:rPr>
              <a:t>// (intstack.cpp continued) </a:t>
            </a:r>
          </a:p>
          <a:p>
            <a:r>
              <a:rPr kumimoji="0" lang="en-US" altLang="zh-CN" sz="2300" b="1">
                <a:solidFill>
                  <a:srgbClr val="0000CC"/>
                </a:solidFill>
                <a:latin typeface="Arial" panose="020B0604020202020204" pitchFamily="34" charset="0"/>
              </a:rPr>
              <a:t>int StackOfInt::top</a:t>
            </a:r>
            <a:r>
              <a:rPr kumimoji="0" lang="en-US" altLang="zh-CN" sz="2300" b="1">
                <a:latin typeface="Arial" panose="020B0604020202020204" pitchFamily="34" charset="0"/>
              </a:rPr>
              <a:t>() const { </a:t>
            </a:r>
          </a:p>
          <a:p>
            <a:r>
              <a:rPr kumimoji="0" lang="en-US" altLang="zh-CN" sz="2300" b="1">
                <a:latin typeface="Arial" panose="020B0604020202020204" pitchFamily="34" charset="0"/>
              </a:rPr>
              <a:t>    if (ptr &gt; 0) </a:t>
            </a:r>
          </a:p>
          <a:p>
            <a:r>
              <a:rPr kumimoji="0" lang="en-US" altLang="zh-CN" sz="2300" b="1">
                <a:latin typeface="Arial" panose="020B0604020202020204" pitchFamily="34" charset="0"/>
              </a:rPr>
              <a:t>        return data[ptr-1]; </a:t>
            </a:r>
          </a:p>
          <a:p>
            <a:r>
              <a:rPr kumimoji="0" lang="en-US" altLang="zh-CN" sz="2300" b="1">
                <a:latin typeface="Arial" panose="020B0604020202020204" pitchFamily="34" charset="0"/>
              </a:rPr>
              <a:t>    else </a:t>
            </a:r>
          </a:p>
          <a:p>
            <a:r>
              <a:rPr kumimoji="0" lang="en-US" altLang="zh-CN" sz="2300" b="1">
                <a:latin typeface="Arial" panose="020B0604020202020204" pitchFamily="34" charset="0"/>
              </a:rPr>
              <a:t>        throw "underflow"; </a:t>
            </a:r>
          </a:p>
          <a:p>
            <a:r>
              <a:rPr kumimoji="0" lang="en-US" altLang="zh-CN" sz="2300" b="1">
                <a:latin typeface="Arial" panose="020B0604020202020204" pitchFamily="34" charset="0"/>
              </a:rPr>
              <a:t>} </a:t>
            </a:r>
          </a:p>
          <a:p>
            <a:r>
              <a:rPr kumimoji="0" lang="en-US" altLang="zh-CN" sz="2300" b="1">
                <a:solidFill>
                  <a:srgbClr val="0000CC"/>
                </a:solidFill>
                <a:latin typeface="Arial" panose="020B0604020202020204" pitchFamily="34" charset="0"/>
              </a:rPr>
              <a:t>int StackOfInt::size</a:t>
            </a:r>
            <a:r>
              <a:rPr kumimoji="0" lang="en-US" altLang="zh-CN" sz="2300" b="1">
                <a:latin typeface="Arial" panose="020B0604020202020204" pitchFamily="34" charset="0"/>
              </a:rPr>
              <a:t>() const { </a:t>
            </a:r>
          </a:p>
          <a:p>
            <a:r>
              <a:rPr kumimoji="0" lang="en-US" altLang="zh-CN" sz="2300" b="1">
                <a:latin typeface="Arial" panose="020B0604020202020204" pitchFamily="34" charset="0"/>
              </a:rPr>
              <a:t>    return ptr; </a:t>
            </a:r>
          </a:p>
          <a:p>
            <a:r>
              <a:rPr kumimoji="0" lang="en-US" altLang="zh-CN" sz="2300" b="1">
                <a:latin typeface="Arial" panose="020B0604020202020204" pitchFamily="34" charset="0"/>
              </a:rPr>
              <a:t>} </a:t>
            </a:r>
          </a:p>
          <a:p>
            <a:r>
              <a:rPr kumimoji="0" lang="en-US" altLang="zh-CN" sz="2300" b="1">
                <a:solidFill>
                  <a:srgbClr val="0000CC"/>
                </a:solidFill>
                <a:latin typeface="Arial" panose="020B0604020202020204" pitchFamily="34" charset="0"/>
              </a:rPr>
              <a:t>StackOfInt::~StackOfInt</a:t>
            </a:r>
            <a:r>
              <a:rPr kumimoji="0" lang="en-US" altLang="zh-CN" sz="2300" b="1">
                <a:latin typeface="Arial" panose="020B0604020202020204" pitchFamily="34" charset="0"/>
              </a:rPr>
              <a:t>() { </a:t>
            </a:r>
          </a:p>
          <a:p>
            <a:r>
              <a:rPr kumimoji="0" lang="en-US" altLang="zh-CN" sz="2300" b="1">
                <a:latin typeface="Arial" panose="020B0604020202020204" pitchFamily="34" charset="0"/>
              </a:rPr>
              <a:t>    delete [] data; </a:t>
            </a:r>
          </a:p>
          <a:p>
            <a:r>
              <a:rPr kumimoji="0" lang="en-US" altLang="zh-CN" sz="2300" b="1">
                <a:latin typeface="Arial" panose="020B0604020202020204" pitchFamily="34" charset="0"/>
              </a:rPr>
              <a:t>}</a:t>
            </a:r>
          </a:p>
          <a:p>
            <a:endParaRPr kumimoji="0" lang="en-US" altLang="zh-CN" sz="2300" b="1">
              <a:latin typeface="Arial" panose="020B0604020202020204" pitchFamily="34" charset="0"/>
            </a:endParaRPr>
          </a:p>
          <a:p>
            <a:endParaRPr kumimoji="0" lang="en-US" altLang="zh-CN" sz="2300" b="1">
              <a:latin typeface="Arial" panose="020B0604020202020204" pitchFamily="34" charset="0"/>
            </a:endParaRPr>
          </a:p>
          <a:p>
            <a:endParaRPr kumimoji="0" lang="en-US" altLang="zh-CN" sz="2300" b="1">
              <a:latin typeface="Arial" panose="020B0604020202020204" pitchFamily="34" charset="0"/>
            </a:endParaRPr>
          </a:p>
          <a:p>
            <a:endParaRPr kumimoji="0" lang="en-US" altLang="zh-CN" sz="2300" b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20" name="Rectangle 4">
            <a:extLst>
              <a:ext uri="{FF2B5EF4-FFF2-40B4-BE49-F238E27FC236}">
                <a16:creationId xmlns:a16="http://schemas.microsoft.com/office/drawing/2014/main" id="{6D34D181-C669-4AC9-94EC-7B7BC3D492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8214" y="5445125"/>
            <a:ext cx="160813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None/>
            </a:pPr>
            <a:r>
              <a:rPr lang="zh-CN" altLang="en-US" b="1"/>
              <a:t>输出：</a:t>
            </a:r>
            <a:r>
              <a:rPr lang="en-US" altLang="zh-CN" b="1" i="1"/>
              <a:t>4 3 2 1 0</a:t>
            </a:r>
          </a:p>
        </p:txBody>
      </p:sp>
      <p:sp>
        <p:nvSpPr>
          <p:cNvPr id="60421" name="Rectangle 5">
            <a:extLst>
              <a:ext uri="{FF2B5EF4-FFF2-40B4-BE49-F238E27FC236}">
                <a16:creationId xmlns:a16="http://schemas.microsoft.com/office/drawing/2014/main" id="{B9485E6C-A969-4217-BD38-D49826657D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1088" y="333375"/>
            <a:ext cx="7777162" cy="5003800"/>
          </a:xfrm>
          <a:prstGeom prst="rect">
            <a:avLst/>
          </a:prstGeom>
          <a:solidFill>
            <a:srgbClr val="DDDDD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9144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3716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8288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2860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kumimoji="0" lang="en-US" altLang="zh-CN" sz="2300" b="1">
                <a:latin typeface="Arial" panose="020B0604020202020204" pitchFamily="34" charset="0"/>
              </a:rPr>
              <a:t>// tintstack.cpp: Tests StackOfInt </a:t>
            </a:r>
          </a:p>
          <a:p>
            <a:r>
              <a:rPr kumimoji="0" lang="en-US" altLang="zh-CN" sz="2300" b="1">
                <a:latin typeface="Arial" panose="020B0604020202020204" pitchFamily="34" charset="0"/>
              </a:rPr>
              <a:t>#include "intstack.h" </a:t>
            </a:r>
          </a:p>
          <a:p>
            <a:r>
              <a:rPr kumimoji="0" lang="en-US" altLang="zh-CN" sz="2300" b="1">
                <a:latin typeface="Arial" panose="020B0604020202020204" pitchFamily="34" charset="0"/>
              </a:rPr>
              <a:t>#include &lt;iostream&gt; </a:t>
            </a:r>
          </a:p>
          <a:p>
            <a:r>
              <a:rPr kumimoji="0" lang="en-US" altLang="zh-CN" sz="2300" b="1">
                <a:latin typeface="Arial" panose="020B0604020202020204" pitchFamily="34" charset="0"/>
              </a:rPr>
              <a:t>using namespace std; </a:t>
            </a:r>
          </a:p>
          <a:p>
            <a:r>
              <a:rPr kumimoji="0" lang="en-US" altLang="zh-CN" sz="2300" b="1">
                <a:latin typeface="Arial" panose="020B0604020202020204" pitchFamily="34" charset="0"/>
              </a:rPr>
              <a:t>int main() { </a:t>
            </a:r>
          </a:p>
          <a:p>
            <a:r>
              <a:rPr kumimoji="0" lang="en-US" altLang="zh-CN" sz="2300" b="1">
                <a:latin typeface="Arial" panose="020B0604020202020204" pitchFamily="34" charset="0"/>
              </a:rPr>
              <a:t>    const int N = 5; </a:t>
            </a:r>
          </a:p>
          <a:p>
            <a:r>
              <a:rPr kumimoji="0" lang="en-US" altLang="zh-CN" sz="2300" b="1">
                <a:latin typeface="Arial" panose="020B0604020202020204" pitchFamily="34" charset="0"/>
              </a:rPr>
              <a:t>    </a:t>
            </a:r>
            <a:r>
              <a:rPr kumimoji="0" lang="en-US" altLang="zh-CN" sz="2300" b="1">
                <a:solidFill>
                  <a:srgbClr val="FF3300"/>
                </a:solidFill>
                <a:latin typeface="Arial" panose="020B0604020202020204" pitchFamily="34" charset="0"/>
              </a:rPr>
              <a:t>StackOfInt stk(N);</a:t>
            </a:r>
            <a:r>
              <a:rPr kumimoji="0" lang="en-US" altLang="zh-CN" sz="2300" b="1">
                <a:latin typeface="Arial" panose="020B0604020202020204" pitchFamily="34" charset="0"/>
              </a:rPr>
              <a:t> </a:t>
            </a:r>
          </a:p>
          <a:p>
            <a:r>
              <a:rPr kumimoji="0" lang="en-US" altLang="zh-CN" sz="2300" b="1">
                <a:latin typeface="Arial" panose="020B0604020202020204" pitchFamily="34" charset="0"/>
              </a:rPr>
              <a:t>    </a:t>
            </a:r>
          </a:p>
          <a:p>
            <a:r>
              <a:rPr kumimoji="0" lang="en-US" altLang="zh-CN" sz="2300" b="1">
                <a:latin typeface="Arial" panose="020B0604020202020204" pitchFamily="34" charset="0"/>
              </a:rPr>
              <a:t>    for (int i = 0; i &lt; N; ++i) </a:t>
            </a:r>
          </a:p>
          <a:p>
            <a:r>
              <a:rPr kumimoji="0" lang="en-US" altLang="zh-CN" sz="2300" b="1">
                <a:latin typeface="Arial" panose="020B0604020202020204" pitchFamily="34" charset="0"/>
              </a:rPr>
              <a:t>        stk.push(i); </a:t>
            </a:r>
          </a:p>
          <a:p>
            <a:r>
              <a:rPr kumimoji="0" lang="en-US" altLang="zh-CN" sz="2300" b="1">
                <a:latin typeface="Arial" panose="020B0604020202020204" pitchFamily="34" charset="0"/>
              </a:rPr>
              <a:t>    while (stk.size() &gt; 0) </a:t>
            </a:r>
          </a:p>
          <a:p>
            <a:r>
              <a:rPr kumimoji="0" lang="en-US" altLang="zh-CN" sz="2300" b="1">
                <a:latin typeface="Arial" panose="020B0604020202020204" pitchFamily="34" charset="0"/>
              </a:rPr>
              <a:t>        cout &lt;&lt; stk.pop() &lt;&lt; ' '; </a:t>
            </a:r>
          </a:p>
          <a:p>
            <a:r>
              <a:rPr kumimoji="0" lang="en-US" altLang="zh-CN" sz="2300" b="1">
                <a:latin typeface="Arial" panose="020B0604020202020204" pitchFamily="34" charset="0"/>
              </a:rPr>
              <a:t>    cout &lt;&lt; endl; </a:t>
            </a:r>
          </a:p>
          <a:p>
            <a:r>
              <a:rPr kumimoji="0" lang="en-US" altLang="zh-CN" sz="2300" b="1">
                <a:latin typeface="Arial" panose="020B0604020202020204" pitchFamily="34" charset="0"/>
              </a:rPr>
              <a:t>}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F0F0C3-FF36-47EE-AFB1-64C98CF1D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第三次实验：</a:t>
            </a:r>
            <a:r>
              <a:rPr lang="en-US" altLang="zh-CN" dirty="0"/>
              <a:t>24</a:t>
            </a:r>
            <a:r>
              <a:rPr lang="zh-CN" altLang="en-US" dirty="0"/>
              <a:t>点问题的求解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50D43E6-4C84-4E6B-B6F0-46BD54C446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CN" altLang="en-US" dirty="0"/>
              <a:t>功能：对于给定的四个正整数（可能相等，均不大于</a:t>
            </a:r>
            <a:r>
              <a:rPr lang="en-US" altLang="zh-CN" dirty="0"/>
              <a:t>20</a:t>
            </a:r>
            <a:r>
              <a:rPr lang="zh-CN" altLang="en-US" dirty="0"/>
              <a:t>），判断是否存在通过加减乘除四则运算（要求每个正整数都被使用且仅使用一次），得到结果</a:t>
            </a:r>
            <a:r>
              <a:rPr lang="en-US" altLang="zh-CN" dirty="0"/>
              <a:t>24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dirty="0"/>
              <a:t>要求</a:t>
            </a:r>
            <a:endParaRPr lang="en-US" altLang="zh-CN" dirty="0"/>
          </a:p>
          <a:p>
            <a:pPr lvl="1"/>
            <a:r>
              <a:rPr lang="zh-CN" altLang="en-US" dirty="0"/>
              <a:t>交互方式自行设计，需在文档中说明。</a:t>
            </a:r>
            <a:endParaRPr lang="en-US" altLang="zh-CN" dirty="0"/>
          </a:p>
          <a:p>
            <a:pPr lvl="1"/>
            <a:r>
              <a:rPr lang="zh-CN" altLang="en-US" dirty="0"/>
              <a:t>编程语言无限制。有良好的编程风格（变量命名、函数设计等）。</a:t>
            </a:r>
            <a:endParaRPr lang="en-US" altLang="zh-CN" dirty="0"/>
          </a:p>
          <a:p>
            <a:pPr lvl="1"/>
            <a:r>
              <a:rPr lang="zh-CN" altLang="en-US" dirty="0"/>
              <a:t>可选：当能得到</a:t>
            </a:r>
            <a:r>
              <a:rPr lang="en-US" altLang="zh-CN" dirty="0"/>
              <a:t>24</a:t>
            </a:r>
            <a:r>
              <a:rPr lang="zh-CN" altLang="en-US" dirty="0"/>
              <a:t>时，输出结果为</a:t>
            </a:r>
            <a:r>
              <a:rPr lang="en-US" altLang="zh-CN" dirty="0"/>
              <a:t>24</a:t>
            </a:r>
            <a:r>
              <a:rPr lang="zh-CN" altLang="en-US" dirty="0"/>
              <a:t>的算术表达式（任一个或全部）。</a:t>
            </a:r>
            <a:endParaRPr lang="en-US" altLang="zh-CN" dirty="0"/>
          </a:p>
          <a:p>
            <a:r>
              <a:rPr lang="zh-CN" altLang="en-US" dirty="0"/>
              <a:t>提交</a:t>
            </a:r>
            <a:endParaRPr lang="en-US" altLang="zh-CN" dirty="0"/>
          </a:p>
          <a:p>
            <a:pPr lvl="1"/>
            <a:r>
              <a:rPr lang="zh-CN" altLang="en-US" dirty="0"/>
              <a:t>截止时间：</a:t>
            </a:r>
            <a:r>
              <a:rPr lang="en-US" altLang="zh-CN" dirty="0"/>
              <a:t>2022</a:t>
            </a:r>
            <a:r>
              <a:rPr lang="zh-CN" altLang="en-US" dirty="0"/>
              <a:t>年</a:t>
            </a:r>
            <a:r>
              <a:rPr lang="en-US" altLang="zh-CN" dirty="0"/>
              <a:t>4</a:t>
            </a:r>
            <a:r>
              <a:rPr lang="zh-CN" altLang="en-US" dirty="0"/>
              <a:t>月</a:t>
            </a:r>
            <a:r>
              <a:rPr lang="en-US" altLang="zh-CN" dirty="0"/>
              <a:t>25</a:t>
            </a:r>
            <a:r>
              <a:rPr lang="zh-CN" altLang="en-US" dirty="0"/>
              <a:t>日（周一）中午</a:t>
            </a:r>
            <a:r>
              <a:rPr lang="en-US" altLang="zh-CN" dirty="0"/>
              <a:t>13:00</a:t>
            </a:r>
          </a:p>
          <a:p>
            <a:pPr lvl="1"/>
            <a:r>
              <a:rPr lang="zh-CN" altLang="en-US" dirty="0"/>
              <a:t>提交内容：源码</a:t>
            </a:r>
            <a:r>
              <a:rPr lang="en-US" altLang="zh-CN" dirty="0"/>
              <a:t>+</a:t>
            </a:r>
            <a:r>
              <a:rPr lang="zh-CN" altLang="en-US" dirty="0"/>
              <a:t>实验报告（报告不超过</a:t>
            </a:r>
            <a:r>
              <a:rPr lang="en-US" altLang="zh-CN" dirty="0"/>
              <a:t>4</a:t>
            </a:r>
            <a:r>
              <a:rPr lang="zh-CN" altLang="en-US" dirty="0"/>
              <a:t>页，参考报告模板）</a:t>
            </a:r>
            <a:endParaRPr lang="en-US" altLang="zh-CN" dirty="0"/>
          </a:p>
          <a:p>
            <a:pPr lvl="1"/>
            <a:r>
              <a:rPr lang="zh-CN" altLang="en-US" dirty="0"/>
              <a:t>提交方式：</a:t>
            </a:r>
            <a:r>
              <a:rPr lang="en-US" altLang="zh-CN" dirty="0"/>
              <a:t>BB</a:t>
            </a:r>
            <a:r>
              <a:rPr lang="zh-CN" altLang="en-US" dirty="0"/>
              <a:t>系统中提交（</a:t>
            </a:r>
            <a:r>
              <a:rPr lang="en-US" altLang="zh-CN" dirty="0"/>
              <a:t>http://bb.ustc.edu.cn/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zh-CN" altLang="en-US" dirty="0"/>
              <a:t>评分：源码</a:t>
            </a:r>
            <a:r>
              <a:rPr lang="en-US" altLang="zh-CN" dirty="0"/>
              <a:t>+</a:t>
            </a:r>
            <a:r>
              <a:rPr lang="zh-CN" altLang="en-US" dirty="0"/>
              <a:t>报告</a:t>
            </a:r>
            <a:r>
              <a:rPr lang="en-US" altLang="zh-CN" dirty="0"/>
              <a:t>+</a:t>
            </a:r>
            <a:r>
              <a:rPr lang="zh-CN" altLang="en-US" dirty="0"/>
              <a:t>问答</a:t>
            </a:r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BDD4DCE-705A-4AB6-A59A-4A0470C5E7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45CD9-0508-4D1E-923D-4DFDAA610D19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79351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>
            <a:extLst>
              <a:ext uri="{FF2B5EF4-FFF2-40B4-BE49-F238E27FC236}">
                <a16:creationId xmlns:a16="http://schemas.microsoft.com/office/drawing/2014/main" id="{CAAE0A4D-A1BF-4500-90D0-CA92E9A1823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/>
              <a:t>Templates(</a:t>
            </a:r>
            <a:r>
              <a:rPr lang="zh-CN" altLang="en-US" sz="2800" dirty="0"/>
              <a:t>模板：参数化的类</a:t>
            </a:r>
            <a:r>
              <a:rPr lang="en-US" altLang="zh-CN" sz="2800" dirty="0"/>
              <a:t>)</a:t>
            </a:r>
            <a:r>
              <a:rPr lang="en-US" altLang="zh-CN" b="1" dirty="0"/>
              <a:t> </a:t>
            </a:r>
          </a:p>
        </p:txBody>
      </p:sp>
      <p:sp>
        <p:nvSpPr>
          <p:cNvPr id="61443" name="Rectangle 3">
            <a:extLst>
              <a:ext uri="{FF2B5EF4-FFF2-40B4-BE49-F238E27FC236}">
                <a16:creationId xmlns:a16="http://schemas.microsoft.com/office/drawing/2014/main" id="{19C312E1-5612-4756-8990-DC52F356BEE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1"/>
              <a:t>Support </a:t>
            </a:r>
            <a:r>
              <a:rPr lang="en-US" altLang="zh-CN" b="1" i="1">
                <a:solidFill>
                  <a:schemeClr val="hlink"/>
                </a:solidFill>
              </a:rPr>
              <a:t>generic programming</a:t>
            </a:r>
            <a:r>
              <a:rPr lang="en-US" altLang="zh-CN" b="1"/>
              <a:t> </a:t>
            </a:r>
          </a:p>
          <a:p>
            <a:r>
              <a:rPr lang="en-US" altLang="zh-CN" b="1"/>
              <a:t>Ideal for </a:t>
            </a:r>
            <a:r>
              <a:rPr lang="en-US" altLang="zh-CN" b="1" i="1">
                <a:solidFill>
                  <a:schemeClr val="hlink"/>
                </a:solidFill>
              </a:rPr>
              <a:t>containers</a:t>
            </a:r>
            <a:r>
              <a:rPr lang="en-US" altLang="zh-CN" b="1"/>
              <a:t> </a:t>
            </a:r>
          </a:p>
          <a:p>
            <a:pPr lvl="1"/>
            <a:r>
              <a:rPr lang="en-US" altLang="zh-CN" b="1"/>
              <a:t>Logic is independent from contained objects </a:t>
            </a:r>
          </a:p>
          <a:p>
            <a:r>
              <a:rPr lang="en-US" altLang="zh-CN" b="1"/>
              <a:t>You write the template code </a:t>
            </a:r>
            <a:r>
              <a:rPr lang="en-US" altLang="zh-CN" b="1">
                <a:solidFill>
                  <a:schemeClr val="hlink"/>
                </a:solidFill>
              </a:rPr>
              <a:t>once</a:t>
            </a:r>
            <a:r>
              <a:rPr lang="en-US" altLang="zh-CN" b="1"/>
              <a:t> </a:t>
            </a:r>
          </a:p>
          <a:p>
            <a:r>
              <a:rPr lang="en-US" altLang="zh-CN" b="1"/>
              <a:t>Compiler generates versions on demand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>
            <a:extLst>
              <a:ext uri="{FF2B5EF4-FFF2-40B4-BE49-F238E27FC236}">
                <a16:creationId xmlns:a16="http://schemas.microsoft.com/office/drawing/2014/main" id="{7DC4D799-288C-4457-903D-25D5E9D230B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00"/>
              <a:t>例：通用栈模板</a:t>
            </a:r>
          </a:p>
        </p:txBody>
      </p:sp>
      <p:sp>
        <p:nvSpPr>
          <p:cNvPr id="69636" name="Rectangle 4">
            <a:extLst>
              <a:ext uri="{FF2B5EF4-FFF2-40B4-BE49-F238E27FC236}">
                <a16:creationId xmlns:a16="http://schemas.microsoft.com/office/drawing/2014/main" id="{7FBF35A2-12C4-4E9C-A95F-A93E944847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55914" y="1052514"/>
            <a:ext cx="6840537" cy="5632311"/>
          </a:xfrm>
          <a:prstGeom prst="rect">
            <a:avLst/>
          </a:prstGeom>
          <a:solidFill>
            <a:srgbClr val="DDDDD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9144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3716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8288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2860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kumimoji="0" lang="en-US" altLang="zh-CN" b="1">
                <a:latin typeface="Arial" panose="020B0604020202020204" pitchFamily="34" charset="0"/>
              </a:rPr>
              <a:t>// stack9b.h: A Stack template </a:t>
            </a:r>
          </a:p>
          <a:p>
            <a:r>
              <a:rPr kumimoji="0" lang="en-US" altLang="zh-CN" b="1">
                <a:solidFill>
                  <a:srgbClr val="FF3300"/>
                </a:solidFill>
                <a:latin typeface="Arial" panose="020B0604020202020204" pitchFamily="34" charset="0"/>
              </a:rPr>
              <a:t>template&lt;class T&gt;</a:t>
            </a:r>
            <a:r>
              <a:rPr kumimoji="0" lang="en-US" altLang="zh-CN" b="1">
                <a:latin typeface="Arial" panose="020B0604020202020204" pitchFamily="34" charset="0"/>
              </a:rPr>
              <a:t> </a:t>
            </a:r>
          </a:p>
          <a:p>
            <a:r>
              <a:rPr kumimoji="0" lang="en-US" altLang="zh-CN" b="1">
                <a:latin typeface="Arial" panose="020B0604020202020204" pitchFamily="34" charset="0"/>
              </a:rPr>
              <a:t>class Stack { </a:t>
            </a:r>
          </a:p>
          <a:p>
            <a:r>
              <a:rPr kumimoji="0" lang="en-US" altLang="zh-CN" b="1">
                <a:latin typeface="Arial" panose="020B0604020202020204" pitchFamily="34" charset="0"/>
              </a:rPr>
              <a:t>public: </a:t>
            </a:r>
          </a:p>
          <a:p>
            <a:r>
              <a:rPr kumimoji="0" lang="en-US" altLang="zh-CN" b="1">
                <a:latin typeface="Arial" panose="020B0604020202020204" pitchFamily="34" charset="0"/>
              </a:rPr>
              <a:t>    Stack(int); </a:t>
            </a:r>
          </a:p>
          <a:p>
            <a:r>
              <a:rPr kumimoji="0" lang="en-US" altLang="zh-CN" b="1">
                <a:latin typeface="Arial" panose="020B0604020202020204" pitchFamily="34" charset="0"/>
              </a:rPr>
              <a:t>    void push(</a:t>
            </a:r>
            <a:r>
              <a:rPr kumimoji="0" lang="en-US" altLang="zh-CN" b="1">
                <a:solidFill>
                  <a:srgbClr val="FF3300"/>
                </a:solidFill>
                <a:latin typeface="Arial" panose="020B0604020202020204" pitchFamily="34" charset="0"/>
              </a:rPr>
              <a:t>T</a:t>
            </a:r>
            <a:r>
              <a:rPr kumimoji="0" lang="en-US" altLang="zh-CN" b="1">
                <a:latin typeface="Arial" panose="020B0604020202020204" pitchFamily="34" charset="0"/>
              </a:rPr>
              <a:t>); </a:t>
            </a:r>
          </a:p>
          <a:p>
            <a:r>
              <a:rPr kumimoji="0" lang="en-US" altLang="zh-CN" b="1">
                <a:latin typeface="Arial" panose="020B0604020202020204" pitchFamily="34" charset="0"/>
              </a:rPr>
              <a:t>    </a:t>
            </a:r>
            <a:r>
              <a:rPr kumimoji="0" lang="en-US" altLang="zh-CN" b="1">
                <a:solidFill>
                  <a:srgbClr val="FF3300"/>
                </a:solidFill>
                <a:latin typeface="Arial" panose="020B0604020202020204" pitchFamily="34" charset="0"/>
              </a:rPr>
              <a:t>T</a:t>
            </a:r>
            <a:r>
              <a:rPr kumimoji="0" lang="en-US" altLang="zh-CN" b="1">
                <a:latin typeface="Arial" panose="020B0604020202020204" pitchFamily="34" charset="0"/>
              </a:rPr>
              <a:t> pop(); </a:t>
            </a:r>
          </a:p>
          <a:p>
            <a:r>
              <a:rPr kumimoji="0" lang="en-US" altLang="zh-CN" b="1">
                <a:latin typeface="Arial" panose="020B0604020202020204" pitchFamily="34" charset="0"/>
              </a:rPr>
              <a:t>    </a:t>
            </a:r>
            <a:r>
              <a:rPr kumimoji="0" lang="en-US" altLang="zh-CN" b="1">
                <a:solidFill>
                  <a:srgbClr val="FF3300"/>
                </a:solidFill>
                <a:latin typeface="Arial" panose="020B0604020202020204" pitchFamily="34" charset="0"/>
              </a:rPr>
              <a:t>T</a:t>
            </a:r>
            <a:r>
              <a:rPr kumimoji="0" lang="en-US" altLang="zh-CN" b="1">
                <a:latin typeface="Arial" panose="020B0604020202020204" pitchFamily="34" charset="0"/>
              </a:rPr>
              <a:t> top() const; </a:t>
            </a:r>
          </a:p>
          <a:p>
            <a:r>
              <a:rPr kumimoji="0" lang="en-US" altLang="zh-CN" b="1">
                <a:latin typeface="Arial" panose="020B0604020202020204" pitchFamily="34" charset="0"/>
              </a:rPr>
              <a:t>    int size() const; </a:t>
            </a:r>
          </a:p>
          <a:p>
            <a:r>
              <a:rPr kumimoji="0" lang="en-US" altLang="zh-CN" b="1">
                <a:latin typeface="Arial" panose="020B0604020202020204" pitchFamily="34" charset="0"/>
              </a:rPr>
              <a:t>    ~Stack(); </a:t>
            </a:r>
          </a:p>
          <a:p>
            <a:r>
              <a:rPr kumimoji="0" lang="en-US" altLang="zh-CN" b="1">
                <a:latin typeface="Arial" panose="020B0604020202020204" pitchFamily="34" charset="0"/>
              </a:rPr>
              <a:t>private: </a:t>
            </a:r>
          </a:p>
          <a:p>
            <a:r>
              <a:rPr kumimoji="0" lang="en-US" altLang="zh-CN" b="1">
                <a:latin typeface="Arial" panose="020B0604020202020204" pitchFamily="34" charset="0"/>
              </a:rPr>
              <a:t>    </a:t>
            </a:r>
            <a:r>
              <a:rPr kumimoji="0" lang="en-US" altLang="zh-CN" b="1">
                <a:solidFill>
                  <a:srgbClr val="FF3300"/>
                </a:solidFill>
                <a:latin typeface="Arial" panose="020B0604020202020204" pitchFamily="34" charset="0"/>
              </a:rPr>
              <a:t>T</a:t>
            </a:r>
            <a:r>
              <a:rPr kumimoji="0" lang="en-US" altLang="zh-CN" b="1">
                <a:latin typeface="Arial" panose="020B0604020202020204" pitchFamily="34" charset="0"/>
              </a:rPr>
              <a:t> *data; </a:t>
            </a:r>
          </a:p>
          <a:p>
            <a:r>
              <a:rPr kumimoji="0" lang="en-US" altLang="zh-CN" b="1">
                <a:latin typeface="Arial" panose="020B0604020202020204" pitchFamily="34" charset="0"/>
              </a:rPr>
              <a:t>    int length; </a:t>
            </a:r>
          </a:p>
          <a:p>
            <a:r>
              <a:rPr kumimoji="0" lang="en-US" altLang="zh-CN" b="1">
                <a:latin typeface="Arial" panose="020B0604020202020204" pitchFamily="34" charset="0"/>
              </a:rPr>
              <a:t>    int ptr; </a:t>
            </a:r>
          </a:p>
          <a:p>
            <a:r>
              <a:rPr kumimoji="0" lang="en-US" altLang="zh-CN" b="1">
                <a:latin typeface="Arial" panose="020B0604020202020204" pitchFamily="34" charset="0"/>
              </a:rPr>
              <a:t>};</a:t>
            </a:r>
            <a:r>
              <a:rPr kumimoji="0" lang="en-US" altLang="zh-CN">
                <a:latin typeface="Arial" panose="020B0604020202020204" pitchFamily="34" charset="0"/>
              </a:rPr>
              <a:t> 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60" name="Rectangle 4">
            <a:extLst>
              <a:ext uri="{FF2B5EF4-FFF2-40B4-BE49-F238E27FC236}">
                <a16:creationId xmlns:a16="http://schemas.microsoft.com/office/drawing/2014/main" id="{6BC2F29D-A3C1-4906-84DE-DD04D8A1B7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27350" y="404814"/>
            <a:ext cx="7200900" cy="6001643"/>
          </a:xfrm>
          <a:prstGeom prst="rect">
            <a:avLst/>
          </a:prstGeom>
          <a:solidFill>
            <a:srgbClr val="DDDDD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9144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3716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8288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2860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kumimoji="0" lang="en-US" altLang="zh-CN" b="1">
                <a:latin typeface="Arial" panose="020B0604020202020204" pitchFamily="34" charset="0"/>
              </a:rPr>
              <a:t>template&lt;class T&gt; </a:t>
            </a:r>
          </a:p>
          <a:p>
            <a:r>
              <a:rPr kumimoji="0" lang="en-US" altLang="zh-CN" b="1">
                <a:latin typeface="Arial" panose="020B0604020202020204" pitchFamily="34" charset="0"/>
              </a:rPr>
              <a:t>Stack&lt;T&gt;::Stack(int stk_size) { </a:t>
            </a:r>
          </a:p>
          <a:p>
            <a:r>
              <a:rPr kumimoji="0" lang="en-US" altLang="zh-CN" b="1">
                <a:latin typeface="Arial" panose="020B0604020202020204" pitchFamily="34" charset="0"/>
              </a:rPr>
              <a:t>    data = new T[length = stk_size]; </a:t>
            </a:r>
          </a:p>
          <a:p>
            <a:r>
              <a:rPr kumimoji="0" lang="en-US" altLang="zh-CN" b="1">
                <a:latin typeface="Arial" panose="020B0604020202020204" pitchFamily="34" charset="0"/>
              </a:rPr>
              <a:t>    ptr = 0; </a:t>
            </a:r>
          </a:p>
          <a:p>
            <a:r>
              <a:rPr kumimoji="0" lang="en-US" altLang="zh-CN" b="1">
                <a:latin typeface="Arial" panose="020B0604020202020204" pitchFamily="34" charset="0"/>
              </a:rPr>
              <a:t>}; </a:t>
            </a:r>
          </a:p>
          <a:p>
            <a:r>
              <a:rPr kumimoji="0" lang="en-US" altLang="zh-CN" b="1">
                <a:latin typeface="Arial" panose="020B0604020202020204" pitchFamily="34" charset="0"/>
              </a:rPr>
              <a:t>…</a:t>
            </a:r>
            <a:r>
              <a:rPr kumimoji="0" lang="en-US" altLang="zh-CN">
                <a:latin typeface="Arial" panose="020B0604020202020204" pitchFamily="34" charset="0"/>
              </a:rPr>
              <a:t> </a:t>
            </a:r>
          </a:p>
          <a:p>
            <a:r>
              <a:rPr kumimoji="0" lang="en-US" altLang="zh-CN" b="1">
                <a:latin typeface="Arial" panose="020B0604020202020204" pitchFamily="34" charset="0"/>
              </a:rPr>
              <a:t>template&lt;class T&gt; </a:t>
            </a:r>
          </a:p>
          <a:p>
            <a:r>
              <a:rPr kumimoji="0" lang="en-US" altLang="zh-CN" b="1">
                <a:latin typeface="Arial" panose="020B0604020202020204" pitchFamily="34" charset="0"/>
              </a:rPr>
              <a:t>void Stack&lt;T&gt;::push(T x) { </a:t>
            </a:r>
          </a:p>
          <a:p>
            <a:r>
              <a:rPr kumimoji="0" lang="en-US" altLang="zh-CN" b="1">
                <a:latin typeface="Arial" panose="020B0604020202020204" pitchFamily="34" charset="0"/>
              </a:rPr>
              <a:t>    if (ptr &lt; length)     data[ptr++] = x; </a:t>
            </a:r>
          </a:p>
          <a:p>
            <a:r>
              <a:rPr kumimoji="0" lang="en-US" altLang="zh-CN" b="1">
                <a:latin typeface="Arial" panose="020B0604020202020204" pitchFamily="34" charset="0"/>
              </a:rPr>
              <a:t>    else         throw "overflow"; </a:t>
            </a:r>
          </a:p>
          <a:p>
            <a:r>
              <a:rPr kumimoji="0" lang="en-US" altLang="zh-CN" b="1">
                <a:latin typeface="Arial" panose="020B0604020202020204" pitchFamily="34" charset="0"/>
              </a:rPr>
              <a:t>} </a:t>
            </a:r>
          </a:p>
          <a:p>
            <a:r>
              <a:rPr kumimoji="0" lang="en-US" altLang="zh-CN" b="1">
                <a:latin typeface="Arial" panose="020B0604020202020204" pitchFamily="34" charset="0"/>
              </a:rPr>
              <a:t>template&lt;class T&gt; </a:t>
            </a:r>
          </a:p>
          <a:p>
            <a:r>
              <a:rPr kumimoji="0" lang="en-US" altLang="zh-CN" b="1">
                <a:latin typeface="Arial" panose="020B0604020202020204" pitchFamily="34" charset="0"/>
              </a:rPr>
              <a:t>T Stack&lt;T&gt;::pop() { </a:t>
            </a:r>
          </a:p>
          <a:p>
            <a:r>
              <a:rPr kumimoji="0" lang="en-US" altLang="zh-CN" b="1">
                <a:latin typeface="Arial" panose="020B0604020202020204" pitchFamily="34" charset="0"/>
              </a:rPr>
              <a:t>    if (ptr &gt; 0)    return data[--ptr]; </a:t>
            </a:r>
          </a:p>
          <a:p>
            <a:r>
              <a:rPr kumimoji="0" lang="en-US" altLang="zh-CN" b="1">
                <a:latin typeface="Arial" panose="020B0604020202020204" pitchFamily="34" charset="0"/>
              </a:rPr>
              <a:t>    else      throw "underflow"; </a:t>
            </a:r>
          </a:p>
          <a:p>
            <a:r>
              <a:rPr kumimoji="0" lang="en-US" altLang="zh-CN" b="1">
                <a:latin typeface="Arial" panose="020B0604020202020204" pitchFamily="34" charset="0"/>
              </a:rPr>
              <a:t>}</a:t>
            </a:r>
            <a:r>
              <a:rPr kumimoji="0" lang="en-US" altLang="zh-CN">
                <a:latin typeface="Arial" panose="020B0604020202020204" pitchFamily="34" charset="0"/>
              </a:rPr>
              <a:t> 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>
            <a:extLst>
              <a:ext uri="{FF2B5EF4-FFF2-40B4-BE49-F238E27FC236}">
                <a16:creationId xmlns:a16="http://schemas.microsoft.com/office/drawing/2014/main" id="{BF87418F-F6F6-4565-8702-3A0A09FCE4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82888" y="404814"/>
            <a:ext cx="7416800" cy="6001643"/>
          </a:xfrm>
          <a:prstGeom prst="rect">
            <a:avLst/>
          </a:prstGeom>
          <a:solidFill>
            <a:srgbClr val="DDDDD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9144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3716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8288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2860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kumimoji="0" lang="en-US" altLang="zh-CN" b="1">
                <a:latin typeface="Arial" panose="020B0604020202020204" pitchFamily="34" charset="0"/>
              </a:rPr>
              <a:t>template&lt;class T&gt; </a:t>
            </a:r>
          </a:p>
          <a:p>
            <a:r>
              <a:rPr kumimoji="0" lang="en-US" altLang="zh-CN" b="1">
                <a:latin typeface="Arial" panose="020B0604020202020204" pitchFamily="34" charset="0"/>
              </a:rPr>
              <a:t>T Stack&lt;T&gt;::top() const { </a:t>
            </a:r>
          </a:p>
          <a:p>
            <a:r>
              <a:rPr kumimoji="0" lang="en-US" altLang="zh-CN" b="1">
                <a:latin typeface="Arial" panose="020B0604020202020204" pitchFamily="34" charset="0"/>
              </a:rPr>
              <a:t>    if (ptr &gt; 0) </a:t>
            </a:r>
          </a:p>
          <a:p>
            <a:r>
              <a:rPr kumimoji="0" lang="en-US" altLang="zh-CN" b="1">
                <a:latin typeface="Arial" panose="020B0604020202020204" pitchFamily="34" charset="0"/>
              </a:rPr>
              <a:t>        return data[ptr-1]; </a:t>
            </a:r>
          </a:p>
          <a:p>
            <a:r>
              <a:rPr kumimoji="0" lang="en-US" altLang="zh-CN" b="1">
                <a:latin typeface="Arial" panose="020B0604020202020204" pitchFamily="34" charset="0"/>
              </a:rPr>
              <a:t>    else </a:t>
            </a:r>
          </a:p>
          <a:p>
            <a:r>
              <a:rPr kumimoji="0" lang="en-US" altLang="zh-CN" b="1">
                <a:latin typeface="Arial" panose="020B0604020202020204" pitchFamily="34" charset="0"/>
              </a:rPr>
              <a:t>        throw "underflow"; </a:t>
            </a:r>
          </a:p>
          <a:p>
            <a:r>
              <a:rPr kumimoji="0" lang="en-US" altLang="zh-CN" b="1">
                <a:latin typeface="Arial" panose="020B0604020202020204" pitchFamily="34" charset="0"/>
              </a:rPr>
              <a:t>} </a:t>
            </a:r>
          </a:p>
          <a:p>
            <a:r>
              <a:rPr kumimoji="0" lang="en-US" altLang="zh-CN" b="1">
                <a:latin typeface="Arial" panose="020B0604020202020204" pitchFamily="34" charset="0"/>
              </a:rPr>
              <a:t>…</a:t>
            </a:r>
            <a:r>
              <a:rPr kumimoji="0" lang="en-US" altLang="zh-CN">
                <a:latin typeface="Arial" panose="020B0604020202020204" pitchFamily="34" charset="0"/>
              </a:rPr>
              <a:t> </a:t>
            </a:r>
          </a:p>
          <a:p>
            <a:r>
              <a:rPr kumimoji="0" lang="en-US" altLang="zh-CN" b="1">
                <a:latin typeface="Arial" panose="020B0604020202020204" pitchFamily="34" charset="0"/>
              </a:rPr>
              <a:t>// tstack9b.cpp: Tests the Stack template </a:t>
            </a:r>
          </a:p>
          <a:p>
            <a:r>
              <a:rPr kumimoji="0" lang="en-US" altLang="zh-CN" b="1">
                <a:latin typeface="Arial" panose="020B0604020202020204" pitchFamily="34" charset="0"/>
              </a:rPr>
              <a:t>#include "stack9b.h" </a:t>
            </a:r>
          </a:p>
          <a:p>
            <a:r>
              <a:rPr kumimoji="0" lang="en-US" altLang="zh-CN" b="1">
                <a:latin typeface="Arial" panose="020B0604020202020204" pitchFamily="34" charset="0"/>
              </a:rPr>
              <a:t>#include &lt;iostream&gt; </a:t>
            </a:r>
          </a:p>
          <a:p>
            <a:r>
              <a:rPr kumimoji="0" lang="en-US" altLang="zh-CN" b="1">
                <a:latin typeface="Arial" panose="020B0604020202020204" pitchFamily="34" charset="0"/>
              </a:rPr>
              <a:t>using namespace std; </a:t>
            </a:r>
          </a:p>
          <a:p>
            <a:r>
              <a:rPr kumimoji="0" lang="en-US" altLang="zh-CN" b="1">
                <a:latin typeface="Arial" panose="020B0604020202020204" pitchFamily="34" charset="0"/>
              </a:rPr>
              <a:t>int main() { </a:t>
            </a:r>
          </a:p>
          <a:p>
            <a:r>
              <a:rPr kumimoji="0" lang="en-US" altLang="zh-CN" b="1">
                <a:latin typeface="Arial" panose="020B0604020202020204" pitchFamily="34" charset="0"/>
              </a:rPr>
              <a:t>    const int N = 5; </a:t>
            </a:r>
          </a:p>
          <a:p>
            <a:r>
              <a:rPr kumimoji="0" lang="en-US" altLang="zh-CN" b="1">
                <a:latin typeface="Arial" panose="020B0604020202020204" pitchFamily="34" charset="0"/>
              </a:rPr>
              <a:t>    </a:t>
            </a:r>
            <a:r>
              <a:rPr kumimoji="0" lang="en-US" altLang="zh-CN" b="1">
                <a:solidFill>
                  <a:srgbClr val="FF3300"/>
                </a:solidFill>
                <a:latin typeface="Arial" panose="020B0604020202020204" pitchFamily="34" charset="0"/>
              </a:rPr>
              <a:t>Stack&lt;float&gt; stk(N);</a:t>
            </a:r>
            <a:r>
              <a:rPr kumimoji="0" lang="en-US" altLang="zh-CN" b="1">
                <a:latin typeface="Arial" panose="020B0604020202020204" pitchFamily="34" charset="0"/>
              </a:rPr>
              <a:t> </a:t>
            </a:r>
          </a:p>
          <a:p>
            <a:r>
              <a:rPr kumimoji="0" lang="en-US" altLang="zh-CN" b="1">
                <a:latin typeface="Arial" panose="020B0604020202020204" pitchFamily="34" charset="0"/>
              </a:rPr>
              <a:t>    </a:t>
            </a:r>
            <a:endParaRPr kumimoji="0" lang="en-US" altLang="zh-CN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4" name="Rectangle 4">
            <a:extLst>
              <a:ext uri="{FF2B5EF4-FFF2-40B4-BE49-F238E27FC236}">
                <a16:creationId xmlns:a16="http://schemas.microsoft.com/office/drawing/2014/main" id="{D48D5371-3796-4D8D-88F0-3763BD62E0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1088" y="836613"/>
            <a:ext cx="7848600" cy="2308324"/>
          </a:xfrm>
          <a:prstGeom prst="rect">
            <a:avLst/>
          </a:prstGeom>
          <a:solidFill>
            <a:srgbClr val="DDDDD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DDDDDD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9144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3716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8288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2860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kumimoji="0" lang="en-US" altLang="zh-CN" b="1">
                <a:latin typeface="Arial" panose="020B0604020202020204" pitchFamily="34" charset="0"/>
              </a:rPr>
              <a:t>    for (int i = 0; i &lt; N; ++i) </a:t>
            </a:r>
          </a:p>
          <a:p>
            <a:r>
              <a:rPr kumimoji="0" lang="en-US" altLang="zh-CN" b="1">
                <a:latin typeface="Arial" panose="020B0604020202020204" pitchFamily="34" charset="0"/>
              </a:rPr>
              <a:t>        stk.push(i + 0.5); </a:t>
            </a:r>
          </a:p>
          <a:p>
            <a:r>
              <a:rPr kumimoji="0" lang="en-US" altLang="zh-CN" b="1">
                <a:latin typeface="Arial" panose="020B0604020202020204" pitchFamily="34" charset="0"/>
              </a:rPr>
              <a:t>    while (stk.size() &gt; 0) </a:t>
            </a:r>
          </a:p>
          <a:p>
            <a:r>
              <a:rPr kumimoji="0" lang="en-US" altLang="zh-CN" b="1">
                <a:latin typeface="Arial" panose="020B0604020202020204" pitchFamily="34" charset="0"/>
              </a:rPr>
              <a:t>        cout &lt;&lt; stk.pop() &lt;&lt; ' '; </a:t>
            </a:r>
          </a:p>
          <a:p>
            <a:r>
              <a:rPr kumimoji="0" lang="en-US" altLang="zh-CN" b="1">
                <a:latin typeface="Arial" panose="020B0604020202020204" pitchFamily="34" charset="0"/>
              </a:rPr>
              <a:t>    cout &lt;&lt; endl; </a:t>
            </a:r>
          </a:p>
          <a:p>
            <a:r>
              <a:rPr kumimoji="0" lang="en-US" altLang="zh-CN" b="1">
                <a:latin typeface="Arial" panose="020B0604020202020204" pitchFamily="34" charset="0"/>
              </a:rPr>
              <a:t>}</a:t>
            </a:r>
            <a:r>
              <a:rPr kumimoji="0" lang="en-US" altLang="zh-CN">
                <a:latin typeface="Arial" panose="020B0604020202020204" pitchFamily="34" charset="0"/>
              </a:rPr>
              <a:t> </a:t>
            </a:r>
          </a:p>
        </p:txBody>
      </p:sp>
      <p:sp>
        <p:nvSpPr>
          <p:cNvPr id="71685" name="Rectangle 5">
            <a:extLst>
              <a:ext uri="{FF2B5EF4-FFF2-40B4-BE49-F238E27FC236}">
                <a16:creationId xmlns:a16="http://schemas.microsoft.com/office/drawing/2014/main" id="{D86F7946-58BC-4800-9D21-AEB96B0409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79650" y="3357563"/>
            <a:ext cx="2491388" cy="3181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80000"/>
              </a:lnSpc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None/>
            </a:pPr>
            <a:r>
              <a:rPr lang="zh-CN" altLang="en-US" b="1"/>
              <a:t>输出：</a:t>
            </a:r>
            <a:r>
              <a:rPr lang="en-US" altLang="zh-CN" b="1" i="1"/>
              <a:t>4.5 3.5 2.5 1.5 0.5</a:t>
            </a:r>
            <a:r>
              <a:rPr lang="en-US" altLang="zh-CN"/>
              <a:t> 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>
            <a:extLst>
              <a:ext uri="{FF2B5EF4-FFF2-40B4-BE49-F238E27FC236}">
                <a16:creationId xmlns:a16="http://schemas.microsoft.com/office/drawing/2014/main" id="{98D56376-7AC1-4B53-BA06-EADB56E2AD9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 dirty="0"/>
              <a:t>小结</a:t>
            </a:r>
            <a:r>
              <a:rPr lang="en-US" altLang="zh-CN" sz="2800" dirty="0"/>
              <a:t>:</a:t>
            </a:r>
            <a:r>
              <a:rPr lang="en-US" altLang="zh-CN" sz="2800" i="1" dirty="0"/>
              <a:t>A First Look at C++</a:t>
            </a:r>
          </a:p>
        </p:txBody>
      </p:sp>
      <p:sp>
        <p:nvSpPr>
          <p:cNvPr id="72707" name="Rectangle 3">
            <a:extLst>
              <a:ext uri="{FF2B5EF4-FFF2-40B4-BE49-F238E27FC236}">
                <a16:creationId xmlns:a16="http://schemas.microsoft.com/office/drawing/2014/main" id="{B97D47AB-1CA5-4166-A98B-993244E2085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09599" y="1227668"/>
            <a:ext cx="10741155" cy="3416522"/>
          </a:xfrm>
        </p:spPr>
        <p:txBody>
          <a:bodyPr/>
          <a:lstStyle/>
          <a:p>
            <a:r>
              <a:rPr lang="en-US" altLang="zh-CN" b="1" dirty="0"/>
              <a:t>C++ emphasizes </a:t>
            </a:r>
            <a:r>
              <a:rPr lang="en-US" altLang="zh-CN" b="1" dirty="0">
                <a:solidFill>
                  <a:srgbClr val="FF3300"/>
                </a:solidFill>
              </a:rPr>
              <a:t>type safety</a:t>
            </a:r>
            <a:r>
              <a:rPr lang="en-US" altLang="zh-CN" b="1" dirty="0"/>
              <a:t> </a:t>
            </a:r>
          </a:p>
          <a:p>
            <a:r>
              <a:rPr lang="en-US" altLang="zh-CN" b="1" dirty="0" err="1"/>
              <a:t>IOStreams</a:t>
            </a:r>
            <a:r>
              <a:rPr lang="en-US" altLang="zh-CN" b="1" dirty="0"/>
              <a:t> provide </a:t>
            </a:r>
            <a:r>
              <a:rPr lang="en-US" altLang="zh-CN" b="1" dirty="0">
                <a:solidFill>
                  <a:srgbClr val="FF3300"/>
                </a:solidFill>
              </a:rPr>
              <a:t>type-safe</a:t>
            </a:r>
            <a:r>
              <a:rPr lang="en-US" altLang="zh-CN" b="1" dirty="0"/>
              <a:t> I/O </a:t>
            </a:r>
          </a:p>
          <a:p>
            <a:r>
              <a:rPr lang="en-US" altLang="zh-CN" b="1" dirty="0"/>
              <a:t>new and delete provide </a:t>
            </a:r>
            <a:r>
              <a:rPr lang="en-US" altLang="zh-CN" b="1" dirty="0">
                <a:solidFill>
                  <a:srgbClr val="FF3300"/>
                </a:solidFill>
              </a:rPr>
              <a:t>safe</a:t>
            </a:r>
            <a:r>
              <a:rPr lang="en-US" altLang="zh-CN" b="1" dirty="0"/>
              <a:t> heap management </a:t>
            </a:r>
          </a:p>
          <a:p>
            <a:r>
              <a:rPr lang="en-US" altLang="zh-CN" b="1" dirty="0">
                <a:solidFill>
                  <a:srgbClr val="FF3300"/>
                </a:solidFill>
              </a:rPr>
              <a:t>Classes</a:t>
            </a:r>
            <a:r>
              <a:rPr lang="en-US" altLang="zh-CN" b="1" dirty="0"/>
              <a:t> are like structs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CN" b="1" dirty="0"/>
              <a:t>They allow member functions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CN" b="1" dirty="0"/>
              <a:t>They support explicit access control </a:t>
            </a:r>
          </a:p>
          <a:p>
            <a:r>
              <a:rPr lang="en-US" altLang="zh-CN" b="1" dirty="0">
                <a:solidFill>
                  <a:srgbClr val="FF3300"/>
                </a:solidFill>
              </a:rPr>
              <a:t>Templates</a:t>
            </a:r>
            <a:r>
              <a:rPr lang="en-US" altLang="zh-CN" b="1" dirty="0"/>
              <a:t> support generic programming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>
            <a:extLst>
              <a:ext uri="{FF2B5EF4-FFF2-40B4-BE49-F238E27FC236}">
                <a16:creationId xmlns:a16="http://schemas.microsoft.com/office/drawing/2014/main" id="{004C00F2-41BA-48B0-AB00-5EC1F2B29F6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098675" y="304800"/>
            <a:ext cx="8001000" cy="1195388"/>
          </a:xfrm>
        </p:spPr>
        <p:txBody>
          <a:bodyPr/>
          <a:lstStyle/>
          <a:p>
            <a:pPr eaLnBrk="1" hangingPunct="1"/>
            <a:r>
              <a:rPr lang="zh-CN" altLang="en-US" sz="3800"/>
              <a:t>提纲</a:t>
            </a:r>
          </a:p>
        </p:txBody>
      </p:sp>
      <p:sp>
        <p:nvSpPr>
          <p:cNvPr id="15363" name="Rectangle 3">
            <a:extLst>
              <a:ext uri="{FF2B5EF4-FFF2-40B4-BE49-F238E27FC236}">
                <a16:creationId xmlns:a16="http://schemas.microsoft.com/office/drawing/2014/main" id="{DEFB071C-E614-4A5A-9F63-8FFC8F58595C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2090738" y="2000251"/>
            <a:ext cx="3924300" cy="4308475"/>
          </a:xfrm>
        </p:spPr>
        <p:txBody>
          <a:bodyPr/>
          <a:lstStyle/>
          <a:p>
            <a:pPr eaLnBrk="1" hangingPunct="1"/>
            <a:r>
              <a:rPr lang="en-US" altLang="zh-CN" sz="2400"/>
              <a:t>1. </a:t>
            </a:r>
            <a:r>
              <a:rPr lang="zh-CN" altLang="en-US" sz="2400"/>
              <a:t>概论</a:t>
            </a:r>
          </a:p>
          <a:p>
            <a:pPr eaLnBrk="1" hangingPunct="1"/>
            <a:r>
              <a:rPr lang="en-US" altLang="zh-CN" sz="2400"/>
              <a:t>2. </a:t>
            </a:r>
            <a:r>
              <a:rPr lang="zh-CN" altLang="en-US" sz="2400"/>
              <a:t>模板机制的介绍</a:t>
            </a:r>
          </a:p>
          <a:p>
            <a:pPr eaLnBrk="1" hangingPunct="1"/>
            <a:r>
              <a:rPr lang="en-US" altLang="zh-CN" sz="2400"/>
              <a:t>3. STL</a:t>
            </a:r>
            <a:r>
              <a:rPr lang="zh-CN" altLang="en-US" sz="2400"/>
              <a:t>中的基本概念</a:t>
            </a:r>
          </a:p>
          <a:p>
            <a:pPr eaLnBrk="1" hangingPunct="1"/>
            <a:r>
              <a:rPr lang="en-US" altLang="zh-CN" sz="2400"/>
              <a:t>4. </a:t>
            </a:r>
            <a:r>
              <a:rPr lang="zh-CN" altLang="en-US" sz="2400"/>
              <a:t>容器概述</a:t>
            </a:r>
          </a:p>
          <a:p>
            <a:pPr eaLnBrk="1" hangingPunct="1"/>
            <a:r>
              <a:rPr lang="en-US" altLang="zh-CN" sz="2400"/>
              <a:t>5. </a:t>
            </a:r>
            <a:r>
              <a:rPr lang="zh-CN" altLang="en-US" sz="2400"/>
              <a:t>迭代器</a:t>
            </a:r>
          </a:p>
          <a:p>
            <a:pPr eaLnBrk="1" hangingPunct="1"/>
            <a:r>
              <a:rPr lang="en-US" altLang="zh-CN" sz="2400"/>
              <a:t>6. </a:t>
            </a:r>
            <a:r>
              <a:rPr lang="zh-CN" altLang="en-US" sz="2400"/>
              <a:t>算法简介</a:t>
            </a:r>
          </a:p>
        </p:txBody>
      </p:sp>
    </p:spTree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6">
            <a:extLst>
              <a:ext uri="{FF2B5EF4-FFF2-40B4-BE49-F238E27FC236}">
                <a16:creationId xmlns:a16="http://schemas.microsoft.com/office/drawing/2014/main" id="{853A92A2-ECA9-4390-8B80-46013AE508E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概论</a:t>
            </a:r>
          </a:p>
        </p:txBody>
      </p:sp>
      <p:sp>
        <p:nvSpPr>
          <p:cNvPr id="16387" name="Rectangle 7">
            <a:extLst>
              <a:ext uri="{FF2B5EF4-FFF2-40B4-BE49-F238E27FC236}">
                <a16:creationId xmlns:a16="http://schemas.microsoft.com/office/drawing/2014/main" id="{504340B2-CBB0-402E-805D-AA67C3F1EFC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 dirty="0"/>
              <a:t>C++ </a:t>
            </a:r>
            <a:r>
              <a:rPr lang="zh-CN" altLang="en-US" dirty="0"/>
              <a:t>语言的核心优势之一就是便于软件的重用</a:t>
            </a:r>
          </a:p>
          <a:p>
            <a:pPr eaLnBrk="1" hangingPunct="1"/>
            <a:endParaRPr lang="en-US" altLang="zh-CN" dirty="0"/>
          </a:p>
          <a:p>
            <a:pPr eaLnBrk="1" hangingPunct="1"/>
            <a:r>
              <a:rPr lang="en-US" altLang="zh-CN" dirty="0"/>
              <a:t>C++</a:t>
            </a:r>
            <a:r>
              <a:rPr lang="zh-CN" altLang="en-US" dirty="0"/>
              <a:t>中有两个方面体现重用：</a:t>
            </a:r>
          </a:p>
          <a:p>
            <a:pPr marL="457200" lvl="1" indent="0" eaLnBrk="1" hangingPunct="1">
              <a:buNone/>
            </a:pPr>
            <a:r>
              <a:rPr lang="en-US" altLang="zh-CN" dirty="0"/>
              <a:t>1. </a:t>
            </a:r>
            <a:r>
              <a:rPr lang="zh-CN" altLang="en-US" dirty="0"/>
              <a:t>面向对象的思想：继承和多态，标准类库</a:t>
            </a:r>
          </a:p>
          <a:p>
            <a:pPr marL="457200" lvl="1" indent="0" eaLnBrk="1" hangingPunct="1">
              <a:buNone/>
            </a:pPr>
            <a:r>
              <a:rPr lang="en-US" altLang="zh-CN" dirty="0"/>
              <a:t>2. </a:t>
            </a:r>
            <a:r>
              <a:rPr lang="zh-CN" altLang="en-US" dirty="0"/>
              <a:t>泛型程序设计</a:t>
            </a:r>
            <a:r>
              <a:rPr lang="en-US" altLang="zh-CN" dirty="0"/>
              <a:t>(generic programming) </a:t>
            </a:r>
            <a:r>
              <a:rPr lang="zh-CN" altLang="en-US" dirty="0"/>
              <a:t>的思想：模板机制，以及标准模板库 </a:t>
            </a:r>
            <a:r>
              <a:rPr lang="en-US" altLang="zh-CN" dirty="0"/>
              <a:t>STL</a:t>
            </a:r>
          </a:p>
          <a:p>
            <a:pPr eaLnBrk="1" hangingPunct="1"/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63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63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63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63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5">
            <a:extLst>
              <a:ext uri="{FF2B5EF4-FFF2-40B4-BE49-F238E27FC236}">
                <a16:creationId xmlns:a16="http://schemas.microsoft.com/office/drawing/2014/main" id="{B8007505-9A67-446D-B739-630EA4C438F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3800"/>
              <a:t>泛型程序设计</a:t>
            </a:r>
          </a:p>
        </p:txBody>
      </p:sp>
      <p:sp>
        <p:nvSpPr>
          <p:cNvPr id="17411" name="Rectangle 6">
            <a:extLst>
              <a:ext uri="{FF2B5EF4-FFF2-40B4-BE49-F238E27FC236}">
                <a16:creationId xmlns:a16="http://schemas.microsoft.com/office/drawing/2014/main" id="{23352709-486A-4017-BE83-D45ED03FD35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sz="2400"/>
              <a:t>泛型程序设计，简单地说就是</a:t>
            </a:r>
            <a:r>
              <a:rPr lang="zh-CN" altLang="en-US" sz="2400">
                <a:solidFill>
                  <a:schemeClr val="accent2"/>
                </a:solidFill>
              </a:rPr>
              <a:t>使用模板的程序设计</a:t>
            </a:r>
            <a:r>
              <a:rPr lang="zh-CN" altLang="en-US" sz="2400"/>
              <a:t>法。</a:t>
            </a:r>
          </a:p>
          <a:p>
            <a:pPr lvl="1" eaLnBrk="1" hangingPunct="1"/>
            <a:r>
              <a:rPr lang="zh-CN" altLang="en-US" sz="2000"/>
              <a:t>将一些常用的数据结构（比如链表，数组，二叉树）和算法（比如排序，查找）写成模板，以后则不论数据结构里放的是什么对象，算法针对什么样的对象，则都不必重新实现数据结构，重新编写算法。</a:t>
            </a:r>
          </a:p>
          <a:p>
            <a:pPr eaLnBrk="1" hangingPunct="1"/>
            <a:r>
              <a:rPr lang="zh-CN" altLang="en-US" sz="2400"/>
              <a:t>标准模板库 </a:t>
            </a:r>
            <a:r>
              <a:rPr lang="en-US" altLang="zh-CN" sz="2400"/>
              <a:t>(Standard Template Library) </a:t>
            </a:r>
            <a:r>
              <a:rPr lang="zh-CN" altLang="en-US" sz="2400"/>
              <a:t>就是一些常用数据结构和算法的模板的集合。主要由 </a:t>
            </a:r>
            <a:r>
              <a:rPr lang="en-US" altLang="zh-CN" sz="2400"/>
              <a:t>Alex Stepanov </a:t>
            </a:r>
            <a:r>
              <a:rPr lang="zh-CN" altLang="en-US" sz="2400"/>
              <a:t>开发，于</a:t>
            </a:r>
            <a:r>
              <a:rPr lang="en-US" altLang="zh-CN" sz="2400"/>
              <a:t>1998</a:t>
            </a:r>
            <a:r>
              <a:rPr lang="zh-CN" altLang="en-US" sz="2400"/>
              <a:t>年被添加进</a:t>
            </a:r>
            <a:r>
              <a:rPr lang="en-US" altLang="zh-CN" sz="2400"/>
              <a:t>C++</a:t>
            </a:r>
            <a:r>
              <a:rPr lang="zh-CN" altLang="en-US" sz="2400"/>
              <a:t>标准</a:t>
            </a:r>
          </a:p>
          <a:p>
            <a:pPr eaLnBrk="1" hangingPunct="1"/>
            <a:endParaRPr lang="zh-CN" altLang="en-US" sz="2400"/>
          </a:p>
          <a:p>
            <a:pPr eaLnBrk="1" hangingPunct="1"/>
            <a:r>
              <a:rPr lang="zh-CN" altLang="en-US" sz="2400"/>
              <a:t>有了</a:t>
            </a:r>
            <a:r>
              <a:rPr lang="en-US" altLang="zh-CN" sz="2400"/>
              <a:t>STL</a:t>
            </a:r>
            <a:r>
              <a:rPr lang="zh-CN" altLang="en-US" sz="2400"/>
              <a:t>，不必再从头写大多的标准数据结构和算法，并且可获得非常高的性能。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>
            <a:extLst>
              <a:ext uri="{FF2B5EF4-FFF2-40B4-BE49-F238E27FC236}">
                <a16:creationId xmlns:a16="http://schemas.microsoft.com/office/drawing/2014/main" id="{97BE2ECB-6B59-4B82-80FC-A63A09F37B8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模板引子</a:t>
            </a:r>
            <a:endParaRPr lang="zh-CN" altLang="zh-CN"/>
          </a:p>
        </p:txBody>
      </p:sp>
      <p:sp>
        <p:nvSpPr>
          <p:cNvPr id="18435" name="Rectangle 3">
            <a:extLst>
              <a:ext uri="{FF2B5EF4-FFF2-40B4-BE49-F238E27FC236}">
                <a16:creationId xmlns:a16="http://schemas.microsoft.com/office/drawing/2014/main" id="{DE6B5802-B1E9-46A9-92DB-44982A6AF44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just" eaLnBrk="1" hangingPunct="1">
              <a:buFont typeface="Wingdings" panose="05000000000000000000" pitchFamily="2" charset="2"/>
              <a:buNone/>
            </a:pPr>
            <a:r>
              <a:rPr lang="en-US" altLang="zh-CN" sz="2400"/>
              <a:t>1.</a:t>
            </a:r>
            <a:r>
              <a:rPr lang="zh-CN" altLang="en-US" sz="2400"/>
              <a:t>假如设计一个求两参数最大值的函数，在实践中我们可能需要定义四个函数：</a:t>
            </a:r>
          </a:p>
          <a:p>
            <a:pPr algn="just" eaLnBrk="1" hangingPunct="1">
              <a:buFont typeface="Wingdings" panose="05000000000000000000" pitchFamily="2" charset="2"/>
              <a:buNone/>
            </a:pPr>
            <a:r>
              <a:rPr lang="zh-CN" altLang="en-US" sz="2400">
                <a:cs typeface="Courier New" panose="02070309020205020404" pitchFamily="49" charset="0"/>
              </a:rPr>
              <a:t>	</a:t>
            </a:r>
            <a:r>
              <a:rPr lang="en-US" altLang="zh-CN" sz="2400">
                <a:solidFill>
                  <a:srgbClr val="FF0000"/>
                </a:solidFill>
                <a:cs typeface="Courier New" panose="02070309020205020404" pitchFamily="49" charset="0"/>
              </a:rPr>
              <a:t>int</a:t>
            </a:r>
            <a:r>
              <a:rPr lang="en-US" altLang="zh-CN" sz="2400">
                <a:cs typeface="Courier New" panose="02070309020205020404" pitchFamily="49" charset="0"/>
              </a:rPr>
              <a:t> max</a:t>
            </a:r>
            <a:r>
              <a:rPr lang="zh-CN" altLang="en-US" sz="2400">
                <a:cs typeface="Courier New" panose="02070309020205020404" pitchFamily="49" charset="0"/>
              </a:rPr>
              <a:t> </a:t>
            </a:r>
            <a:r>
              <a:rPr lang="en-US" altLang="zh-CN" sz="2400">
                <a:cs typeface="Courier New" panose="02070309020205020404" pitchFamily="49" charset="0"/>
              </a:rPr>
              <a:t>(</a:t>
            </a:r>
            <a:r>
              <a:rPr lang="zh-CN" altLang="en-US" sz="2400">
                <a:cs typeface="Courier New" panose="02070309020205020404" pitchFamily="49" charset="0"/>
              </a:rPr>
              <a:t> </a:t>
            </a:r>
            <a:r>
              <a:rPr lang="en-US" altLang="zh-CN" sz="2400">
                <a:solidFill>
                  <a:srgbClr val="FF0000"/>
                </a:solidFill>
                <a:cs typeface="Courier New" panose="02070309020205020404" pitchFamily="49" charset="0"/>
              </a:rPr>
              <a:t>int</a:t>
            </a:r>
            <a:r>
              <a:rPr lang="en-US" altLang="zh-CN" sz="2400">
                <a:cs typeface="Courier New" panose="02070309020205020404" pitchFamily="49" charset="0"/>
              </a:rPr>
              <a:t> a</a:t>
            </a:r>
            <a:r>
              <a:rPr lang="zh-CN" altLang="en-US" sz="2400">
                <a:cs typeface="Courier New" panose="02070309020205020404" pitchFamily="49" charset="0"/>
              </a:rPr>
              <a:t> </a:t>
            </a:r>
            <a:r>
              <a:rPr lang="en-US" altLang="zh-CN" sz="2400">
                <a:cs typeface="Courier New" panose="02070309020205020404" pitchFamily="49" charset="0"/>
              </a:rPr>
              <a:t>,</a:t>
            </a:r>
            <a:r>
              <a:rPr lang="zh-CN" altLang="en-US" sz="2400">
                <a:cs typeface="Courier New" panose="02070309020205020404" pitchFamily="49" charset="0"/>
              </a:rPr>
              <a:t> </a:t>
            </a:r>
            <a:r>
              <a:rPr lang="en-US" altLang="zh-CN" sz="2400">
                <a:solidFill>
                  <a:srgbClr val="FF0000"/>
                </a:solidFill>
                <a:cs typeface="Courier New" panose="02070309020205020404" pitchFamily="49" charset="0"/>
              </a:rPr>
              <a:t>int</a:t>
            </a:r>
            <a:r>
              <a:rPr lang="en-US" altLang="zh-CN" sz="2400">
                <a:cs typeface="Courier New" panose="02070309020205020404" pitchFamily="49" charset="0"/>
              </a:rPr>
              <a:t> b</a:t>
            </a:r>
            <a:r>
              <a:rPr lang="zh-CN" altLang="en-US" sz="2400">
                <a:cs typeface="Courier New" panose="02070309020205020404" pitchFamily="49" charset="0"/>
              </a:rPr>
              <a:t> </a:t>
            </a:r>
            <a:r>
              <a:rPr lang="en-US" altLang="zh-CN" sz="2400">
                <a:cs typeface="Courier New" panose="02070309020205020404" pitchFamily="49" charset="0"/>
              </a:rPr>
              <a:t>)</a:t>
            </a:r>
            <a:r>
              <a:rPr lang="zh-CN" altLang="en-US" sz="2400">
                <a:cs typeface="Courier New" panose="02070309020205020404" pitchFamily="49" charset="0"/>
              </a:rPr>
              <a:t> </a:t>
            </a:r>
            <a:r>
              <a:rPr lang="en-US" altLang="zh-CN" sz="2400">
                <a:cs typeface="Courier New" panose="02070309020205020404" pitchFamily="49" charset="0"/>
              </a:rPr>
              <a:t>{</a:t>
            </a:r>
            <a:r>
              <a:rPr lang="zh-CN" altLang="en-US" sz="2400">
                <a:cs typeface="Courier New" panose="02070309020205020404" pitchFamily="49" charset="0"/>
              </a:rPr>
              <a:t> </a:t>
            </a:r>
            <a:r>
              <a:rPr lang="en-US" altLang="zh-CN" sz="2400">
                <a:cs typeface="Courier New" panose="02070309020205020404" pitchFamily="49" charset="0"/>
              </a:rPr>
              <a:t>return</a:t>
            </a:r>
            <a:r>
              <a:rPr lang="zh-CN" altLang="en-US" sz="2400">
                <a:cs typeface="Courier New" panose="02070309020205020404" pitchFamily="49" charset="0"/>
              </a:rPr>
              <a:t> </a:t>
            </a:r>
            <a:r>
              <a:rPr lang="en-US" altLang="zh-CN" sz="2400">
                <a:cs typeface="Courier New" panose="02070309020205020404" pitchFamily="49" charset="0"/>
              </a:rPr>
              <a:t>(</a:t>
            </a:r>
            <a:r>
              <a:rPr lang="zh-CN" altLang="en-US" sz="2400">
                <a:cs typeface="Courier New" panose="02070309020205020404" pitchFamily="49" charset="0"/>
              </a:rPr>
              <a:t> </a:t>
            </a:r>
            <a:r>
              <a:rPr lang="en-US" altLang="zh-CN" sz="2400">
                <a:cs typeface="Courier New" panose="02070309020205020404" pitchFamily="49" charset="0"/>
              </a:rPr>
              <a:t>a</a:t>
            </a:r>
            <a:r>
              <a:rPr lang="zh-CN" altLang="en-US" sz="2400">
                <a:cs typeface="Courier New" panose="02070309020205020404" pitchFamily="49" charset="0"/>
              </a:rPr>
              <a:t> </a:t>
            </a:r>
            <a:r>
              <a:rPr lang="en-US" altLang="zh-CN" sz="2400">
                <a:cs typeface="Courier New" panose="02070309020205020404" pitchFamily="49" charset="0"/>
              </a:rPr>
              <a:t>&gt;</a:t>
            </a:r>
            <a:r>
              <a:rPr lang="zh-CN" altLang="en-US" sz="2400">
                <a:cs typeface="Courier New" panose="02070309020205020404" pitchFamily="49" charset="0"/>
              </a:rPr>
              <a:t> </a:t>
            </a:r>
            <a:r>
              <a:rPr lang="en-US" altLang="zh-CN" sz="2400">
                <a:cs typeface="Courier New" panose="02070309020205020404" pitchFamily="49" charset="0"/>
              </a:rPr>
              <a:t>b</a:t>
            </a:r>
            <a:r>
              <a:rPr lang="zh-CN" altLang="en-US" sz="2400">
                <a:cs typeface="Courier New" panose="02070309020205020404" pitchFamily="49" charset="0"/>
              </a:rPr>
              <a:t> </a:t>
            </a:r>
            <a:r>
              <a:rPr lang="en-US" altLang="zh-CN" sz="2400">
                <a:cs typeface="Courier New" panose="02070309020205020404" pitchFamily="49" charset="0"/>
              </a:rPr>
              <a:t>)</a:t>
            </a:r>
            <a:r>
              <a:rPr lang="zh-CN" altLang="en-US" sz="2400">
                <a:cs typeface="Courier New" panose="02070309020205020404" pitchFamily="49" charset="0"/>
              </a:rPr>
              <a:t> </a:t>
            </a:r>
            <a:r>
              <a:rPr lang="en-US" altLang="zh-CN" sz="2400">
                <a:cs typeface="Courier New" panose="02070309020205020404" pitchFamily="49" charset="0"/>
              </a:rPr>
              <a:t>?</a:t>
            </a:r>
            <a:r>
              <a:rPr lang="zh-CN" altLang="en-US" sz="2400">
                <a:cs typeface="Courier New" panose="02070309020205020404" pitchFamily="49" charset="0"/>
              </a:rPr>
              <a:t> </a:t>
            </a:r>
            <a:r>
              <a:rPr lang="en-US" altLang="zh-CN" sz="2400">
                <a:cs typeface="Courier New" panose="02070309020205020404" pitchFamily="49" charset="0"/>
              </a:rPr>
              <a:t>a</a:t>
            </a:r>
            <a:r>
              <a:rPr lang="zh-CN" altLang="en-US" sz="2400">
                <a:cs typeface="Courier New" panose="02070309020205020404" pitchFamily="49" charset="0"/>
              </a:rPr>
              <a:t> </a:t>
            </a:r>
            <a:r>
              <a:rPr lang="en-US" altLang="zh-CN" sz="2400">
                <a:cs typeface="Courier New" panose="02070309020205020404" pitchFamily="49" charset="0"/>
              </a:rPr>
              <a:t>,</a:t>
            </a:r>
            <a:r>
              <a:rPr lang="zh-CN" altLang="en-US" sz="2400">
                <a:cs typeface="Courier New" panose="02070309020205020404" pitchFamily="49" charset="0"/>
              </a:rPr>
              <a:t> </a:t>
            </a:r>
            <a:r>
              <a:rPr lang="en-US" altLang="zh-CN" sz="2400">
                <a:cs typeface="Courier New" panose="02070309020205020404" pitchFamily="49" charset="0"/>
              </a:rPr>
              <a:t>b</a:t>
            </a:r>
            <a:r>
              <a:rPr lang="zh-CN" altLang="en-US" sz="2400">
                <a:cs typeface="Courier New" panose="02070309020205020404" pitchFamily="49" charset="0"/>
              </a:rPr>
              <a:t> </a:t>
            </a:r>
            <a:r>
              <a:rPr lang="en-US" altLang="zh-CN" sz="2400">
                <a:cs typeface="Courier New" panose="02070309020205020404" pitchFamily="49" charset="0"/>
              </a:rPr>
              <a:t>; }</a:t>
            </a:r>
          </a:p>
          <a:p>
            <a:pPr algn="just" eaLnBrk="1" hangingPunct="1">
              <a:buFont typeface="Wingdings" panose="05000000000000000000" pitchFamily="2" charset="2"/>
              <a:buNone/>
            </a:pPr>
            <a:r>
              <a:rPr lang="en-US" altLang="zh-CN" sz="2400">
                <a:cs typeface="Courier New" panose="02070309020205020404" pitchFamily="49" charset="0"/>
              </a:rPr>
              <a:t>	</a:t>
            </a:r>
            <a:r>
              <a:rPr lang="en-US" altLang="zh-CN" sz="2400">
                <a:solidFill>
                  <a:srgbClr val="FF0000"/>
                </a:solidFill>
                <a:cs typeface="Courier New" panose="02070309020205020404" pitchFamily="49" charset="0"/>
              </a:rPr>
              <a:t>long</a:t>
            </a:r>
            <a:r>
              <a:rPr lang="en-US" altLang="zh-CN" sz="2400">
                <a:cs typeface="Courier New" panose="02070309020205020404" pitchFamily="49" charset="0"/>
              </a:rPr>
              <a:t> max ( </a:t>
            </a:r>
            <a:r>
              <a:rPr lang="en-US" altLang="zh-CN" sz="2400">
                <a:solidFill>
                  <a:srgbClr val="FF0000"/>
                </a:solidFill>
                <a:cs typeface="Courier New" panose="02070309020205020404" pitchFamily="49" charset="0"/>
              </a:rPr>
              <a:t>long</a:t>
            </a:r>
            <a:r>
              <a:rPr lang="en-US" altLang="zh-CN" sz="2400">
                <a:cs typeface="Courier New" panose="02070309020205020404" pitchFamily="49" charset="0"/>
              </a:rPr>
              <a:t> a , </a:t>
            </a:r>
            <a:r>
              <a:rPr lang="en-US" altLang="zh-CN" sz="2400">
                <a:solidFill>
                  <a:srgbClr val="FF0000"/>
                </a:solidFill>
                <a:cs typeface="Courier New" panose="02070309020205020404" pitchFamily="49" charset="0"/>
              </a:rPr>
              <a:t>long</a:t>
            </a:r>
            <a:r>
              <a:rPr lang="en-US" altLang="zh-CN" sz="2400">
                <a:cs typeface="Courier New" panose="02070309020205020404" pitchFamily="49" charset="0"/>
              </a:rPr>
              <a:t> b ) { return ( a &gt; b ) ? a , b ;}</a:t>
            </a:r>
          </a:p>
          <a:p>
            <a:pPr algn="just" eaLnBrk="1" hangingPunct="1">
              <a:buFont typeface="Wingdings" panose="05000000000000000000" pitchFamily="2" charset="2"/>
              <a:buNone/>
            </a:pPr>
            <a:r>
              <a:rPr lang="en-US" altLang="zh-CN" sz="2400">
                <a:cs typeface="Courier New" panose="02070309020205020404" pitchFamily="49" charset="0"/>
              </a:rPr>
              <a:t>	</a:t>
            </a:r>
            <a:r>
              <a:rPr lang="en-US" altLang="zh-CN" sz="2400">
                <a:solidFill>
                  <a:srgbClr val="FF0000"/>
                </a:solidFill>
                <a:cs typeface="Courier New" panose="02070309020205020404" pitchFamily="49" charset="0"/>
              </a:rPr>
              <a:t>double</a:t>
            </a:r>
            <a:r>
              <a:rPr lang="en-US" altLang="zh-CN" sz="2400">
                <a:cs typeface="Courier New" panose="02070309020205020404" pitchFamily="49" charset="0"/>
              </a:rPr>
              <a:t> max ( </a:t>
            </a:r>
            <a:r>
              <a:rPr lang="en-US" altLang="zh-CN" sz="2400">
                <a:solidFill>
                  <a:srgbClr val="FF0000"/>
                </a:solidFill>
                <a:cs typeface="Courier New" panose="02070309020205020404" pitchFamily="49" charset="0"/>
              </a:rPr>
              <a:t>double</a:t>
            </a:r>
            <a:r>
              <a:rPr lang="en-US" altLang="zh-CN" sz="2400">
                <a:cs typeface="Courier New" panose="02070309020205020404" pitchFamily="49" charset="0"/>
              </a:rPr>
              <a:t> a , </a:t>
            </a:r>
            <a:r>
              <a:rPr lang="en-US" altLang="zh-CN" sz="2400">
                <a:solidFill>
                  <a:srgbClr val="FF0000"/>
                </a:solidFill>
                <a:cs typeface="Courier New" panose="02070309020205020404" pitchFamily="49" charset="0"/>
              </a:rPr>
              <a:t>double</a:t>
            </a:r>
            <a:r>
              <a:rPr lang="en-US" altLang="zh-CN" sz="2400">
                <a:cs typeface="Courier New" panose="02070309020205020404" pitchFamily="49" charset="0"/>
              </a:rPr>
              <a:t>  b ) { return ( a &gt;b)? a , b ; }</a:t>
            </a:r>
          </a:p>
          <a:p>
            <a:pPr algn="just" eaLnBrk="1" hangingPunct="1">
              <a:buFont typeface="Wingdings" panose="05000000000000000000" pitchFamily="2" charset="2"/>
              <a:buNone/>
            </a:pPr>
            <a:r>
              <a:rPr lang="en-US" altLang="zh-CN" sz="2400">
                <a:cs typeface="Courier New" panose="02070309020205020404" pitchFamily="49" charset="0"/>
              </a:rPr>
              <a:t>	</a:t>
            </a:r>
            <a:r>
              <a:rPr lang="en-US" altLang="zh-CN" sz="2400">
                <a:solidFill>
                  <a:srgbClr val="FF0000"/>
                </a:solidFill>
                <a:cs typeface="Courier New" panose="02070309020205020404" pitchFamily="49" charset="0"/>
              </a:rPr>
              <a:t>char</a:t>
            </a:r>
            <a:r>
              <a:rPr lang="en-US" altLang="zh-CN" sz="2400">
                <a:cs typeface="Courier New" panose="02070309020205020404" pitchFamily="49" charset="0"/>
              </a:rPr>
              <a:t> max ( </a:t>
            </a:r>
            <a:r>
              <a:rPr lang="en-US" altLang="zh-CN" sz="2400">
                <a:solidFill>
                  <a:srgbClr val="FF0000"/>
                </a:solidFill>
                <a:cs typeface="Courier New" panose="02070309020205020404" pitchFamily="49" charset="0"/>
              </a:rPr>
              <a:t>char</a:t>
            </a:r>
            <a:r>
              <a:rPr lang="en-US" altLang="zh-CN" sz="2400">
                <a:cs typeface="Courier New" panose="02070309020205020404" pitchFamily="49" charset="0"/>
              </a:rPr>
              <a:t> a , </a:t>
            </a:r>
            <a:r>
              <a:rPr lang="en-US" altLang="zh-CN" sz="2400">
                <a:solidFill>
                  <a:srgbClr val="FF0000"/>
                </a:solidFill>
                <a:cs typeface="Courier New" panose="02070309020205020404" pitchFamily="49" charset="0"/>
              </a:rPr>
              <a:t>char</a:t>
            </a:r>
            <a:r>
              <a:rPr lang="en-US" altLang="zh-CN" sz="2400">
                <a:cs typeface="Courier New" panose="02070309020205020404" pitchFamily="49" charset="0"/>
              </a:rPr>
              <a:t> b ) { return ( a &gt; b ) ? a , b ;}</a:t>
            </a:r>
          </a:p>
          <a:p>
            <a:pPr algn="just" eaLnBrk="1" hangingPunct="1">
              <a:buFont typeface="Wingdings" panose="05000000000000000000" pitchFamily="2" charset="2"/>
              <a:buNone/>
            </a:pPr>
            <a:endParaRPr lang="en-US" altLang="zh-CN" sz="2400">
              <a:cs typeface="Courier New" panose="02070309020205020404" pitchFamily="49" charset="0"/>
            </a:endParaRPr>
          </a:p>
          <a:p>
            <a:pPr algn="just" eaLnBrk="1" hangingPunct="1">
              <a:buFont typeface="Wingdings" panose="05000000000000000000" pitchFamily="2" charset="2"/>
              <a:buNone/>
            </a:pPr>
            <a:r>
              <a:rPr lang="en-US" altLang="zh-CN" sz="2400">
                <a:cs typeface="Courier New" panose="02070309020205020404" pitchFamily="49" charset="0"/>
              </a:rPr>
              <a:t>2.这些函数几乎相同，唯一的区别就是形参类型不同</a:t>
            </a:r>
          </a:p>
          <a:p>
            <a:pPr algn="just" eaLnBrk="1" hangingPunct="1">
              <a:buFont typeface="Wingdings" panose="05000000000000000000" pitchFamily="2" charset="2"/>
              <a:buNone/>
            </a:pPr>
            <a:endParaRPr lang="en-US" altLang="zh-CN" sz="2400">
              <a:cs typeface="Courier New" panose="02070309020205020404" pitchFamily="49" charset="0"/>
            </a:endParaRPr>
          </a:p>
          <a:p>
            <a:pPr algn="just" eaLnBrk="1" hangingPunct="1">
              <a:buFont typeface="Wingdings" panose="05000000000000000000" pitchFamily="2" charset="2"/>
              <a:buNone/>
            </a:pPr>
            <a:r>
              <a:rPr lang="en-US" altLang="zh-CN" sz="2400">
                <a:cs typeface="Courier New" panose="02070309020205020404" pitchFamily="49" charset="0"/>
              </a:rPr>
              <a:t>3.需要事先知道有哪些类型会使用这些函数，对于未知类型这些函数不起作用</a:t>
            </a:r>
          </a:p>
          <a:p>
            <a:pPr algn="just" eaLnBrk="1" hangingPunct="1">
              <a:buFont typeface="Wingdings" panose="05000000000000000000" pitchFamily="2" charset="2"/>
              <a:buNone/>
            </a:pPr>
            <a:r>
              <a:rPr lang="en-US" altLang="zh-CN" sz="2400"/>
              <a:t>		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F529BC-1F6B-491F-87DF-BE97410CC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时间安排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E732D6A-1E68-420E-B0E1-8D208B9DD0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zh-CN" altLang="en-US" dirty="0"/>
              <a:t>梅森质数判定</a:t>
            </a:r>
            <a:endParaRPr lang="en-US" altLang="zh-CN" dirty="0"/>
          </a:p>
          <a:p>
            <a:pPr marL="514350" indent="-514350">
              <a:buFont typeface="+mj-lt"/>
              <a:buAutoNum type="arabicPeriod"/>
            </a:pPr>
            <a:r>
              <a:rPr lang="en-US" altLang="zh-CN" dirty="0"/>
              <a:t>N</a:t>
            </a:r>
            <a:r>
              <a:rPr lang="zh-CN" altLang="en-US" dirty="0"/>
              <a:t>皇后问题的求解</a:t>
            </a:r>
            <a:r>
              <a:rPr lang="en-US" altLang="zh-CN" dirty="0"/>
              <a:t>【4</a:t>
            </a:r>
            <a:r>
              <a:rPr lang="zh-CN" altLang="en-US" dirty="0"/>
              <a:t>月</a:t>
            </a:r>
            <a:r>
              <a:rPr lang="en-US" altLang="zh-CN" dirty="0"/>
              <a:t>11</a:t>
            </a:r>
            <a:r>
              <a:rPr lang="zh-CN" altLang="en-US" dirty="0"/>
              <a:t>日</a:t>
            </a:r>
            <a:r>
              <a:rPr lang="en-US" altLang="zh-CN" dirty="0"/>
              <a:t>】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CN" dirty="0"/>
              <a:t>24</a:t>
            </a:r>
            <a:r>
              <a:rPr lang="zh-CN" altLang="en-US" dirty="0"/>
              <a:t>点计算问题</a:t>
            </a:r>
            <a:r>
              <a:rPr lang="en-US" altLang="zh-CN" dirty="0"/>
              <a:t>【4</a:t>
            </a:r>
            <a:r>
              <a:rPr lang="zh-CN" altLang="en-US" dirty="0"/>
              <a:t>月</a:t>
            </a:r>
            <a:r>
              <a:rPr lang="en-US" altLang="zh-CN" dirty="0"/>
              <a:t>25</a:t>
            </a:r>
            <a:r>
              <a:rPr lang="zh-CN" altLang="en-US" dirty="0"/>
              <a:t>日</a:t>
            </a:r>
            <a:r>
              <a:rPr lang="en-US" altLang="zh-CN" dirty="0"/>
              <a:t>】</a:t>
            </a:r>
          </a:p>
          <a:p>
            <a:pPr marL="514350" indent="-514350">
              <a:buFont typeface="+mj-lt"/>
              <a:buAutoNum type="arabicPeriod"/>
            </a:pPr>
            <a:r>
              <a:rPr lang="zh-CN" altLang="en-US" dirty="0"/>
              <a:t>随机分组程序（双人编程）</a:t>
            </a:r>
            <a:r>
              <a:rPr lang="en-US" altLang="zh-CN" dirty="0"/>
              <a:t>【5</a:t>
            </a:r>
            <a:r>
              <a:rPr lang="zh-CN" altLang="en-US" dirty="0"/>
              <a:t>月</a:t>
            </a:r>
            <a:r>
              <a:rPr lang="en-US" altLang="zh-CN" dirty="0"/>
              <a:t>9</a:t>
            </a:r>
            <a:r>
              <a:rPr lang="zh-CN" altLang="en-US" dirty="0"/>
              <a:t>日</a:t>
            </a:r>
            <a:r>
              <a:rPr lang="en-US" altLang="zh-CN" dirty="0"/>
              <a:t>】</a:t>
            </a:r>
          </a:p>
          <a:p>
            <a:pPr marL="514350" indent="-514350">
              <a:buFont typeface="+mj-lt"/>
              <a:buAutoNum type="arabicPeriod"/>
            </a:pP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大作业：分组</a:t>
            </a:r>
            <a:r>
              <a:rPr lang="en-US" altLang="zh-CN" dirty="0"/>
              <a:t>5-6</a:t>
            </a:r>
            <a:r>
              <a:rPr lang="zh-CN" altLang="en-US" dirty="0"/>
              <a:t>人</a:t>
            </a:r>
            <a:r>
              <a:rPr lang="en-US" altLang="zh-CN" dirty="0"/>
              <a:t>【4</a:t>
            </a:r>
            <a:r>
              <a:rPr lang="zh-CN" altLang="en-US" dirty="0"/>
              <a:t>月</a:t>
            </a:r>
            <a:r>
              <a:rPr lang="en-US" altLang="zh-CN" dirty="0"/>
              <a:t>11</a:t>
            </a:r>
            <a:r>
              <a:rPr lang="zh-CN" altLang="en-US" dirty="0"/>
              <a:t>日</a:t>
            </a:r>
            <a:r>
              <a:rPr lang="en-US" altLang="zh-CN" dirty="0"/>
              <a:t>】</a:t>
            </a:r>
          </a:p>
          <a:p>
            <a:pPr marL="514350" indent="-514350">
              <a:buFont typeface="+mj-lt"/>
              <a:buAutoNum type="arabicPeriod"/>
            </a:pPr>
            <a:endParaRPr lang="en-US" altLang="zh-CN" dirty="0"/>
          </a:p>
          <a:p>
            <a:pPr marL="514350" indent="-514350">
              <a:buFont typeface="+mj-lt"/>
              <a:buAutoNum type="arabicPeriod"/>
            </a:pPr>
            <a:endParaRPr lang="en-US" altLang="zh-CN" dirty="0"/>
          </a:p>
          <a:p>
            <a:pPr marL="514350" indent="-514350">
              <a:buFont typeface="+mj-lt"/>
              <a:buAutoNum type="arabicPeriod"/>
            </a:pP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803388C-0EFC-406D-BE27-DA68E184A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45CD9-0508-4D1E-923D-4DFDAA610D19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35905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8870C56C-0CDF-4511-82E5-A204CDFC338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模板的概念</a:t>
            </a:r>
          </a:p>
        </p:txBody>
      </p:sp>
      <p:sp>
        <p:nvSpPr>
          <p:cNvPr id="19459" name="Rectangle 3">
            <a:extLst>
              <a:ext uri="{FF2B5EF4-FFF2-40B4-BE49-F238E27FC236}">
                <a16:creationId xmlns:a16="http://schemas.microsoft.com/office/drawing/2014/main" id="{D61ADA14-51DC-45DB-91D6-DA4D4B900B1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514350" indent="-514350" algn="just">
              <a:buFont typeface="Wingdings" panose="05000000000000000000" pitchFamily="2" charset="2"/>
              <a:buAutoNum type="arabicPeriod"/>
            </a:pPr>
            <a:r>
              <a:rPr lang="zh-CN" altLang="en-US"/>
              <a:t>所谓模板是一种使用无类型参数来产生一系列</a:t>
            </a:r>
            <a:r>
              <a:rPr lang="zh-CN" altLang="en-US">
                <a:solidFill>
                  <a:srgbClr val="FF0000"/>
                </a:solidFill>
              </a:rPr>
              <a:t>函数</a:t>
            </a:r>
            <a:r>
              <a:rPr lang="zh-CN" altLang="en-US"/>
              <a:t>或</a:t>
            </a:r>
            <a:r>
              <a:rPr lang="zh-CN" altLang="en-US">
                <a:solidFill>
                  <a:srgbClr val="FF0000"/>
                </a:solidFill>
              </a:rPr>
              <a:t>类</a:t>
            </a:r>
            <a:r>
              <a:rPr lang="zh-CN" altLang="en-US"/>
              <a:t>的机制。</a:t>
            </a:r>
            <a:endParaRPr lang="en-US" altLang="zh-CN"/>
          </a:p>
          <a:p>
            <a:pPr marL="514350" indent="-514350" algn="just">
              <a:buFont typeface="Wingdings" panose="05000000000000000000" pitchFamily="2" charset="2"/>
              <a:buAutoNum type="arabicPeriod"/>
            </a:pPr>
            <a:r>
              <a:rPr lang="zh-CN" altLang="en-US"/>
              <a:t>若一个程序的功能是对某种特定的数据类型进行处理，则可以将所处理的数据类型说明为参数，以便在其他数据类型的情况下使用，这就是</a:t>
            </a:r>
            <a:r>
              <a:rPr lang="zh-CN" altLang="en-US">
                <a:solidFill>
                  <a:srgbClr val="FF0000"/>
                </a:solidFill>
              </a:rPr>
              <a:t>模板的由来</a:t>
            </a:r>
            <a:r>
              <a:rPr lang="zh-CN" altLang="en-US"/>
              <a:t>。</a:t>
            </a:r>
            <a:endParaRPr lang="en-US" altLang="zh-CN"/>
          </a:p>
          <a:p>
            <a:pPr marL="514350" indent="-514350">
              <a:buFont typeface="Wingdings" panose="05000000000000000000" pitchFamily="2" charset="2"/>
              <a:buAutoNum type="arabicPeriod" startAt="3"/>
            </a:pPr>
            <a:r>
              <a:rPr lang="zh-CN" altLang="en-US"/>
              <a:t>模板是以一种完全通用的方法来设计函数或类而</a:t>
            </a:r>
            <a:r>
              <a:rPr lang="zh-CN" altLang="en-US">
                <a:solidFill>
                  <a:srgbClr val="FF0000"/>
                </a:solidFill>
              </a:rPr>
              <a:t>不必预先说明</a:t>
            </a:r>
            <a:r>
              <a:rPr lang="zh-CN" altLang="en-US"/>
              <a:t>将被使用的每个对象的类型。</a:t>
            </a:r>
            <a:endParaRPr lang="en-US" altLang="zh-CN"/>
          </a:p>
          <a:p>
            <a:pPr marL="514350" indent="-514350">
              <a:buFont typeface="Wingdings" panose="05000000000000000000" pitchFamily="2" charset="2"/>
              <a:buAutoNum type="arabicPeriod" startAt="3"/>
            </a:pPr>
            <a:r>
              <a:rPr lang="zh-CN" altLang="en-US"/>
              <a:t>通过模板可以产生类或函数的集合，使它们操作不同的数据类型，从而</a:t>
            </a:r>
            <a:r>
              <a:rPr lang="zh-CN" altLang="en-US">
                <a:solidFill>
                  <a:srgbClr val="FF0000"/>
                </a:solidFill>
              </a:rPr>
              <a:t>避免</a:t>
            </a:r>
            <a:r>
              <a:rPr lang="zh-CN" altLang="en-US"/>
              <a:t>需要为每一种数据类型产生一个单独的类或函数。 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标题 1">
            <a:extLst>
              <a:ext uri="{FF2B5EF4-FFF2-40B4-BE49-F238E27FC236}">
                <a16:creationId xmlns:a16="http://schemas.microsoft.com/office/drawing/2014/main" id="{1D1048B9-3BE5-41AC-92ED-037EA81EE85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模板分类</a:t>
            </a:r>
          </a:p>
        </p:txBody>
      </p:sp>
      <p:sp>
        <p:nvSpPr>
          <p:cNvPr id="20483" name="内容占位符 2">
            <a:extLst>
              <a:ext uri="{FF2B5EF4-FFF2-40B4-BE49-F238E27FC236}">
                <a16:creationId xmlns:a16="http://schemas.microsoft.com/office/drawing/2014/main" id="{722584A4-7E3C-41DE-AE27-B3EEF6458C79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函数模板</a:t>
            </a:r>
            <a:r>
              <a:rPr lang="en-US" altLang="zh-CN"/>
              <a:t>(function template)</a:t>
            </a:r>
          </a:p>
          <a:p>
            <a:pPr lvl="1" eaLnBrk="1" hangingPunct="1"/>
            <a:r>
              <a:rPr lang="zh-CN" altLang="en-US"/>
              <a:t>是独立于类型的函数</a:t>
            </a:r>
            <a:endParaRPr lang="en-US" altLang="zh-CN"/>
          </a:p>
          <a:p>
            <a:pPr lvl="1" eaLnBrk="1" hangingPunct="1"/>
            <a:r>
              <a:rPr lang="zh-CN" altLang="en-US"/>
              <a:t>可产生函数的特定版本</a:t>
            </a:r>
            <a:endParaRPr lang="en-US" altLang="zh-CN"/>
          </a:p>
          <a:p>
            <a:pPr eaLnBrk="1" hangingPunct="1"/>
            <a:r>
              <a:rPr lang="zh-CN" altLang="en-US"/>
              <a:t>类模板</a:t>
            </a:r>
            <a:r>
              <a:rPr lang="en-US" altLang="zh-CN"/>
              <a:t>(class template)</a:t>
            </a:r>
          </a:p>
          <a:p>
            <a:pPr lvl="1" eaLnBrk="1" hangingPunct="1"/>
            <a:r>
              <a:rPr lang="zh-CN" altLang="en-US"/>
              <a:t>跟类相关的模板，如</a:t>
            </a:r>
            <a:r>
              <a:rPr lang="en-US" altLang="zh-CN"/>
              <a:t>vector</a:t>
            </a:r>
          </a:p>
          <a:p>
            <a:pPr lvl="1" eaLnBrk="1" hangingPunct="1"/>
            <a:r>
              <a:rPr lang="zh-CN" altLang="en-US"/>
              <a:t>可产生类对特定类型的版本，如</a:t>
            </a:r>
            <a:r>
              <a:rPr lang="en-US" altLang="zh-CN"/>
              <a:t>vector&lt;int&gt;</a:t>
            </a:r>
          </a:p>
          <a:p>
            <a:pPr lvl="1" eaLnBrk="1" hangingPunct="1"/>
            <a:endParaRPr lang="zh-CN" altLang="en-US"/>
          </a:p>
        </p:txBody>
      </p:sp>
      <p:sp>
        <p:nvSpPr>
          <p:cNvPr id="20484" name="页脚占位符 3">
            <a:extLst>
              <a:ext uri="{FF2B5EF4-FFF2-40B4-BE49-F238E27FC236}">
                <a16:creationId xmlns:a16="http://schemas.microsoft.com/office/drawing/2014/main" id="{684ECFB1-61CA-42D9-AC69-183EF1870E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1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1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400">
                <a:solidFill>
                  <a:srgbClr val="0033CC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10000"/>
              </a:spcBef>
              <a:buClr>
                <a:schemeClr val="accent2"/>
              </a:buClr>
              <a:buFont typeface="Wingdings" panose="05000000000000000000" pitchFamily="2" charset="2"/>
              <a:buChar char="p"/>
              <a:defRPr sz="2000">
                <a:solidFill>
                  <a:srgbClr val="009900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1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1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D7ACD2FB-CE06-4C03-9766-40B2F4C47E01}" type="slidenum">
              <a:rPr lang="en-US" altLang="zh-CN" sz="1200">
                <a:latin typeface="Verdana" panose="020B0604030504040204" pitchFamily="34" charset="0"/>
                <a:ea typeface="宋体" panose="02010600030101010101" pitchFamily="2" charset="-122"/>
              </a:rPr>
              <a:pPr>
                <a:spcBef>
                  <a:spcPct val="0"/>
                </a:spcBef>
                <a:buClrTx/>
                <a:buFontTx/>
                <a:buNone/>
              </a:pPr>
              <a:t>31</a:t>
            </a:fld>
            <a:endParaRPr lang="en-US" altLang="zh-CN" sz="1200"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标题 1">
            <a:extLst>
              <a:ext uri="{FF2B5EF4-FFF2-40B4-BE49-F238E27FC236}">
                <a16:creationId xmlns:a16="http://schemas.microsoft.com/office/drawing/2014/main" id="{9C66393E-1187-405F-993E-E4EE79396A0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求最大值模板函数实现</a:t>
            </a:r>
          </a:p>
        </p:txBody>
      </p:sp>
      <p:sp>
        <p:nvSpPr>
          <p:cNvPr id="21507" name="内容占位符 2">
            <a:extLst>
              <a:ext uri="{FF2B5EF4-FFF2-40B4-BE49-F238E27FC236}">
                <a16:creationId xmlns:a16="http://schemas.microsoft.com/office/drawing/2014/main" id="{4DBE3C06-BED4-478B-B11D-5A6D2E3F0253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just" eaLnBrk="1" hangingPunct="1">
              <a:buFont typeface="Wingdings" panose="05000000000000000000" pitchFamily="2" charset="2"/>
              <a:buNone/>
            </a:pPr>
            <a:r>
              <a:rPr lang="en-US" altLang="zh-CN"/>
              <a:t>1.</a:t>
            </a:r>
            <a:r>
              <a:rPr lang="zh-CN" altLang="en-US"/>
              <a:t>求两个数最大值，使用模板</a:t>
            </a:r>
          </a:p>
          <a:p>
            <a:pPr algn="just" eaLnBrk="1" hangingPunct="1">
              <a:buFont typeface="Wingdings" panose="05000000000000000000" pitchFamily="2" charset="2"/>
              <a:buNone/>
            </a:pPr>
            <a:r>
              <a:rPr lang="zh-CN" altLang="en-US">
                <a:cs typeface="Courier New" panose="02070309020205020404" pitchFamily="49" charset="0"/>
              </a:rPr>
              <a:t>	</a:t>
            </a:r>
            <a:r>
              <a:rPr lang="en-US" altLang="zh-CN">
                <a:cs typeface="Courier New" panose="02070309020205020404" pitchFamily="49" charset="0"/>
              </a:rPr>
              <a:t>template &lt; class T &gt; </a:t>
            </a:r>
          </a:p>
          <a:p>
            <a:pPr algn="just" eaLnBrk="1" hangingPunct="1">
              <a:buFont typeface="Wingdings" panose="05000000000000000000" pitchFamily="2" charset="2"/>
              <a:buNone/>
            </a:pPr>
            <a:r>
              <a:rPr lang="en-US" altLang="zh-CN">
                <a:cs typeface="Courier New" panose="02070309020205020404" pitchFamily="49" charset="0"/>
              </a:rPr>
              <a:t>	T max(T a , T b){</a:t>
            </a:r>
          </a:p>
          <a:p>
            <a:pPr algn="just" eaLnBrk="1" hangingPunct="1">
              <a:buFont typeface="Wingdings" panose="05000000000000000000" pitchFamily="2" charset="2"/>
              <a:buNone/>
            </a:pPr>
            <a:r>
              <a:rPr lang="en-US" altLang="zh-CN">
                <a:cs typeface="Courier New" panose="02070309020205020404" pitchFamily="49" charset="0"/>
              </a:rPr>
              <a:t>		return ( a &gt; b ) ? a , b;</a:t>
            </a:r>
          </a:p>
          <a:p>
            <a:pPr algn="just" eaLnBrk="1" hangingPunct="1">
              <a:buFont typeface="Wingdings" panose="05000000000000000000" pitchFamily="2" charset="2"/>
              <a:buNone/>
            </a:pPr>
            <a:r>
              <a:rPr lang="en-US" altLang="zh-CN">
                <a:cs typeface="Courier New" panose="02070309020205020404" pitchFamily="49" charset="0"/>
              </a:rPr>
              <a:t>	}</a:t>
            </a:r>
          </a:p>
          <a:p>
            <a:pPr algn="just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/>
              <a:t>2.template &lt; </a:t>
            </a:r>
            <a:r>
              <a:rPr lang="zh-CN" altLang="en-US"/>
              <a:t>模板形参表</a:t>
            </a:r>
            <a:r>
              <a:rPr lang="en-US" altLang="zh-CN"/>
              <a:t>&gt;</a:t>
            </a:r>
          </a:p>
          <a:p>
            <a:pPr algn="just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/>
              <a:t>&lt;</a:t>
            </a:r>
            <a:r>
              <a:rPr lang="zh-CN" altLang="en-US"/>
              <a:t>返回值类型</a:t>
            </a:r>
            <a:r>
              <a:rPr lang="en-US" altLang="zh-CN"/>
              <a:t>&gt; &lt;</a:t>
            </a:r>
            <a:r>
              <a:rPr lang="zh-CN" altLang="en-US"/>
              <a:t>函数名</a:t>
            </a:r>
            <a:r>
              <a:rPr lang="en-US" altLang="zh-CN"/>
              <a:t>&gt;</a:t>
            </a:r>
            <a:r>
              <a:rPr lang="zh-CN" altLang="en-US"/>
              <a:t>（模板函数形参表）</a:t>
            </a:r>
          </a:p>
          <a:p>
            <a:pPr algn="just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/>
              <a:t>{</a:t>
            </a:r>
          </a:p>
          <a:p>
            <a:pPr algn="just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/>
              <a:t>      //</a:t>
            </a:r>
            <a:r>
              <a:rPr lang="zh-CN" altLang="en-US"/>
              <a:t>函数定义体</a:t>
            </a:r>
          </a:p>
          <a:p>
            <a:pPr algn="just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/>
              <a:t>}</a:t>
            </a:r>
          </a:p>
          <a:p>
            <a:pPr algn="just" eaLnBrk="1" hangingPunct="1">
              <a:buFont typeface="Wingdings" panose="05000000000000000000" pitchFamily="2" charset="2"/>
              <a:buNone/>
            </a:pPr>
            <a:endParaRPr lang="en-US" altLang="zh-CN"/>
          </a:p>
          <a:p>
            <a:pPr eaLnBrk="1" hangingPunct="1"/>
            <a:endParaRPr lang="zh-CN" altLang="en-US"/>
          </a:p>
        </p:txBody>
      </p:sp>
      <p:sp>
        <p:nvSpPr>
          <p:cNvPr id="21508" name="页脚占位符 3">
            <a:extLst>
              <a:ext uri="{FF2B5EF4-FFF2-40B4-BE49-F238E27FC236}">
                <a16:creationId xmlns:a16="http://schemas.microsoft.com/office/drawing/2014/main" id="{C6D56360-D8C8-4A57-ACB1-9702B44B29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1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1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400">
                <a:solidFill>
                  <a:srgbClr val="0033CC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10000"/>
              </a:spcBef>
              <a:buClr>
                <a:schemeClr val="accent2"/>
              </a:buClr>
              <a:buFont typeface="Wingdings" panose="05000000000000000000" pitchFamily="2" charset="2"/>
              <a:buChar char="p"/>
              <a:defRPr sz="2000">
                <a:solidFill>
                  <a:srgbClr val="009900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1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1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D62FA2EB-5F49-4066-8F90-3366D036E20E}" type="slidenum">
              <a:rPr lang="en-US" altLang="zh-CN" sz="1200">
                <a:latin typeface="Verdana" panose="020B0604030504040204" pitchFamily="34" charset="0"/>
                <a:ea typeface="宋体" panose="02010600030101010101" pitchFamily="2" charset="-122"/>
              </a:rPr>
              <a:pPr>
                <a:spcBef>
                  <a:spcPct val="0"/>
                </a:spcBef>
                <a:buClrTx/>
                <a:buFontTx/>
                <a:buNone/>
              </a:pPr>
              <a:t>32</a:t>
            </a:fld>
            <a:endParaRPr lang="en-US" altLang="zh-CN" sz="1200"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标题 1">
            <a:extLst>
              <a:ext uri="{FF2B5EF4-FFF2-40B4-BE49-F238E27FC236}">
                <a16:creationId xmlns:a16="http://schemas.microsoft.com/office/drawing/2014/main" id="{E8D4283E-0976-4946-A282-D3DF011CAD1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模板工作方式</a:t>
            </a:r>
          </a:p>
        </p:txBody>
      </p:sp>
      <p:sp>
        <p:nvSpPr>
          <p:cNvPr id="22531" name="内容占位符 2">
            <a:extLst>
              <a:ext uri="{FF2B5EF4-FFF2-40B4-BE49-F238E27FC236}">
                <a16:creationId xmlns:a16="http://schemas.microsoft.com/office/drawing/2014/main" id="{A116B920-BD94-4236-827D-F07E3EFDADDD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函数模板只是说明，不能直接执行，需要实例化为模板函数后才能执行</a:t>
            </a:r>
            <a:endParaRPr lang="en-US" altLang="zh-CN"/>
          </a:p>
          <a:p>
            <a:pPr eaLnBrk="1" hangingPunct="1"/>
            <a:endParaRPr lang="en-US" altLang="zh-CN"/>
          </a:p>
          <a:p>
            <a:pPr eaLnBrk="1" hangingPunct="1"/>
            <a:r>
              <a:rPr lang="zh-CN" altLang="en-US"/>
              <a:t>在说明了一个函数模板后，当编译系统发现有一个对应的函数调用时，将根据实参中的类型来确认是否匹配函数模板中对应的形参，然后生成一个重载函数。该重载函数的定义体与函数模板的函数定义体相同，它称之为</a:t>
            </a:r>
            <a:r>
              <a:rPr lang="zh-CN" altLang="en-US">
                <a:solidFill>
                  <a:srgbClr val="FF0000"/>
                </a:solidFill>
              </a:rPr>
              <a:t>模板函数</a:t>
            </a:r>
            <a:endParaRPr lang="en-US" altLang="zh-CN">
              <a:solidFill>
                <a:srgbClr val="FF0000"/>
              </a:solidFill>
            </a:endParaRPr>
          </a:p>
          <a:p>
            <a:pPr eaLnBrk="1" hangingPunct="1"/>
            <a:endParaRPr lang="en-US" altLang="zh-CN">
              <a:solidFill>
                <a:srgbClr val="FF0000"/>
              </a:solidFill>
            </a:endParaRPr>
          </a:p>
          <a:p>
            <a:pPr eaLnBrk="1" hangingPunct="1"/>
            <a:endParaRPr lang="zh-CN" altLang="en-US"/>
          </a:p>
        </p:txBody>
      </p:sp>
      <p:sp>
        <p:nvSpPr>
          <p:cNvPr id="22532" name="页脚占位符 3">
            <a:extLst>
              <a:ext uri="{FF2B5EF4-FFF2-40B4-BE49-F238E27FC236}">
                <a16:creationId xmlns:a16="http://schemas.microsoft.com/office/drawing/2014/main" id="{B07027FC-52AC-4A15-A281-A2559ACEF3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1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1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400">
                <a:solidFill>
                  <a:srgbClr val="0033CC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10000"/>
              </a:spcBef>
              <a:buClr>
                <a:schemeClr val="accent2"/>
              </a:buClr>
              <a:buFont typeface="Wingdings" panose="05000000000000000000" pitchFamily="2" charset="2"/>
              <a:buChar char="p"/>
              <a:defRPr sz="2000">
                <a:solidFill>
                  <a:srgbClr val="009900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1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1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0B3F9869-9429-42A4-BFCF-7D147F386A41}" type="slidenum">
              <a:rPr lang="en-US" altLang="zh-CN" sz="1200">
                <a:latin typeface="Verdana" panose="020B0604030504040204" pitchFamily="34" charset="0"/>
                <a:ea typeface="宋体" panose="02010600030101010101" pitchFamily="2" charset="-122"/>
              </a:rPr>
              <a:pPr>
                <a:spcBef>
                  <a:spcPct val="0"/>
                </a:spcBef>
                <a:buClrTx/>
                <a:buFontTx/>
                <a:buNone/>
              </a:pPr>
              <a:t>33</a:t>
            </a:fld>
            <a:endParaRPr lang="en-US" altLang="zh-CN" sz="1200"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>
            <a:extLst>
              <a:ext uri="{FF2B5EF4-FFF2-40B4-BE49-F238E27FC236}">
                <a16:creationId xmlns:a16="http://schemas.microsoft.com/office/drawing/2014/main" id="{0545E71E-3183-47B2-938B-05CCFC2262B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254043" y="1500188"/>
            <a:ext cx="3571875" cy="4572000"/>
          </a:xfrm>
        </p:spPr>
        <p:txBody>
          <a:bodyPr>
            <a:normAutofit fontScale="92500" lnSpcReduction="20000"/>
          </a:bodyPr>
          <a:lstStyle/>
          <a:p>
            <a:pPr algn="just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400" dirty="0">
                <a:cs typeface="Courier New" panose="02070309020205020404" pitchFamily="49" charset="0"/>
              </a:rPr>
              <a:t>#include &lt;iostream&gt;</a:t>
            </a:r>
          </a:p>
          <a:p>
            <a:pPr algn="just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400" dirty="0">
                <a:cs typeface="Courier New" panose="02070309020205020404" pitchFamily="49" charset="0"/>
              </a:rPr>
              <a:t>template &lt;class T&gt;</a:t>
            </a:r>
          </a:p>
          <a:p>
            <a:pPr algn="just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400" dirty="0">
                <a:cs typeface="Courier New" panose="02070309020205020404" pitchFamily="49" charset="0"/>
              </a:rPr>
              <a:t>T min(T a[],int n)</a:t>
            </a:r>
          </a:p>
          <a:p>
            <a:pPr algn="just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400" dirty="0">
                <a:cs typeface="Courier New" panose="02070309020205020404" pitchFamily="49" charset="0"/>
              </a:rPr>
              <a:t>{</a:t>
            </a:r>
          </a:p>
          <a:p>
            <a:pPr algn="just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400" dirty="0">
                <a:cs typeface="Courier New" panose="02070309020205020404" pitchFamily="49" charset="0"/>
              </a:rPr>
              <a:t>	int </a:t>
            </a:r>
            <a:r>
              <a:rPr lang="en-US" altLang="zh-CN" sz="2400" dirty="0" err="1">
                <a:cs typeface="Courier New" panose="02070309020205020404" pitchFamily="49" charset="0"/>
              </a:rPr>
              <a:t>i</a:t>
            </a:r>
            <a:r>
              <a:rPr lang="en-US" altLang="zh-CN" sz="2400" dirty="0">
                <a:cs typeface="Courier New" panose="02070309020205020404" pitchFamily="49" charset="0"/>
              </a:rPr>
              <a:t>;</a:t>
            </a:r>
          </a:p>
          <a:p>
            <a:pPr algn="just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400" dirty="0">
                <a:cs typeface="Courier New" panose="02070309020205020404" pitchFamily="49" charset="0"/>
              </a:rPr>
              <a:t>	T </a:t>
            </a:r>
            <a:r>
              <a:rPr lang="en-US" altLang="zh-CN" sz="2400" dirty="0" err="1">
                <a:cs typeface="Courier New" panose="02070309020205020404" pitchFamily="49" charset="0"/>
              </a:rPr>
              <a:t>minv</a:t>
            </a:r>
            <a:r>
              <a:rPr lang="en-US" altLang="zh-CN" sz="2400" dirty="0">
                <a:cs typeface="Courier New" panose="02070309020205020404" pitchFamily="49" charset="0"/>
              </a:rPr>
              <a:t>=a[0];</a:t>
            </a:r>
          </a:p>
          <a:p>
            <a:pPr algn="just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400" dirty="0">
                <a:cs typeface="Courier New" panose="02070309020205020404" pitchFamily="49" charset="0"/>
              </a:rPr>
              <a:t>	for( </a:t>
            </a:r>
            <a:r>
              <a:rPr lang="en-US" altLang="zh-CN" sz="2400" dirty="0" err="1">
                <a:cs typeface="Courier New" panose="02070309020205020404" pitchFamily="49" charset="0"/>
              </a:rPr>
              <a:t>i</a:t>
            </a:r>
            <a:r>
              <a:rPr lang="en-US" altLang="zh-CN" sz="2400" dirty="0">
                <a:cs typeface="Courier New" panose="02070309020205020404" pitchFamily="49" charset="0"/>
              </a:rPr>
              <a:t> = 1;i &lt; n ; </a:t>
            </a:r>
            <a:r>
              <a:rPr lang="en-US" altLang="zh-CN" sz="2400" dirty="0" err="1">
                <a:cs typeface="Courier New" panose="02070309020205020404" pitchFamily="49" charset="0"/>
              </a:rPr>
              <a:t>i</a:t>
            </a:r>
            <a:r>
              <a:rPr lang="en-US" altLang="zh-CN" sz="2400" dirty="0">
                <a:cs typeface="Courier New" panose="02070309020205020404" pitchFamily="49" charset="0"/>
              </a:rPr>
              <a:t>++){</a:t>
            </a:r>
          </a:p>
          <a:p>
            <a:pPr algn="just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400" dirty="0">
                <a:cs typeface="Courier New" panose="02070309020205020404" pitchFamily="49" charset="0"/>
              </a:rPr>
              <a:t>     		if(</a:t>
            </a:r>
            <a:r>
              <a:rPr lang="en-US" altLang="zh-CN" sz="2400" dirty="0" err="1">
                <a:cs typeface="Courier New" panose="02070309020205020404" pitchFamily="49" charset="0"/>
              </a:rPr>
              <a:t>minv</a:t>
            </a:r>
            <a:r>
              <a:rPr lang="en-US" altLang="zh-CN" sz="2400" dirty="0">
                <a:cs typeface="Courier New" panose="02070309020205020404" pitchFamily="49" charset="0"/>
              </a:rPr>
              <a:t>&gt;a[</a:t>
            </a:r>
            <a:r>
              <a:rPr lang="en-US" altLang="zh-CN" sz="2400" dirty="0" err="1">
                <a:cs typeface="Courier New" panose="02070309020205020404" pitchFamily="49" charset="0"/>
              </a:rPr>
              <a:t>i</a:t>
            </a:r>
            <a:r>
              <a:rPr lang="en-US" altLang="zh-CN" sz="2400" dirty="0">
                <a:cs typeface="Courier New" panose="02070309020205020404" pitchFamily="49" charset="0"/>
              </a:rPr>
              <a:t>])</a:t>
            </a:r>
          </a:p>
          <a:p>
            <a:pPr algn="just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400" dirty="0">
                <a:cs typeface="Courier New" panose="02070309020205020404" pitchFamily="49" charset="0"/>
              </a:rPr>
              <a:t>       	      </a:t>
            </a:r>
            <a:r>
              <a:rPr lang="en-US" altLang="zh-CN" sz="2400" dirty="0" err="1">
                <a:cs typeface="Courier New" panose="02070309020205020404" pitchFamily="49" charset="0"/>
              </a:rPr>
              <a:t>minv</a:t>
            </a:r>
            <a:r>
              <a:rPr lang="en-US" altLang="zh-CN" sz="2400" dirty="0">
                <a:cs typeface="Courier New" panose="02070309020205020404" pitchFamily="49" charset="0"/>
              </a:rPr>
              <a:t>=a[</a:t>
            </a:r>
            <a:r>
              <a:rPr lang="en-US" altLang="zh-CN" sz="2400" dirty="0" err="1">
                <a:cs typeface="Courier New" panose="02070309020205020404" pitchFamily="49" charset="0"/>
              </a:rPr>
              <a:t>i</a:t>
            </a:r>
            <a:r>
              <a:rPr lang="en-US" altLang="zh-CN" sz="2400" dirty="0">
                <a:cs typeface="Courier New" panose="02070309020205020404" pitchFamily="49" charset="0"/>
              </a:rPr>
              <a:t>];</a:t>
            </a:r>
          </a:p>
          <a:p>
            <a:pPr algn="just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400" dirty="0">
                <a:cs typeface="Courier New" panose="02070309020205020404" pitchFamily="49" charset="0"/>
              </a:rPr>
              <a:t>	}</a:t>
            </a:r>
          </a:p>
          <a:p>
            <a:pPr algn="just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400" dirty="0">
                <a:cs typeface="Courier New" panose="02070309020205020404" pitchFamily="49" charset="0"/>
              </a:rPr>
              <a:t>	return </a:t>
            </a:r>
            <a:r>
              <a:rPr lang="en-US" altLang="zh-CN" sz="2400" dirty="0" err="1">
                <a:cs typeface="Courier New" panose="02070309020205020404" pitchFamily="49" charset="0"/>
              </a:rPr>
              <a:t>minv</a:t>
            </a:r>
            <a:r>
              <a:rPr lang="en-US" altLang="zh-CN" sz="2400" dirty="0">
                <a:cs typeface="Courier New" panose="02070309020205020404" pitchFamily="49" charset="0"/>
              </a:rPr>
              <a:t>;</a:t>
            </a:r>
          </a:p>
          <a:p>
            <a:pPr algn="just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400" dirty="0"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23555" name="Rectangle 3">
            <a:extLst>
              <a:ext uri="{FF2B5EF4-FFF2-40B4-BE49-F238E27FC236}">
                <a16:creationId xmlns:a16="http://schemas.microsoft.com/office/drawing/2014/main" id="{6FADB2E2-ECD0-4D9E-AF30-CBD8BB63BB6F}"/>
              </a:ext>
            </a:extLst>
          </p:cNvPr>
          <p:cNvSpPr>
            <a:spLocks noChangeArrowheads="1"/>
          </p:cNvSpPr>
          <p:nvPr>
            <p:ph type="title"/>
          </p:nvPr>
        </p:nvSpPr>
        <p:spPr>
          <a:xfrm>
            <a:off x="2098675" y="304801"/>
            <a:ext cx="8001000" cy="981075"/>
          </a:xfrm>
          <a:noFill/>
        </p:spPr>
        <p:txBody>
          <a:bodyPr/>
          <a:lstStyle/>
          <a:p>
            <a:pPr eaLnBrk="1" hangingPunct="1"/>
            <a:r>
              <a:rPr lang="zh-CN" altLang="en-US" sz="2400"/>
              <a:t>编写一个对具有</a:t>
            </a:r>
            <a:r>
              <a:rPr lang="en-US" altLang="zh-CN" sz="2400"/>
              <a:t>n</a:t>
            </a:r>
            <a:r>
              <a:rPr lang="zh-CN" altLang="en-US" sz="2400"/>
              <a:t>个元素的数组</a:t>
            </a:r>
            <a:r>
              <a:rPr lang="en-US" altLang="zh-CN" sz="2400"/>
              <a:t>a[ ]</a:t>
            </a:r>
            <a:r>
              <a:rPr lang="zh-CN" altLang="en-US" sz="2400"/>
              <a:t>求最小值的程序，要求将求最小值的函数设计成函数模板。</a:t>
            </a:r>
          </a:p>
        </p:txBody>
      </p:sp>
      <p:sp>
        <p:nvSpPr>
          <p:cNvPr id="23556" name="Rectangle 4">
            <a:extLst>
              <a:ext uri="{FF2B5EF4-FFF2-40B4-BE49-F238E27FC236}">
                <a16:creationId xmlns:a16="http://schemas.microsoft.com/office/drawing/2014/main" id="{26DEC330-6B46-49C8-B2B8-F054F72649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53100" y="1318210"/>
            <a:ext cx="4724400" cy="5078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1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1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400">
                <a:solidFill>
                  <a:srgbClr val="0033CC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10000"/>
              </a:spcBef>
              <a:buClr>
                <a:schemeClr val="accent2"/>
              </a:buClr>
              <a:buFont typeface="Wingdings" panose="05000000000000000000" pitchFamily="2" charset="2"/>
              <a:buChar char="p"/>
              <a:defRPr sz="2000">
                <a:solidFill>
                  <a:srgbClr val="009900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1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1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5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kumimoji="1" lang="en-US" altLang="zh-CN" sz="2400" dirty="0">
                <a:ea typeface="宋体" panose="02010600030101010101" pitchFamily="2" charset="-122"/>
                <a:cs typeface="Courier New" panose="02070309020205020404" pitchFamily="49" charset="0"/>
              </a:rPr>
              <a:t>void main()</a:t>
            </a:r>
          </a:p>
          <a:p>
            <a:pPr eaLnBrk="1" hangingPunct="1">
              <a:lnSpc>
                <a:spcPct val="90000"/>
              </a:lnSpc>
              <a:spcBef>
                <a:spcPct val="5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kumimoji="1" lang="en-US" altLang="zh-CN" sz="2400" dirty="0">
                <a:ea typeface="宋体" panose="02010600030101010101" pitchFamily="2" charset="-122"/>
                <a:cs typeface="Courier New" panose="02070309020205020404" pitchFamily="49" charset="0"/>
              </a:rPr>
              <a:t>{ int a[]={1,3,0,2,7,6,4,5,2};</a:t>
            </a:r>
          </a:p>
          <a:p>
            <a:pPr eaLnBrk="1" hangingPunct="1">
              <a:lnSpc>
                <a:spcPct val="90000"/>
              </a:lnSpc>
              <a:spcBef>
                <a:spcPct val="5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kumimoji="1" lang="en-US" altLang="zh-CN" sz="2400" dirty="0">
                <a:ea typeface="宋体" panose="02010600030101010101" pitchFamily="2" charset="-122"/>
                <a:cs typeface="Courier New" panose="02070309020205020404" pitchFamily="49" charset="0"/>
              </a:rPr>
              <a:t>   double b[]={1.2,-3.4,6.8,9,8};</a:t>
            </a:r>
          </a:p>
          <a:p>
            <a:pPr eaLnBrk="1" hangingPunct="1">
              <a:lnSpc>
                <a:spcPct val="90000"/>
              </a:lnSpc>
              <a:spcBef>
                <a:spcPct val="5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kumimoji="1" lang="en-US" altLang="zh-CN" sz="2400" dirty="0">
                <a:ea typeface="宋体" panose="02010600030101010101" pitchFamily="2" charset="-122"/>
                <a:cs typeface="Courier New" panose="02070309020205020404" pitchFamily="49" charset="0"/>
              </a:rPr>
              <a:t>   </a:t>
            </a:r>
            <a:r>
              <a:rPr kumimoji="1" lang="en-US" altLang="zh-CN" sz="2400" dirty="0" err="1">
                <a:ea typeface="宋体" panose="02010600030101010101" pitchFamily="2" charset="-122"/>
                <a:cs typeface="Courier New" panose="02070309020205020404" pitchFamily="49" charset="0"/>
              </a:rPr>
              <a:t>cout</a:t>
            </a:r>
            <a:r>
              <a:rPr kumimoji="1" lang="en-US" altLang="zh-CN" sz="2400" dirty="0">
                <a:ea typeface="宋体" panose="02010600030101010101" pitchFamily="2" charset="-122"/>
                <a:cs typeface="Courier New" panose="02070309020205020404" pitchFamily="49" charset="0"/>
              </a:rPr>
              <a:t>&lt;&lt;”a</a:t>
            </a:r>
            <a:r>
              <a:rPr kumimoji="1" lang="zh-CN" altLang="en-US" sz="2400" dirty="0">
                <a:ea typeface="宋体" panose="02010600030101010101" pitchFamily="2" charset="-122"/>
                <a:cs typeface="Courier New" panose="02070309020205020404" pitchFamily="49" charset="0"/>
              </a:rPr>
              <a:t>数组的最小值为：”</a:t>
            </a:r>
          </a:p>
          <a:p>
            <a:pPr eaLnBrk="1" hangingPunct="1">
              <a:lnSpc>
                <a:spcPct val="90000"/>
              </a:lnSpc>
              <a:spcBef>
                <a:spcPct val="5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kumimoji="1" lang="zh-CN" altLang="en-US" sz="2400" dirty="0">
                <a:ea typeface="宋体" panose="02010600030101010101" pitchFamily="2" charset="-122"/>
                <a:cs typeface="Courier New" panose="02070309020205020404" pitchFamily="49" charset="0"/>
              </a:rPr>
              <a:t>          </a:t>
            </a:r>
            <a:r>
              <a:rPr kumimoji="1" lang="en-US" altLang="zh-CN" sz="2400" dirty="0">
                <a:ea typeface="宋体" panose="02010600030101010101" pitchFamily="2" charset="-122"/>
                <a:cs typeface="Courier New" panose="02070309020205020404" pitchFamily="49" charset="0"/>
              </a:rPr>
              <a:t>&lt;&lt;min(a,9)&lt;&lt; </a:t>
            </a:r>
            <a:r>
              <a:rPr kumimoji="1" lang="en-US" altLang="zh-CN" sz="2400" dirty="0" err="1">
                <a:ea typeface="宋体" panose="02010600030101010101" pitchFamily="2" charset="-122"/>
                <a:cs typeface="Courier New" panose="02070309020205020404" pitchFamily="49" charset="0"/>
              </a:rPr>
              <a:t>endl</a:t>
            </a:r>
            <a:r>
              <a:rPr kumimoji="1" lang="en-US" altLang="zh-CN" sz="2400" dirty="0">
                <a:ea typeface="宋体" panose="02010600030101010101" pitchFamily="2" charset="-122"/>
                <a:cs typeface="Courier New" panose="02070309020205020404" pitchFamily="49" charset="0"/>
              </a:rPr>
              <a:t>;</a:t>
            </a:r>
          </a:p>
          <a:p>
            <a:pPr eaLnBrk="1" hangingPunct="1">
              <a:lnSpc>
                <a:spcPct val="90000"/>
              </a:lnSpc>
              <a:spcBef>
                <a:spcPct val="5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kumimoji="1" lang="en-US" altLang="zh-CN" sz="2400" dirty="0">
                <a:ea typeface="宋体" panose="02010600030101010101" pitchFamily="2" charset="-122"/>
                <a:cs typeface="Courier New" panose="02070309020205020404" pitchFamily="49" charset="0"/>
              </a:rPr>
              <a:t>   </a:t>
            </a:r>
            <a:r>
              <a:rPr kumimoji="1" lang="en-US" altLang="zh-CN" sz="2400" dirty="0" err="1">
                <a:ea typeface="宋体" panose="02010600030101010101" pitchFamily="2" charset="-122"/>
                <a:cs typeface="Courier New" panose="02070309020205020404" pitchFamily="49" charset="0"/>
              </a:rPr>
              <a:t>cout</a:t>
            </a:r>
            <a:r>
              <a:rPr kumimoji="1" lang="en-US" altLang="zh-CN" sz="2400" dirty="0">
                <a:ea typeface="宋体" panose="02010600030101010101" pitchFamily="2" charset="-122"/>
                <a:cs typeface="Courier New" panose="02070309020205020404" pitchFamily="49" charset="0"/>
              </a:rPr>
              <a:t>&lt;&lt;”b</a:t>
            </a:r>
            <a:r>
              <a:rPr kumimoji="1" lang="zh-CN" altLang="en-US" sz="2400" dirty="0">
                <a:ea typeface="宋体" panose="02010600030101010101" pitchFamily="2" charset="-122"/>
              </a:rPr>
              <a:t>数组的最小值为：”</a:t>
            </a:r>
          </a:p>
          <a:p>
            <a:pPr eaLnBrk="1" hangingPunct="1">
              <a:lnSpc>
                <a:spcPct val="90000"/>
              </a:lnSpc>
              <a:spcBef>
                <a:spcPct val="5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kumimoji="1" lang="zh-CN" altLang="en-US" sz="2400" dirty="0">
                <a:ea typeface="宋体" panose="02010600030101010101" pitchFamily="2" charset="-122"/>
              </a:rPr>
              <a:t>          </a:t>
            </a:r>
            <a:r>
              <a:rPr kumimoji="1" lang="en-US" altLang="zh-CN" sz="2400" dirty="0">
                <a:ea typeface="宋体" panose="02010600030101010101" pitchFamily="2" charset="-122"/>
              </a:rPr>
              <a:t>&lt;&lt;min(b,4)&lt;&lt;</a:t>
            </a:r>
            <a:r>
              <a:rPr kumimoji="1" lang="en-US" altLang="zh-CN" sz="2400" dirty="0" err="1">
                <a:ea typeface="宋体" panose="02010600030101010101" pitchFamily="2" charset="-122"/>
              </a:rPr>
              <a:t>endl</a:t>
            </a:r>
            <a:r>
              <a:rPr kumimoji="1" lang="en-US" altLang="zh-CN" sz="2400" dirty="0">
                <a:ea typeface="宋体" panose="02010600030101010101" pitchFamily="2" charset="-122"/>
              </a:rPr>
              <a:t>;   }</a:t>
            </a:r>
          </a:p>
          <a:p>
            <a:pPr eaLnBrk="1" hangingPunct="1">
              <a:lnSpc>
                <a:spcPct val="90000"/>
              </a:lnSpc>
              <a:spcBef>
                <a:spcPct val="5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kumimoji="1" lang="zh-CN" altLang="en-US" sz="2400" dirty="0">
                <a:ea typeface="宋体" panose="02010600030101010101" pitchFamily="2" charset="-122"/>
              </a:rPr>
              <a:t>此程序的运行结果为：</a:t>
            </a:r>
          </a:p>
          <a:p>
            <a:pPr eaLnBrk="1" hangingPunct="1">
              <a:lnSpc>
                <a:spcPct val="90000"/>
              </a:lnSpc>
              <a:spcBef>
                <a:spcPct val="5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kumimoji="1" lang="en-US" altLang="zh-CN" sz="2400" dirty="0">
                <a:ea typeface="宋体" panose="02010600030101010101" pitchFamily="2" charset="-122"/>
              </a:rPr>
              <a:t>a</a:t>
            </a:r>
            <a:r>
              <a:rPr kumimoji="1" lang="zh-CN" altLang="en-US" sz="2400" dirty="0">
                <a:ea typeface="宋体" panose="02010600030101010101" pitchFamily="2" charset="-122"/>
              </a:rPr>
              <a:t>数组的最小值为：</a:t>
            </a:r>
            <a:r>
              <a:rPr kumimoji="1" lang="en-US" altLang="zh-CN" sz="2400" dirty="0">
                <a:ea typeface="宋体" panose="02010600030101010101" pitchFamily="2" charset="-122"/>
              </a:rPr>
              <a:t>0</a:t>
            </a:r>
          </a:p>
          <a:p>
            <a:pPr eaLnBrk="1" hangingPunct="1">
              <a:lnSpc>
                <a:spcPct val="90000"/>
              </a:lnSpc>
              <a:spcBef>
                <a:spcPct val="5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kumimoji="1" lang="en-US" altLang="zh-CN" sz="2400" dirty="0">
                <a:ea typeface="宋体" panose="02010600030101010101" pitchFamily="2" charset="-122"/>
              </a:rPr>
              <a:t>b</a:t>
            </a:r>
            <a:r>
              <a:rPr kumimoji="1" lang="zh-CN" altLang="en-US" sz="2400" dirty="0">
                <a:ea typeface="宋体" panose="02010600030101010101" pitchFamily="2" charset="-122"/>
              </a:rPr>
              <a:t>数组的最小值为：</a:t>
            </a:r>
            <a:r>
              <a:rPr kumimoji="1" lang="en-US" altLang="zh-CN" sz="2400" dirty="0">
                <a:ea typeface="宋体" panose="02010600030101010101" pitchFamily="2" charset="-122"/>
              </a:rPr>
              <a:t>-3.4</a:t>
            </a:r>
          </a:p>
        </p:txBody>
      </p:sp>
      <p:sp>
        <p:nvSpPr>
          <p:cNvPr id="23557" name="Line 5">
            <a:extLst>
              <a:ext uri="{FF2B5EF4-FFF2-40B4-BE49-F238E27FC236}">
                <a16:creationId xmlns:a16="http://schemas.microsoft.com/office/drawing/2014/main" id="{6C95810E-50BF-4AAB-A957-6C7CF42FF926}"/>
              </a:ext>
            </a:extLst>
          </p:cNvPr>
          <p:cNvSpPr>
            <a:spLocks noChangeShapeType="1"/>
          </p:cNvSpPr>
          <p:nvPr/>
        </p:nvSpPr>
        <p:spPr bwMode="auto">
          <a:xfrm>
            <a:off x="5238750" y="1285875"/>
            <a:ext cx="0" cy="4648200"/>
          </a:xfrm>
          <a:prstGeom prst="line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标题 1">
            <a:extLst>
              <a:ext uri="{FF2B5EF4-FFF2-40B4-BE49-F238E27FC236}">
                <a16:creationId xmlns:a16="http://schemas.microsoft.com/office/drawing/2014/main" id="{C758691B-DCB9-431D-81B3-26BDC100839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模板优缺点</a:t>
            </a:r>
          </a:p>
        </p:txBody>
      </p:sp>
      <p:sp>
        <p:nvSpPr>
          <p:cNvPr id="24579" name="内容占位符 2">
            <a:extLst>
              <a:ext uri="{FF2B5EF4-FFF2-40B4-BE49-F238E27FC236}">
                <a16:creationId xmlns:a16="http://schemas.microsoft.com/office/drawing/2014/main" id="{9C256F41-8BE0-49DF-9C60-24E6C1701DD8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函数模板方法克服了</a:t>
            </a:r>
            <a:r>
              <a:rPr lang="en-US" altLang="zh-CN"/>
              <a:t>C</a:t>
            </a:r>
            <a:r>
              <a:rPr lang="zh-CN" altLang="en-US"/>
              <a:t>语言解决上述问题时用大量不同函数名表示相似功能的坏习惯</a:t>
            </a:r>
            <a:endParaRPr lang="en-US" altLang="zh-CN"/>
          </a:p>
          <a:p>
            <a:pPr eaLnBrk="1" hangingPunct="1"/>
            <a:r>
              <a:rPr lang="zh-CN" altLang="en-US"/>
              <a:t>克服了宏定义不能进行参数类型检查的弊端</a:t>
            </a:r>
            <a:endParaRPr lang="en-US" altLang="zh-CN"/>
          </a:p>
          <a:p>
            <a:pPr eaLnBrk="1" hangingPunct="1"/>
            <a:r>
              <a:rPr lang="zh-CN" altLang="en-US"/>
              <a:t>克服了</a:t>
            </a:r>
            <a:r>
              <a:rPr lang="en-US" altLang="zh-CN"/>
              <a:t>C++</a:t>
            </a:r>
            <a:r>
              <a:rPr lang="zh-CN" altLang="en-US"/>
              <a:t>函数重载用相同函数名字重写几个函数的繁琐</a:t>
            </a:r>
            <a:endParaRPr lang="en-US" altLang="zh-CN"/>
          </a:p>
          <a:p>
            <a:pPr eaLnBrk="1" hangingPunct="1"/>
            <a:r>
              <a:rPr lang="zh-CN" altLang="en-US"/>
              <a:t>缺点，调试比较困难</a:t>
            </a:r>
            <a:endParaRPr lang="en-US" altLang="zh-CN"/>
          </a:p>
          <a:p>
            <a:pPr lvl="1" eaLnBrk="1" hangingPunct="1"/>
            <a:r>
              <a:rPr lang="zh-CN" altLang="en-US"/>
              <a:t>一般先写一个特殊版本的函数</a:t>
            </a:r>
            <a:endParaRPr lang="en-US" altLang="zh-CN"/>
          </a:p>
          <a:p>
            <a:pPr lvl="1" eaLnBrk="1" hangingPunct="1"/>
            <a:r>
              <a:rPr lang="zh-CN" altLang="en-US"/>
              <a:t>运行正确后，改成模板函数</a:t>
            </a:r>
          </a:p>
        </p:txBody>
      </p:sp>
      <p:sp>
        <p:nvSpPr>
          <p:cNvPr id="24580" name="页脚占位符 3">
            <a:extLst>
              <a:ext uri="{FF2B5EF4-FFF2-40B4-BE49-F238E27FC236}">
                <a16:creationId xmlns:a16="http://schemas.microsoft.com/office/drawing/2014/main" id="{F215FBC5-EBEB-41E5-BE84-35ED104858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1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1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400">
                <a:solidFill>
                  <a:srgbClr val="0033CC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10000"/>
              </a:spcBef>
              <a:buClr>
                <a:schemeClr val="accent2"/>
              </a:buClr>
              <a:buFont typeface="Wingdings" panose="05000000000000000000" pitchFamily="2" charset="2"/>
              <a:buChar char="p"/>
              <a:defRPr sz="2000">
                <a:solidFill>
                  <a:srgbClr val="009900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1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1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58783E5E-D75A-4774-BA8B-D49B599B553D}" type="slidenum">
              <a:rPr lang="en-US" altLang="zh-CN" sz="1200">
                <a:latin typeface="Verdana" panose="020B0604030504040204" pitchFamily="34" charset="0"/>
                <a:ea typeface="宋体" panose="02010600030101010101" pitchFamily="2" charset="-122"/>
              </a:rPr>
              <a:pPr>
                <a:spcBef>
                  <a:spcPct val="0"/>
                </a:spcBef>
                <a:buClrTx/>
                <a:buFontTx/>
                <a:buNone/>
              </a:pPr>
              <a:t>35</a:t>
            </a:fld>
            <a:endParaRPr lang="en-US" altLang="zh-CN" sz="1200"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6">
            <a:extLst>
              <a:ext uri="{FF2B5EF4-FFF2-40B4-BE49-F238E27FC236}">
                <a16:creationId xmlns:a16="http://schemas.microsoft.com/office/drawing/2014/main" id="{FE1FF710-26C5-4FEA-9AE0-5872234A7EA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800"/>
              <a:t>STL</a:t>
            </a:r>
            <a:r>
              <a:rPr lang="zh-CN" altLang="en-US" sz="3800"/>
              <a:t>中的几个基本概念</a:t>
            </a:r>
          </a:p>
        </p:txBody>
      </p:sp>
      <p:sp>
        <p:nvSpPr>
          <p:cNvPr id="25603" name="Rectangle 7">
            <a:extLst>
              <a:ext uri="{FF2B5EF4-FFF2-40B4-BE49-F238E27FC236}">
                <a16:creationId xmlns:a16="http://schemas.microsoft.com/office/drawing/2014/main" id="{AC9A26D0-E3D0-4892-8AEC-0B4DC6997D4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zh-CN" altLang="en-US" sz="2400"/>
              <a:t>容器：可容纳各种数据类型的数据结构。</a:t>
            </a:r>
          </a:p>
          <a:p>
            <a:pPr eaLnBrk="1" hangingPunct="1">
              <a:lnSpc>
                <a:spcPct val="90000"/>
              </a:lnSpc>
            </a:pPr>
            <a:r>
              <a:rPr lang="zh-CN" altLang="en-US" sz="2400"/>
              <a:t>迭代器：可</a:t>
            </a:r>
            <a:r>
              <a:rPr lang="zh-CN" altLang="en-US" sz="2400">
                <a:solidFill>
                  <a:schemeClr val="accent2"/>
                </a:solidFill>
              </a:rPr>
              <a:t>依次存取</a:t>
            </a:r>
            <a:r>
              <a:rPr lang="zh-CN" altLang="en-US" sz="2400"/>
              <a:t>容器中元素的东西</a:t>
            </a:r>
          </a:p>
          <a:p>
            <a:pPr eaLnBrk="1" hangingPunct="1">
              <a:lnSpc>
                <a:spcPct val="90000"/>
              </a:lnSpc>
            </a:pPr>
            <a:r>
              <a:rPr lang="zh-CN" altLang="en-US" sz="2400"/>
              <a:t>算法：用来操作容器中的元素的</a:t>
            </a:r>
            <a:r>
              <a:rPr lang="zh-CN" altLang="en-US" sz="2400">
                <a:solidFill>
                  <a:schemeClr val="accent2"/>
                </a:solidFill>
              </a:rPr>
              <a:t>函数模板</a:t>
            </a:r>
            <a:r>
              <a:rPr lang="zh-CN" altLang="en-US" sz="2400"/>
              <a:t>。例如，</a:t>
            </a:r>
            <a:r>
              <a:rPr lang="en-US" altLang="zh-CN" sz="2400"/>
              <a:t>STL</a:t>
            </a:r>
            <a:r>
              <a:rPr lang="zh-CN" altLang="en-US" sz="2400"/>
              <a:t>用</a:t>
            </a:r>
            <a:r>
              <a:rPr lang="en-US" altLang="zh-CN" sz="2400"/>
              <a:t>sort()</a:t>
            </a:r>
            <a:r>
              <a:rPr lang="zh-CN" altLang="en-US" sz="2400"/>
              <a:t>来对一个</a:t>
            </a:r>
            <a:r>
              <a:rPr lang="en-US" altLang="zh-CN" sz="2400"/>
              <a:t>vector</a:t>
            </a:r>
            <a:r>
              <a:rPr lang="zh-CN" altLang="en-US" sz="2400"/>
              <a:t>中的数据进行排序，用</a:t>
            </a:r>
            <a:r>
              <a:rPr lang="en-US" altLang="zh-CN" sz="2400"/>
              <a:t>find()</a:t>
            </a:r>
            <a:r>
              <a:rPr lang="zh-CN" altLang="en-US" sz="2400"/>
              <a:t>来搜索一个</a:t>
            </a:r>
            <a:r>
              <a:rPr lang="en-US" altLang="zh-CN" sz="2400"/>
              <a:t>list</a:t>
            </a:r>
            <a:r>
              <a:rPr lang="zh-CN" altLang="en-US" sz="2400"/>
              <a:t>中的对象。</a:t>
            </a:r>
          </a:p>
          <a:p>
            <a:pPr lvl="1" eaLnBrk="1" hangingPunct="1">
              <a:lnSpc>
                <a:spcPct val="90000"/>
              </a:lnSpc>
            </a:pPr>
            <a:r>
              <a:rPr lang="zh-CN" altLang="en-US" sz="2000">
                <a:solidFill>
                  <a:schemeClr val="accent2"/>
                </a:solidFill>
              </a:rPr>
              <a:t>函数本身与他们操作的数据的结构和类型无关</a:t>
            </a:r>
            <a:r>
              <a:rPr lang="zh-CN" altLang="en-US" sz="2000"/>
              <a:t>，因此他们可以在从简单数组到高度复杂容器的任何数据结构上使用。</a:t>
            </a:r>
          </a:p>
          <a:p>
            <a:pPr eaLnBrk="1" hangingPunct="1">
              <a:lnSpc>
                <a:spcPct val="90000"/>
              </a:lnSpc>
            </a:pPr>
            <a:endParaRPr lang="zh-CN" altLang="en-US" sz="2400"/>
          </a:p>
          <a:p>
            <a:pPr eaLnBrk="1" hangingPunct="1">
              <a:lnSpc>
                <a:spcPct val="90000"/>
              </a:lnSpc>
            </a:pPr>
            <a:r>
              <a:rPr lang="zh-CN" altLang="en-US" sz="2400"/>
              <a:t>比如，数组</a:t>
            </a:r>
            <a:r>
              <a:rPr lang="en-US" altLang="zh-CN" sz="2400"/>
              <a:t>int array[100]</a:t>
            </a:r>
            <a:r>
              <a:rPr lang="zh-CN" altLang="en-US" sz="2400"/>
              <a:t>就是个容器，而 </a:t>
            </a:r>
            <a:r>
              <a:rPr lang="en-US" altLang="zh-CN" sz="2400"/>
              <a:t>int * </a:t>
            </a:r>
            <a:r>
              <a:rPr lang="zh-CN" altLang="en-US" sz="2400"/>
              <a:t>类型的指针变量就可以作为迭代器，可以为这个容器编写一个排序的算法</a:t>
            </a:r>
          </a:p>
          <a:p>
            <a:pPr eaLnBrk="1" hangingPunct="1">
              <a:lnSpc>
                <a:spcPct val="90000"/>
              </a:lnSpc>
            </a:pPr>
            <a:endParaRPr lang="en-US" altLang="zh-CN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敏捷流程 </a:t>
            </a:r>
            <a:r>
              <a:rPr lang="en-US" altLang="zh-CN" dirty="0"/>
              <a:t>- </a:t>
            </a:r>
            <a:r>
              <a:rPr lang="en-US" dirty="0"/>
              <a:t>Agile </a:t>
            </a:r>
            <a:r>
              <a:rPr lang="en-US" altLang="zh-CN" dirty="0"/>
              <a:t>Process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邹欣</a:t>
            </a:r>
            <a:endParaRPr lang="en-US" altLang="zh-CN" dirty="0"/>
          </a:p>
          <a:p>
            <a:r>
              <a:rPr lang="zh-CN" altLang="en-US" dirty="0"/>
              <a:t>构建之法 </a:t>
            </a:r>
            <a:r>
              <a:rPr lang="en-US" altLang="zh-CN" dirty="0"/>
              <a:t>– </a:t>
            </a:r>
            <a:r>
              <a:rPr lang="zh-CN" altLang="en-US" dirty="0"/>
              <a:t>现代软件工程 第六章</a:t>
            </a:r>
            <a:endParaRPr lang="en-US" dirty="0"/>
          </a:p>
          <a:p>
            <a:r>
              <a:rPr lang="en-US" dirty="0"/>
              <a:t>201</a:t>
            </a:r>
            <a:r>
              <a:rPr lang="en-US" altLang="zh-CN" dirty="0"/>
              <a:t>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067802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Oval 59"/>
          <p:cNvSpPr/>
          <p:nvPr/>
        </p:nvSpPr>
        <p:spPr>
          <a:xfrm>
            <a:off x="2438400" y="3181350"/>
            <a:ext cx="1117600" cy="6477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Microsoft YaHei"/>
                <a:cs typeface="+mn-cs"/>
              </a:rPr>
              <a:t>Feature List / Product</a:t>
            </a:r>
            <a:b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Microsoft YaHei"/>
                <a:cs typeface="+mn-cs"/>
              </a:rPr>
            </a:b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Microsoft YaHei"/>
                <a:cs typeface="+mn-cs"/>
              </a:rPr>
              <a:t>Backlog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7490" y="189464"/>
            <a:ext cx="7024744" cy="496336"/>
          </a:xfrm>
        </p:spPr>
        <p:txBody>
          <a:bodyPr>
            <a:normAutofit/>
          </a:bodyPr>
          <a:lstStyle/>
          <a:p>
            <a:r>
              <a:rPr lang="en-US" sz="2900" dirty="0"/>
              <a:t>What is Agile</a:t>
            </a:r>
            <a:r>
              <a:rPr lang="zh-CN" altLang="en-US" sz="2900" dirty="0"/>
              <a:t>（敏捷）</a:t>
            </a:r>
            <a:r>
              <a:rPr lang="en-US" sz="2900" dirty="0"/>
              <a:t>?</a:t>
            </a:r>
          </a:p>
        </p:txBody>
      </p:sp>
      <p:sp>
        <p:nvSpPr>
          <p:cNvPr id="45" name="Oval 44"/>
          <p:cNvSpPr/>
          <p:nvPr/>
        </p:nvSpPr>
        <p:spPr>
          <a:xfrm>
            <a:off x="3505200" y="3732842"/>
            <a:ext cx="2438400" cy="6858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Microsoft YaHei"/>
                <a:cs typeface="+mn-cs"/>
              </a:rPr>
              <a:t>Agile</a:t>
            </a:r>
          </a:p>
        </p:txBody>
      </p:sp>
      <p:sp>
        <p:nvSpPr>
          <p:cNvPr id="46" name="Oval 45"/>
          <p:cNvSpPr/>
          <p:nvPr/>
        </p:nvSpPr>
        <p:spPr>
          <a:xfrm>
            <a:off x="2667001" y="4384469"/>
            <a:ext cx="1188255" cy="701879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Microsoft YaHei"/>
                <a:cs typeface="+mn-cs"/>
              </a:rPr>
              <a:t>SCRUM</a:t>
            </a:r>
          </a:p>
        </p:txBody>
      </p:sp>
      <p:sp>
        <p:nvSpPr>
          <p:cNvPr id="47" name="Oval 46"/>
          <p:cNvSpPr/>
          <p:nvPr/>
        </p:nvSpPr>
        <p:spPr>
          <a:xfrm>
            <a:off x="5054600" y="2971800"/>
            <a:ext cx="1066800" cy="5334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Microsoft YaHei"/>
                <a:cs typeface="+mn-cs"/>
              </a:rPr>
              <a:t>XP</a:t>
            </a:r>
          </a:p>
        </p:txBody>
      </p:sp>
      <p:sp>
        <p:nvSpPr>
          <p:cNvPr id="48" name="Oval 47"/>
          <p:cNvSpPr/>
          <p:nvPr/>
        </p:nvSpPr>
        <p:spPr>
          <a:xfrm>
            <a:off x="3245920" y="5327568"/>
            <a:ext cx="1066800" cy="5334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Microsoft YaHei"/>
                <a:cs typeface="+mn-cs"/>
              </a:rPr>
              <a:t>FDD</a:t>
            </a:r>
          </a:p>
        </p:txBody>
      </p:sp>
      <p:sp>
        <p:nvSpPr>
          <p:cNvPr id="54" name="Oval 53"/>
          <p:cNvSpPr/>
          <p:nvPr/>
        </p:nvSpPr>
        <p:spPr>
          <a:xfrm>
            <a:off x="6705600" y="4384470"/>
            <a:ext cx="1371600" cy="72093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Microsoft YaHei"/>
                <a:cs typeface="+mn-cs"/>
              </a:rPr>
              <a:t>TDD</a:t>
            </a:r>
          </a:p>
        </p:txBody>
      </p:sp>
      <p:sp>
        <p:nvSpPr>
          <p:cNvPr id="55" name="Oval 54"/>
          <p:cNvSpPr/>
          <p:nvPr/>
        </p:nvSpPr>
        <p:spPr>
          <a:xfrm>
            <a:off x="6705600" y="4953000"/>
            <a:ext cx="685800" cy="381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Microsoft YaHei"/>
                <a:cs typeface="+mn-cs"/>
              </a:rPr>
              <a:t>BDD</a:t>
            </a:r>
          </a:p>
        </p:txBody>
      </p:sp>
      <p:sp>
        <p:nvSpPr>
          <p:cNvPr id="56" name="Oval 55"/>
          <p:cNvSpPr/>
          <p:nvPr/>
        </p:nvSpPr>
        <p:spPr>
          <a:xfrm>
            <a:off x="5295900" y="4953000"/>
            <a:ext cx="685800" cy="381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Microsoft YaHei"/>
                <a:cs typeface="+mn-cs"/>
              </a:rPr>
              <a:t>CI</a:t>
            </a:r>
          </a:p>
        </p:txBody>
      </p:sp>
      <p:sp>
        <p:nvSpPr>
          <p:cNvPr id="57" name="Oval 56"/>
          <p:cNvSpPr/>
          <p:nvPr/>
        </p:nvSpPr>
        <p:spPr>
          <a:xfrm>
            <a:off x="3833486" y="4800599"/>
            <a:ext cx="1073002" cy="57150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Microsoft YaHei"/>
                <a:cs typeface="+mn-cs"/>
              </a:rPr>
              <a:t>Burn-down</a:t>
            </a:r>
          </a:p>
        </p:txBody>
      </p:sp>
      <p:sp>
        <p:nvSpPr>
          <p:cNvPr id="58" name="Oval 57"/>
          <p:cNvSpPr/>
          <p:nvPr/>
        </p:nvSpPr>
        <p:spPr>
          <a:xfrm>
            <a:off x="3604886" y="3172444"/>
            <a:ext cx="1119514" cy="55267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Microsoft YaHei"/>
                <a:cs typeface="+mn-cs"/>
              </a:rPr>
              <a:t>Refactor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Microsoft YaHei"/>
              <a:cs typeface="+mn-cs"/>
            </a:endParaRPr>
          </a:p>
        </p:txBody>
      </p:sp>
      <p:sp>
        <p:nvSpPr>
          <p:cNvPr id="59" name="Oval 58"/>
          <p:cNvSpPr/>
          <p:nvPr/>
        </p:nvSpPr>
        <p:spPr>
          <a:xfrm>
            <a:off x="4876800" y="4267200"/>
            <a:ext cx="762000" cy="381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Microsoft YaHei"/>
                <a:cs typeface="+mn-cs"/>
              </a:rPr>
              <a:t>StandUps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Microsoft YaHei"/>
              <a:cs typeface="+mn-cs"/>
            </a:endParaRPr>
          </a:p>
        </p:txBody>
      </p:sp>
      <p:sp>
        <p:nvSpPr>
          <p:cNvPr id="61" name="Oval 60"/>
          <p:cNvSpPr/>
          <p:nvPr/>
        </p:nvSpPr>
        <p:spPr>
          <a:xfrm>
            <a:off x="4906488" y="2394857"/>
            <a:ext cx="1143000" cy="67936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Microsoft YaHei"/>
                <a:cs typeface="+mn-cs"/>
              </a:rPr>
              <a:t>Sprint</a:t>
            </a:r>
            <a:b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Microsoft YaHei"/>
                <a:cs typeface="+mn-cs"/>
              </a:rPr>
            </a:b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Microsoft YaHei"/>
                <a:cs typeface="+mn-cs"/>
              </a:rPr>
              <a:t>Backlog</a:t>
            </a:r>
          </a:p>
        </p:txBody>
      </p:sp>
      <p:sp>
        <p:nvSpPr>
          <p:cNvPr id="63" name="Oval 62"/>
          <p:cNvSpPr/>
          <p:nvPr/>
        </p:nvSpPr>
        <p:spPr>
          <a:xfrm>
            <a:off x="2286000" y="5181600"/>
            <a:ext cx="914400" cy="381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Microsoft YaHei"/>
                <a:cs typeface="+mn-cs"/>
              </a:rPr>
              <a:t>Feature Team</a:t>
            </a:r>
          </a:p>
        </p:txBody>
      </p:sp>
      <p:sp>
        <p:nvSpPr>
          <p:cNvPr id="64" name="Oval 63"/>
          <p:cNvSpPr/>
          <p:nvPr/>
        </p:nvSpPr>
        <p:spPr>
          <a:xfrm>
            <a:off x="3651332" y="2593768"/>
            <a:ext cx="1371600" cy="381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Microsoft YaHei"/>
                <a:cs typeface="+mn-cs"/>
              </a:rPr>
              <a:t>Pair Programming</a:t>
            </a:r>
          </a:p>
        </p:txBody>
      </p:sp>
      <p:cxnSp>
        <p:nvCxnSpPr>
          <p:cNvPr id="75" name="Straight Connector 74"/>
          <p:cNvCxnSpPr/>
          <p:nvPr/>
        </p:nvCxnSpPr>
        <p:spPr>
          <a:xfrm rot="5400000">
            <a:off x="5639594" y="3505200"/>
            <a:ext cx="5486400" cy="1588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/>
          <p:cNvSpPr txBox="1"/>
          <p:nvPr/>
        </p:nvSpPr>
        <p:spPr>
          <a:xfrm>
            <a:off x="8382000" y="1439883"/>
            <a:ext cx="22098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Microsoft YaHei"/>
                <a:cs typeface="+mn-cs"/>
              </a:rPr>
              <a:t>敏捷到底是啥？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Microsoft YaHei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Microsoft YaHei"/>
                <a:cs typeface="+mn-cs"/>
              </a:rPr>
              <a:t>有很多术语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Microsoft YaHei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Microsoft YaHei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Microsoft YaHei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Microsoft YaHei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Microsoft YaHei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Microsoft YaHei"/>
                <a:cs typeface="+mn-cs"/>
              </a:rPr>
              <a:t>软件项目如果不用敏捷就不行么？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Microsoft YaHei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Microsoft YaHei"/>
                <a:cs typeface="+mn-cs"/>
              </a:rPr>
              <a:t>必须用全套敏捷服务么？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Microsoft YaHei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Microsoft YaHei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Microsoft YaHei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Microsoft YaHei"/>
                <a:cs typeface="+mn-cs"/>
              </a:rPr>
              <a:t>敏捷的方法论到底开发出来了什么伟大的软件？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Microsoft YaHei"/>
              <a:cs typeface="+mn-cs"/>
            </a:endParaRPr>
          </a:p>
        </p:txBody>
      </p:sp>
      <p:sp>
        <p:nvSpPr>
          <p:cNvPr id="40" name="Oval 39"/>
          <p:cNvSpPr/>
          <p:nvPr/>
        </p:nvSpPr>
        <p:spPr>
          <a:xfrm>
            <a:off x="6564086" y="3725123"/>
            <a:ext cx="1066799" cy="53122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Microsoft YaHei"/>
                <a:cs typeface="+mn-cs"/>
              </a:rPr>
              <a:t>Extract Activities</a:t>
            </a:r>
          </a:p>
        </p:txBody>
      </p:sp>
      <p:sp>
        <p:nvSpPr>
          <p:cNvPr id="62" name="Oval 61"/>
          <p:cNvSpPr/>
          <p:nvPr/>
        </p:nvSpPr>
        <p:spPr>
          <a:xfrm>
            <a:off x="2819398" y="2057400"/>
            <a:ext cx="914400" cy="381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Microsoft YaHei"/>
                <a:cs typeface="+mn-cs"/>
              </a:rPr>
              <a:t>Domain Model</a:t>
            </a:r>
          </a:p>
        </p:txBody>
      </p:sp>
    </p:spTree>
    <p:extLst>
      <p:ext uri="{BB962C8B-B14F-4D97-AF65-F5344CB8AC3E}">
        <p14:creationId xmlns:p14="http://schemas.microsoft.com/office/powerpoint/2010/main" val="4165179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Oval 59"/>
          <p:cNvSpPr/>
          <p:nvPr/>
        </p:nvSpPr>
        <p:spPr>
          <a:xfrm>
            <a:off x="2971800" y="4724400"/>
            <a:ext cx="1117600" cy="6477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Microsoft YaHei"/>
                <a:cs typeface="+mn-cs"/>
              </a:rPr>
              <a:t>Feature List / Product</a:t>
            </a:r>
            <a:b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Microsoft YaHei"/>
                <a:cs typeface="+mn-cs"/>
              </a:rPr>
            </a:b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Microsoft YaHei"/>
                <a:cs typeface="+mn-cs"/>
              </a:rPr>
              <a:t>Backlog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7490" y="189464"/>
            <a:ext cx="7024744" cy="496336"/>
          </a:xfrm>
        </p:spPr>
        <p:txBody>
          <a:bodyPr>
            <a:normAutofit/>
          </a:bodyPr>
          <a:lstStyle/>
          <a:p>
            <a:r>
              <a:rPr lang="en-US" sz="2900" dirty="0"/>
              <a:t>What is Agile?</a:t>
            </a:r>
          </a:p>
        </p:txBody>
      </p:sp>
      <p:cxnSp>
        <p:nvCxnSpPr>
          <p:cNvPr id="41" name="Straight Connector 40"/>
          <p:cNvCxnSpPr>
            <a:stCxn id="49" idx="4"/>
            <a:endCxn id="56" idx="0"/>
          </p:cNvCxnSpPr>
          <p:nvPr/>
        </p:nvCxnSpPr>
        <p:spPr>
          <a:xfrm flipH="1">
            <a:off x="6591300" y="3505200"/>
            <a:ext cx="495300" cy="99060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47" idx="4"/>
            <a:endCxn id="56" idx="0"/>
          </p:cNvCxnSpPr>
          <p:nvPr/>
        </p:nvCxnSpPr>
        <p:spPr>
          <a:xfrm>
            <a:off x="5588000" y="3505200"/>
            <a:ext cx="1003300" cy="99060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stCxn id="47" idx="4"/>
            <a:endCxn id="58" idx="0"/>
          </p:cNvCxnSpPr>
          <p:nvPr/>
        </p:nvCxnSpPr>
        <p:spPr>
          <a:xfrm>
            <a:off x="5588000" y="3505200"/>
            <a:ext cx="1384300" cy="220980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stCxn id="46" idx="4"/>
            <a:endCxn id="61" idx="0"/>
          </p:cNvCxnSpPr>
          <p:nvPr/>
        </p:nvCxnSpPr>
        <p:spPr>
          <a:xfrm>
            <a:off x="4089400" y="3505200"/>
            <a:ext cx="635000" cy="167640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Oval 44"/>
          <p:cNvSpPr/>
          <p:nvPr/>
        </p:nvSpPr>
        <p:spPr>
          <a:xfrm>
            <a:off x="3657600" y="1524000"/>
            <a:ext cx="2438400" cy="6858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Microsoft YaHei"/>
                <a:cs typeface="+mn-cs"/>
              </a:rPr>
              <a:t>Agile</a:t>
            </a:r>
          </a:p>
        </p:txBody>
      </p:sp>
      <p:sp>
        <p:nvSpPr>
          <p:cNvPr id="46" name="Oval 45"/>
          <p:cNvSpPr/>
          <p:nvPr/>
        </p:nvSpPr>
        <p:spPr>
          <a:xfrm>
            <a:off x="3556000" y="2971800"/>
            <a:ext cx="1066800" cy="5334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Microsoft YaHei"/>
                <a:cs typeface="+mn-cs"/>
              </a:rPr>
              <a:t>Scrum</a:t>
            </a:r>
          </a:p>
        </p:txBody>
      </p:sp>
      <p:sp>
        <p:nvSpPr>
          <p:cNvPr id="47" name="Oval 46"/>
          <p:cNvSpPr/>
          <p:nvPr/>
        </p:nvSpPr>
        <p:spPr>
          <a:xfrm>
            <a:off x="5054600" y="2971800"/>
            <a:ext cx="1066800" cy="5334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Microsoft YaHei"/>
                <a:cs typeface="+mn-cs"/>
              </a:rPr>
              <a:t>XP</a:t>
            </a:r>
          </a:p>
        </p:txBody>
      </p:sp>
      <p:sp>
        <p:nvSpPr>
          <p:cNvPr id="48" name="Oval 47"/>
          <p:cNvSpPr/>
          <p:nvPr/>
        </p:nvSpPr>
        <p:spPr>
          <a:xfrm>
            <a:off x="2057400" y="2971800"/>
            <a:ext cx="1066800" cy="5334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Microsoft YaHei"/>
                <a:cs typeface="+mn-cs"/>
              </a:rPr>
              <a:t>FDD</a:t>
            </a:r>
          </a:p>
        </p:txBody>
      </p:sp>
      <p:sp>
        <p:nvSpPr>
          <p:cNvPr id="49" name="Oval 48"/>
          <p:cNvSpPr/>
          <p:nvPr/>
        </p:nvSpPr>
        <p:spPr>
          <a:xfrm>
            <a:off x="6553200" y="2971800"/>
            <a:ext cx="1066800" cy="5334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Microsoft YaHei"/>
                <a:cs typeface="+mn-cs"/>
              </a:rPr>
              <a:t>Others</a:t>
            </a:r>
          </a:p>
        </p:txBody>
      </p:sp>
      <p:cxnSp>
        <p:nvCxnSpPr>
          <p:cNvPr id="50" name="Straight Connector 49"/>
          <p:cNvCxnSpPr>
            <a:endCxn id="48" idx="7"/>
          </p:cNvCxnSpPr>
          <p:nvPr/>
        </p:nvCxnSpPr>
        <p:spPr>
          <a:xfrm flipH="1">
            <a:off x="2967971" y="2209801"/>
            <a:ext cx="1894214" cy="840115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45" idx="4"/>
            <a:endCxn id="46" idx="0"/>
          </p:cNvCxnSpPr>
          <p:nvPr/>
        </p:nvCxnSpPr>
        <p:spPr>
          <a:xfrm flipH="1">
            <a:off x="4089400" y="2209800"/>
            <a:ext cx="787400" cy="76200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>
            <a:stCxn id="45" idx="4"/>
            <a:endCxn id="47" idx="0"/>
          </p:cNvCxnSpPr>
          <p:nvPr/>
        </p:nvCxnSpPr>
        <p:spPr>
          <a:xfrm>
            <a:off x="4876800" y="2209800"/>
            <a:ext cx="711200" cy="76200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>
            <a:stCxn id="45" idx="4"/>
            <a:endCxn id="49" idx="1"/>
          </p:cNvCxnSpPr>
          <p:nvPr/>
        </p:nvCxnSpPr>
        <p:spPr>
          <a:xfrm>
            <a:off x="4876801" y="2209801"/>
            <a:ext cx="1832629" cy="840115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/>
          <p:cNvSpPr/>
          <p:nvPr/>
        </p:nvSpPr>
        <p:spPr>
          <a:xfrm>
            <a:off x="7391400" y="4724400"/>
            <a:ext cx="685800" cy="381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Microsoft YaHei"/>
                <a:cs typeface="+mn-cs"/>
              </a:rPr>
              <a:t>TDD</a:t>
            </a:r>
          </a:p>
        </p:txBody>
      </p:sp>
      <p:sp>
        <p:nvSpPr>
          <p:cNvPr id="55" name="Oval 54"/>
          <p:cNvSpPr/>
          <p:nvPr/>
        </p:nvSpPr>
        <p:spPr>
          <a:xfrm>
            <a:off x="6705600" y="4953000"/>
            <a:ext cx="685800" cy="381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Microsoft YaHei"/>
                <a:cs typeface="+mn-cs"/>
              </a:rPr>
              <a:t>BDD</a:t>
            </a:r>
          </a:p>
        </p:txBody>
      </p:sp>
      <p:sp>
        <p:nvSpPr>
          <p:cNvPr id="56" name="Oval 55"/>
          <p:cNvSpPr/>
          <p:nvPr/>
        </p:nvSpPr>
        <p:spPr>
          <a:xfrm>
            <a:off x="6248400" y="4495800"/>
            <a:ext cx="685800" cy="381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Microsoft YaHei"/>
                <a:cs typeface="+mn-cs"/>
              </a:rPr>
              <a:t>CI</a:t>
            </a:r>
          </a:p>
        </p:txBody>
      </p:sp>
      <p:sp>
        <p:nvSpPr>
          <p:cNvPr id="57" name="Oval 56"/>
          <p:cNvSpPr/>
          <p:nvPr/>
        </p:nvSpPr>
        <p:spPr>
          <a:xfrm>
            <a:off x="3833486" y="4800599"/>
            <a:ext cx="762000" cy="381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Microsoft YaHei"/>
                <a:cs typeface="+mn-cs"/>
              </a:rPr>
              <a:t>Burn-down</a:t>
            </a:r>
          </a:p>
        </p:txBody>
      </p:sp>
      <p:sp>
        <p:nvSpPr>
          <p:cNvPr id="58" name="Oval 57"/>
          <p:cNvSpPr/>
          <p:nvPr/>
        </p:nvSpPr>
        <p:spPr>
          <a:xfrm>
            <a:off x="6477000" y="5715000"/>
            <a:ext cx="990600" cy="381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Microsoft YaHei"/>
                <a:cs typeface="+mn-cs"/>
              </a:rPr>
              <a:t>Refactor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Microsoft YaHei"/>
              <a:cs typeface="+mn-cs"/>
            </a:endParaRPr>
          </a:p>
        </p:txBody>
      </p:sp>
      <p:sp>
        <p:nvSpPr>
          <p:cNvPr id="59" name="Oval 58"/>
          <p:cNvSpPr/>
          <p:nvPr/>
        </p:nvSpPr>
        <p:spPr>
          <a:xfrm>
            <a:off x="4876800" y="4267200"/>
            <a:ext cx="762000" cy="381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Microsoft YaHei"/>
                <a:cs typeface="+mn-cs"/>
              </a:rPr>
              <a:t>StandUps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Microsoft YaHei"/>
              <a:cs typeface="+mn-cs"/>
            </a:endParaRPr>
          </a:p>
        </p:txBody>
      </p:sp>
      <p:sp>
        <p:nvSpPr>
          <p:cNvPr id="61" name="Oval 60"/>
          <p:cNvSpPr/>
          <p:nvPr/>
        </p:nvSpPr>
        <p:spPr>
          <a:xfrm>
            <a:off x="4267200" y="5181600"/>
            <a:ext cx="914400" cy="381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Microsoft YaHei"/>
                <a:cs typeface="+mn-cs"/>
              </a:rPr>
              <a:t>Sprint</a:t>
            </a:r>
            <a:b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Microsoft YaHei"/>
                <a:cs typeface="+mn-cs"/>
              </a:rPr>
            </a:b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Microsoft YaHei"/>
                <a:cs typeface="+mn-cs"/>
              </a:rPr>
              <a:t>Backlog</a:t>
            </a:r>
          </a:p>
        </p:txBody>
      </p:sp>
      <p:sp>
        <p:nvSpPr>
          <p:cNvPr id="63" name="Oval 62"/>
          <p:cNvSpPr/>
          <p:nvPr/>
        </p:nvSpPr>
        <p:spPr>
          <a:xfrm>
            <a:off x="2286000" y="5181600"/>
            <a:ext cx="914400" cy="381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Microsoft YaHei"/>
                <a:cs typeface="+mn-cs"/>
              </a:rPr>
              <a:t>Feature Team</a:t>
            </a:r>
          </a:p>
        </p:txBody>
      </p:sp>
      <p:sp>
        <p:nvSpPr>
          <p:cNvPr id="64" name="Oval 63"/>
          <p:cNvSpPr/>
          <p:nvPr/>
        </p:nvSpPr>
        <p:spPr>
          <a:xfrm>
            <a:off x="4953000" y="4800600"/>
            <a:ext cx="1371600" cy="381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Microsoft YaHei"/>
                <a:cs typeface="+mn-cs"/>
              </a:rPr>
              <a:t>Pair Programming</a:t>
            </a:r>
          </a:p>
        </p:txBody>
      </p:sp>
      <p:cxnSp>
        <p:nvCxnSpPr>
          <p:cNvPr id="65" name="Straight Connector 64"/>
          <p:cNvCxnSpPr>
            <a:stCxn id="48" idx="4"/>
            <a:endCxn id="62" idx="0"/>
          </p:cNvCxnSpPr>
          <p:nvPr/>
        </p:nvCxnSpPr>
        <p:spPr>
          <a:xfrm rot="5400000">
            <a:off x="1790700" y="3848100"/>
            <a:ext cx="1143000" cy="45720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>
            <a:stCxn id="63" idx="0"/>
            <a:endCxn id="48" idx="4"/>
          </p:cNvCxnSpPr>
          <p:nvPr/>
        </p:nvCxnSpPr>
        <p:spPr>
          <a:xfrm rot="16200000" flipV="1">
            <a:off x="1828800" y="4267200"/>
            <a:ext cx="1676400" cy="15240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>
            <a:stCxn id="60" idx="0"/>
            <a:endCxn id="48" idx="4"/>
          </p:cNvCxnSpPr>
          <p:nvPr/>
        </p:nvCxnSpPr>
        <p:spPr>
          <a:xfrm flipH="1" flipV="1">
            <a:off x="2590800" y="3505200"/>
            <a:ext cx="939800" cy="121920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>
            <a:stCxn id="46" idx="4"/>
            <a:endCxn id="60" idx="0"/>
          </p:cNvCxnSpPr>
          <p:nvPr/>
        </p:nvCxnSpPr>
        <p:spPr>
          <a:xfrm flipH="1">
            <a:off x="3530600" y="3505200"/>
            <a:ext cx="558800" cy="121920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>
            <a:stCxn id="46" idx="4"/>
            <a:endCxn id="57" idx="0"/>
          </p:cNvCxnSpPr>
          <p:nvPr/>
        </p:nvCxnSpPr>
        <p:spPr>
          <a:xfrm>
            <a:off x="4089400" y="3505201"/>
            <a:ext cx="125086" cy="1295399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>
            <a:stCxn id="46" idx="4"/>
            <a:endCxn id="59" idx="0"/>
          </p:cNvCxnSpPr>
          <p:nvPr/>
        </p:nvCxnSpPr>
        <p:spPr>
          <a:xfrm>
            <a:off x="4089400" y="3505200"/>
            <a:ext cx="1168400" cy="76200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>
            <a:stCxn id="47" idx="4"/>
            <a:endCxn id="59" idx="0"/>
          </p:cNvCxnSpPr>
          <p:nvPr/>
        </p:nvCxnSpPr>
        <p:spPr>
          <a:xfrm rot="5400000">
            <a:off x="5041900" y="3721100"/>
            <a:ext cx="762000" cy="33020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>
            <a:stCxn id="49" idx="5"/>
            <a:endCxn id="54" idx="0"/>
          </p:cNvCxnSpPr>
          <p:nvPr/>
        </p:nvCxnSpPr>
        <p:spPr>
          <a:xfrm>
            <a:off x="7463772" y="3427086"/>
            <a:ext cx="270529" cy="1297315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>
            <a:stCxn id="47" idx="4"/>
            <a:endCxn id="64" idx="0"/>
          </p:cNvCxnSpPr>
          <p:nvPr/>
        </p:nvCxnSpPr>
        <p:spPr>
          <a:xfrm>
            <a:off x="5588000" y="3505200"/>
            <a:ext cx="50800" cy="129540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>
            <a:stCxn id="49" idx="4"/>
            <a:endCxn id="55" idx="0"/>
          </p:cNvCxnSpPr>
          <p:nvPr/>
        </p:nvCxnSpPr>
        <p:spPr>
          <a:xfrm flipH="1">
            <a:off x="7048500" y="3505200"/>
            <a:ext cx="38100" cy="144780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 rot="5400000">
            <a:off x="5639594" y="3505200"/>
            <a:ext cx="5486400" cy="1588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/>
          <p:cNvSpPr txBox="1"/>
          <p:nvPr/>
        </p:nvSpPr>
        <p:spPr>
          <a:xfrm>
            <a:off x="8382000" y="1439883"/>
            <a:ext cx="22098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Microsoft YaHei"/>
                <a:cs typeface="+mn-cs"/>
              </a:rPr>
              <a:t>敏捷是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Microsoft YaHei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Microsoft YaHei"/>
                <a:cs typeface="+mn-cs"/>
              </a:rPr>
              <a:t>一组软件开发思想的统称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Microsoft YaHei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Microsoft YaHei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Microsoft YaHei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Microsoft YaHei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Microsoft YaHei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Microsoft YaHei"/>
                <a:cs typeface="+mn-cs"/>
              </a:rPr>
              <a:t>以一组软件开发方法论为代表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Microsoft YaHei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Microsoft YaHei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Microsoft YaHei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Microsoft YaHei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Microsoft YaHei"/>
                <a:cs typeface="+mn-cs"/>
              </a:rPr>
              <a:t>具体体现为许多互相支援的概念，工具和实践经验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Microsoft YaHei"/>
                <a:cs typeface="+mn-cs"/>
              </a:rPr>
              <a:t>.</a:t>
            </a:r>
          </a:p>
        </p:txBody>
      </p:sp>
      <p:cxnSp>
        <p:nvCxnSpPr>
          <p:cNvPr id="77" name="Straight Connector 76"/>
          <p:cNvCxnSpPr>
            <a:stCxn id="54" idx="4"/>
            <a:endCxn id="58" idx="7"/>
          </p:cNvCxnSpPr>
          <p:nvPr/>
        </p:nvCxnSpPr>
        <p:spPr>
          <a:xfrm flipH="1">
            <a:off x="7322530" y="5105400"/>
            <a:ext cx="411770" cy="665396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Oval 39"/>
          <p:cNvSpPr/>
          <p:nvPr/>
        </p:nvSpPr>
        <p:spPr>
          <a:xfrm>
            <a:off x="1524000" y="5336177"/>
            <a:ext cx="1066799" cy="53122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Microsoft YaHei"/>
                <a:cs typeface="+mn-cs"/>
              </a:rPr>
              <a:t>Extract Activities</a:t>
            </a:r>
          </a:p>
        </p:txBody>
      </p:sp>
      <p:cxnSp>
        <p:nvCxnSpPr>
          <p:cNvPr id="78" name="Straight Connector 77"/>
          <p:cNvCxnSpPr>
            <a:stCxn id="48" idx="4"/>
            <a:endCxn id="40" idx="0"/>
          </p:cNvCxnSpPr>
          <p:nvPr/>
        </p:nvCxnSpPr>
        <p:spPr>
          <a:xfrm flipH="1">
            <a:off x="2057400" y="3505200"/>
            <a:ext cx="533401" cy="1830976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Oval 61"/>
          <p:cNvSpPr/>
          <p:nvPr/>
        </p:nvSpPr>
        <p:spPr>
          <a:xfrm>
            <a:off x="1676400" y="4648200"/>
            <a:ext cx="914400" cy="381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Microsoft YaHei"/>
                <a:cs typeface="+mn-cs"/>
              </a:rPr>
              <a:t>Domain Model</a:t>
            </a:r>
          </a:p>
        </p:txBody>
      </p:sp>
    </p:spTree>
    <p:extLst>
      <p:ext uri="{BB962C8B-B14F-4D97-AF65-F5344CB8AC3E}">
        <p14:creationId xmlns:p14="http://schemas.microsoft.com/office/powerpoint/2010/main" val="38935343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9AA7B9E-99FE-4736-B208-C64B6C505E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评分标准（第一次作业）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F79B9E8-A15B-4094-92C2-B4B82EB851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CN" altLang="en-US" dirty="0"/>
              <a:t>满分</a:t>
            </a:r>
            <a:r>
              <a:rPr lang="en-US" altLang="zh-CN" dirty="0"/>
              <a:t>10</a:t>
            </a:r>
            <a:r>
              <a:rPr lang="zh-CN" altLang="en-US" dirty="0"/>
              <a:t>分</a:t>
            </a:r>
            <a:endParaRPr lang="en-US" altLang="zh-CN" dirty="0"/>
          </a:p>
          <a:p>
            <a:pPr lvl="1"/>
            <a:r>
              <a:rPr lang="zh-CN" altLang="en-US" dirty="0"/>
              <a:t>提交报告运行结果正确：</a:t>
            </a:r>
            <a:r>
              <a:rPr lang="en-US" altLang="zh-CN" dirty="0"/>
              <a:t>5</a:t>
            </a:r>
            <a:r>
              <a:rPr lang="zh-CN" altLang="en-US" dirty="0"/>
              <a:t>分</a:t>
            </a:r>
            <a:endParaRPr lang="en-US" altLang="zh-CN" dirty="0"/>
          </a:p>
          <a:p>
            <a:pPr lvl="1"/>
            <a:r>
              <a:rPr lang="zh-CN" altLang="en-US" dirty="0"/>
              <a:t>可以清晰描述自己使用的方法：</a:t>
            </a:r>
            <a:r>
              <a:rPr lang="en-US" altLang="zh-CN" dirty="0"/>
              <a:t>2</a:t>
            </a:r>
            <a:r>
              <a:rPr lang="zh-CN" altLang="en-US" dirty="0"/>
              <a:t>分</a:t>
            </a:r>
            <a:endParaRPr lang="en-US" altLang="zh-CN" dirty="0"/>
          </a:p>
          <a:p>
            <a:pPr lvl="1"/>
            <a:r>
              <a:rPr lang="zh-CN" altLang="en-US" dirty="0"/>
              <a:t>单元测试：</a:t>
            </a:r>
            <a:r>
              <a:rPr lang="en-US" altLang="zh-CN" dirty="0"/>
              <a:t>2</a:t>
            </a:r>
            <a:r>
              <a:rPr lang="zh-CN" altLang="en-US" dirty="0"/>
              <a:t>分</a:t>
            </a:r>
            <a:endParaRPr lang="en-US" altLang="zh-CN" dirty="0"/>
          </a:p>
          <a:p>
            <a:pPr lvl="1"/>
            <a:r>
              <a:rPr lang="zh-CN" altLang="en-US" dirty="0"/>
              <a:t>代码书写规范：</a:t>
            </a:r>
            <a:r>
              <a:rPr lang="en-US" altLang="zh-CN" dirty="0"/>
              <a:t>1</a:t>
            </a:r>
            <a:r>
              <a:rPr lang="zh-CN" altLang="en-US" dirty="0"/>
              <a:t>分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延期提交：</a:t>
            </a:r>
            <a:endParaRPr lang="en-US" altLang="zh-CN" dirty="0"/>
          </a:p>
          <a:p>
            <a:pPr lvl="1"/>
            <a:r>
              <a:rPr lang="zh-CN" altLang="en-US" dirty="0"/>
              <a:t>截止时间为</a:t>
            </a:r>
            <a:r>
              <a:rPr lang="en-US" altLang="zh-CN" dirty="0"/>
              <a:t>3.28</a:t>
            </a:r>
            <a:r>
              <a:rPr lang="zh-CN" altLang="en-US" dirty="0"/>
              <a:t>中午</a:t>
            </a:r>
            <a:r>
              <a:rPr lang="en-US" altLang="zh-CN" dirty="0"/>
              <a:t>12:00</a:t>
            </a:r>
            <a:r>
              <a:rPr lang="zh-CN" altLang="en-US" dirty="0"/>
              <a:t>，延期三天内扣</a:t>
            </a:r>
            <a:r>
              <a:rPr lang="en-US" altLang="zh-CN" dirty="0"/>
              <a:t>1</a:t>
            </a:r>
            <a:r>
              <a:rPr lang="zh-CN" altLang="en-US" dirty="0"/>
              <a:t>分，超过三天扣</a:t>
            </a:r>
            <a:r>
              <a:rPr lang="en-US" altLang="zh-CN" dirty="0"/>
              <a:t>2</a:t>
            </a:r>
            <a:r>
              <a:rPr lang="zh-CN" altLang="en-US" dirty="0"/>
              <a:t>分。</a:t>
            </a:r>
            <a:endParaRPr lang="en-US" altLang="zh-CN" dirty="0"/>
          </a:p>
          <a:p>
            <a:pPr lvl="1"/>
            <a:r>
              <a:rPr lang="zh-CN" altLang="en-US" dirty="0"/>
              <a:t>多次提交的话只给最后一份打分。多次提交的话，第一次提交时间在截止时间前，且和最后一次提交差距不大，就不扣延期的分数。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如果使用了优化，则可以在当前分数上加</a:t>
            </a:r>
            <a:r>
              <a:rPr lang="en-US" altLang="zh-CN" dirty="0"/>
              <a:t>2</a:t>
            </a:r>
            <a:r>
              <a:rPr lang="zh-CN" altLang="en-US" dirty="0"/>
              <a:t>分（超过</a:t>
            </a:r>
            <a:r>
              <a:rPr lang="en-US" altLang="zh-CN" dirty="0"/>
              <a:t>10</a:t>
            </a:r>
            <a:r>
              <a:rPr lang="zh-CN" altLang="en-US" dirty="0"/>
              <a:t>分按</a:t>
            </a:r>
            <a:r>
              <a:rPr lang="en-US" altLang="zh-CN" dirty="0"/>
              <a:t>10</a:t>
            </a:r>
            <a:r>
              <a:rPr lang="zh-CN" altLang="en-US" dirty="0"/>
              <a:t>分算）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53C0CA6-EF7C-40D1-B521-99CE845B0A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45CD9-0508-4D1E-923D-4DFDAA610D19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61228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Oval 59"/>
          <p:cNvSpPr/>
          <p:nvPr/>
        </p:nvSpPr>
        <p:spPr>
          <a:xfrm>
            <a:off x="2971800" y="4724400"/>
            <a:ext cx="1257300" cy="747847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Microsoft YaHei"/>
                <a:cs typeface="+mn-cs"/>
              </a:rPr>
              <a:t>Feature List / Product</a:t>
            </a:r>
            <a:b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Microsoft YaHei"/>
                <a:cs typeface="+mn-cs"/>
              </a:rPr>
            </a:b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Microsoft YaHei"/>
                <a:cs typeface="+mn-cs"/>
              </a:rPr>
              <a:t>Backlog </a:t>
            </a: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Microsoft YaHei"/>
                <a:cs typeface="+mn-cs"/>
              </a:rPr>
              <a:t>功能列表 </a:t>
            </a: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Microsoft YaHei"/>
                <a:cs typeface="+mn-cs"/>
              </a:rPr>
              <a:t>/ </a:t>
            </a: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Microsoft YaHei"/>
                <a:cs typeface="+mn-cs"/>
              </a:rPr>
              <a:t>产品待办事项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Microsoft YaHei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7490" y="189464"/>
            <a:ext cx="7024744" cy="496336"/>
          </a:xfrm>
        </p:spPr>
        <p:txBody>
          <a:bodyPr>
            <a:normAutofit/>
          </a:bodyPr>
          <a:lstStyle/>
          <a:p>
            <a:r>
              <a:rPr lang="en-US" sz="2900" dirty="0"/>
              <a:t>What is Agile? </a:t>
            </a:r>
            <a:r>
              <a:rPr lang="zh-CN" altLang="en-US" sz="2900" dirty="0"/>
              <a:t>（中文注释）</a:t>
            </a:r>
            <a:endParaRPr lang="en-US" sz="2900" dirty="0"/>
          </a:p>
        </p:txBody>
      </p:sp>
      <p:cxnSp>
        <p:nvCxnSpPr>
          <p:cNvPr id="41" name="Straight Connector 40"/>
          <p:cNvCxnSpPr>
            <a:stCxn id="49" idx="4"/>
            <a:endCxn id="56" idx="0"/>
          </p:cNvCxnSpPr>
          <p:nvPr/>
        </p:nvCxnSpPr>
        <p:spPr>
          <a:xfrm flipH="1">
            <a:off x="6591300" y="3505200"/>
            <a:ext cx="495300" cy="99060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47" idx="4"/>
            <a:endCxn id="56" idx="0"/>
          </p:cNvCxnSpPr>
          <p:nvPr/>
        </p:nvCxnSpPr>
        <p:spPr>
          <a:xfrm>
            <a:off x="5588000" y="3505200"/>
            <a:ext cx="1003300" cy="99060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stCxn id="47" idx="4"/>
            <a:endCxn id="58" idx="0"/>
          </p:cNvCxnSpPr>
          <p:nvPr/>
        </p:nvCxnSpPr>
        <p:spPr>
          <a:xfrm>
            <a:off x="5588000" y="3505200"/>
            <a:ext cx="1384300" cy="220980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stCxn id="46" idx="4"/>
            <a:endCxn id="61" idx="0"/>
          </p:cNvCxnSpPr>
          <p:nvPr/>
        </p:nvCxnSpPr>
        <p:spPr>
          <a:xfrm>
            <a:off x="4089400" y="3505200"/>
            <a:ext cx="635000" cy="167640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Oval 44"/>
          <p:cNvSpPr/>
          <p:nvPr/>
        </p:nvSpPr>
        <p:spPr>
          <a:xfrm>
            <a:off x="3657600" y="1524000"/>
            <a:ext cx="2438400" cy="6858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Microsoft YaHei"/>
                <a:cs typeface="+mn-cs"/>
              </a:rPr>
              <a:t>Agile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Microsoft YaHei"/>
                <a:cs typeface="+mn-cs"/>
              </a:rPr>
              <a:t>敏捷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Microsoft YaHei"/>
              <a:cs typeface="+mn-cs"/>
            </a:endParaRPr>
          </a:p>
        </p:txBody>
      </p:sp>
      <p:sp>
        <p:nvSpPr>
          <p:cNvPr id="46" name="Oval 45"/>
          <p:cNvSpPr/>
          <p:nvPr/>
        </p:nvSpPr>
        <p:spPr>
          <a:xfrm>
            <a:off x="3352800" y="2819400"/>
            <a:ext cx="1270000" cy="6858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Microsoft YaHei"/>
                <a:cs typeface="+mn-cs"/>
              </a:rPr>
              <a:t>Scrum</a:t>
            </a:r>
          </a:p>
        </p:txBody>
      </p:sp>
      <p:sp>
        <p:nvSpPr>
          <p:cNvPr id="47" name="Oval 46"/>
          <p:cNvSpPr/>
          <p:nvPr/>
        </p:nvSpPr>
        <p:spPr>
          <a:xfrm>
            <a:off x="4900286" y="2819400"/>
            <a:ext cx="1221115" cy="6858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Microsoft YaHei"/>
                <a:cs typeface="+mn-cs"/>
              </a:rPr>
              <a:t>XP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Microsoft YaHei"/>
                <a:cs typeface="+mn-cs"/>
              </a:rPr>
              <a:t>极限编程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Microsoft YaHei"/>
              <a:cs typeface="+mn-cs"/>
            </a:endParaRPr>
          </a:p>
        </p:txBody>
      </p:sp>
      <p:sp>
        <p:nvSpPr>
          <p:cNvPr id="48" name="Oval 47"/>
          <p:cNvSpPr/>
          <p:nvPr/>
        </p:nvSpPr>
        <p:spPr>
          <a:xfrm>
            <a:off x="1727200" y="2819400"/>
            <a:ext cx="1397000" cy="6858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Microsoft YaHei"/>
                <a:cs typeface="+mn-cs"/>
              </a:rPr>
              <a:t>FDD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Microsoft YaHei"/>
                <a:cs typeface="+mn-cs"/>
              </a:rPr>
              <a:t>功能驱动的开发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Microsoft YaHei"/>
              <a:cs typeface="+mn-cs"/>
            </a:endParaRPr>
          </a:p>
        </p:txBody>
      </p:sp>
      <p:sp>
        <p:nvSpPr>
          <p:cNvPr id="49" name="Oval 48"/>
          <p:cNvSpPr/>
          <p:nvPr/>
        </p:nvSpPr>
        <p:spPr>
          <a:xfrm>
            <a:off x="6553200" y="2971800"/>
            <a:ext cx="1066800" cy="5334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Microsoft YaHei"/>
                <a:cs typeface="+mn-cs"/>
              </a:rPr>
              <a:t>Others</a:t>
            </a:r>
          </a:p>
        </p:txBody>
      </p:sp>
      <p:cxnSp>
        <p:nvCxnSpPr>
          <p:cNvPr id="50" name="Straight Connector 49"/>
          <p:cNvCxnSpPr/>
          <p:nvPr/>
        </p:nvCxnSpPr>
        <p:spPr>
          <a:xfrm flipH="1">
            <a:off x="2509209" y="2300154"/>
            <a:ext cx="1966585" cy="533399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45" idx="4"/>
            <a:endCxn id="46" idx="0"/>
          </p:cNvCxnSpPr>
          <p:nvPr/>
        </p:nvCxnSpPr>
        <p:spPr>
          <a:xfrm flipH="1">
            <a:off x="3987800" y="2209800"/>
            <a:ext cx="889000" cy="60960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>
            <a:stCxn id="45" idx="4"/>
            <a:endCxn id="47" idx="0"/>
          </p:cNvCxnSpPr>
          <p:nvPr/>
        </p:nvCxnSpPr>
        <p:spPr>
          <a:xfrm>
            <a:off x="4876801" y="2209800"/>
            <a:ext cx="634043" cy="60960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>
            <a:stCxn id="45" idx="4"/>
            <a:endCxn id="49" idx="1"/>
          </p:cNvCxnSpPr>
          <p:nvPr/>
        </p:nvCxnSpPr>
        <p:spPr>
          <a:xfrm>
            <a:off x="4876801" y="2209801"/>
            <a:ext cx="1832629" cy="840115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/>
          <p:cNvSpPr/>
          <p:nvPr/>
        </p:nvSpPr>
        <p:spPr>
          <a:xfrm>
            <a:off x="7391400" y="4724400"/>
            <a:ext cx="876300" cy="5334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Microsoft YaHei"/>
                <a:cs typeface="+mn-cs"/>
              </a:rPr>
              <a:t>TDD </a:t>
            </a: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Microsoft YaHei"/>
                <a:cs typeface="+mn-cs"/>
              </a:rPr>
              <a:t>测试驱动开发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Microsoft YaHei"/>
              <a:cs typeface="+mn-cs"/>
            </a:endParaRPr>
          </a:p>
        </p:txBody>
      </p:sp>
      <p:sp>
        <p:nvSpPr>
          <p:cNvPr id="55" name="Oval 54"/>
          <p:cNvSpPr/>
          <p:nvPr/>
        </p:nvSpPr>
        <p:spPr>
          <a:xfrm>
            <a:off x="6375400" y="4953000"/>
            <a:ext cx="1016000" cy="5334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Microsoft YaHei"/>
                <a:cs typeface="+mn-cs"/>
              </a:rPr>
              <a:t>BDD </a:t>
            </a: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Microsoft YaHei"/>
                <a:cs typeface="+mn-cs"/>
              </a:rPr>
              <a:t>行为驱动的开发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Microsoft YaHei"/>
              <a:cs typeface="+mn-cs"/>
            </a:endParaRPr>
          </a:p>
        </p:txBody>
      </p:sp>
      <p:sp>
        <p:nvSpPr>
          <p:cNvPr id="56" name="Oval 55"/>
          <p:cNvSpPr/>
          <p:nvPr/>
        </p:nvSpPr>
        <p:spPr>
          <a:xfrm>
            <a:off x="6248400" y="4495800"/>
            <a:ext cx="834369" cy="455285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Microsoft YaHei"/>
                <a:cs typeface="+mn-cs"/>
              </a:rPr>
              <a:t>CI </a:t>
            </a: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Microsoft YaHei"/>
                <a:cs typeface="+mn-cs"/>
              </a:rPr>
              <a:t>持续集成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Microsoft YaHei"/>
              <a:cs typeface="+mn-cs"/>
            </a:endParaRPr>
          </a:p>
        </p:txBody>
      </p:sp>
      <p:sp>
        <p:nvSpPr>
          <p:cNvPr id="57" name="Oval 56"/>
          <p:cNvSpPr/>
          <p:nvPr/>
        </p:nvSpPr>
        <p:spPr>
          <a:xfrm>
            <a:off x="3833486" y="4800599"/>
            <a:ext cx="762000" cy="381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Microsoft YaHei"/>
                <a:cs typeface="+mn-cs"/>
              </a:rPr>
              <a:t>Burn-down </a:t>
            </a: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Microsoft YaHei"/>
                <a:cs typeface="+mn-cs"/>
              </a:rPr>
              <a:t>燃尽图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Microsoft YaHei"/>
              <a:cs typeface="+mn-cs"/>
            </a:endParaRPr>
          </a:p>
        </p:txBody>
      </p:sp>
      <p:sp>
        <p:nvSpPr>
          <p:cNvPr id="58" name="Oval 57"/>
          <p:cNvSpPr/>
          <p:nvPr/>
        </p:nvSpPr>
        <p:spPr>
          <a:xfrm>
            <a:off x="6477000" y="5715000"/>
            <a:ext cx="990600" cy="381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Microsoft YaHei"/>
                <a:cs typeface="+mn-cs"/>
              </a:rPr>
              <a:t>Refactor </a:t>
            </a: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Microsoft YaHei"/>
                <a:cs typeface="+mn-cs"/>
              </a:rPr>
              <a:t>重构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Microsoft YaHei"/>
              <a:cs typeface="+mn-cs"/>
            </a:endParaRPr>
          </a:p>
        </p:txBody>
      </p:sp>
      <p:sp>
        <p:nvSpPr>
          <p:cNvPr id="59" name="Oval 58"/>
          <p:cNvSpPr/>
          <p:nvPr/>
        </p:nvSpPr>
        <p:spPr>
          <a:xfrm>
            <a:off x="4519286" y="4176848"/>
            <a:ext cx="1119514" cy="471352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Microsoft YaHei"/>
                <a:cs typeface="+mn-cs"/>
              </a:rPr>
              <a:t>StandUps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Microsoft YaHei"/>
                <a:cs typeface="+mn-cs"/>
              </a:rPr>
              <a:t> </a:t>
            </a: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Microsoft YaHei"/>
                <a:cs typeface="+mn-cs"/>
              </a:rPr>
              <a:t>站着开会 </a:t>
            </a: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Microsoft YaHei"/>
                <a:cs typeface="+mn-cs"/>
              </a:rPr>
              <a:t>(</a:t>
            </a: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Microsoft YaHei"/>
                <a:cs typeface="+mn-cs"/>
              </a:rPr>
              <a:t>立会</a:t>
            </a: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Microsoft YaHei"/>
                <a:cs typeface="+mn-cs"/>
              </a:rPr>
              <a:t>)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Microsoft YaHei"/>
              <a:cs typeface="+mn-cs"/>
            </a:endParaRPr>
          </a:p>
        </p:txBody>
      </p:sp>
      <p:sp>
        <p:nvSpPr>
          <p:cNvPr id="61" name="Oval 60"/>
          <p:cNvSpPr/>
          <p:nvPr/>
        </p:nvSpPr>
        <p:spPr>
          <a:xfrm>
            <a:off x="4267200" y="5181600"/>
            <a:ext cx="1115686" cy="455285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Microsoft YaHei"/>
                <a:cs typeface="+mn-cs"/>
              </a:rPr>
              <a:t>Sprint</a:t>
            </a:r>
            <a:b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Microsoft YaHei"/>
                <a:cs typeface="+mn-cs"/>
              </a:rPr>
            </a:b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Microsoft YaHei"/>
                <a:cs typeface="+mn-cs"/>
              </a:rPr>
              <a:t>Backlog </a:t>
            </a: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Microsoft YaHei"/>
                <a:cs typeface="+mn-cs"/>
              </a:rPr>
              <a:t>冲刺任务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Microsoft YaHei"/>
              <a:cs typeface="+mn-cs"/>
            </a:endParaRPr>
          </a:p>
        </p:txBody>
      </p:sp>
      <p:sp>
        <p:nvSpPr>
          <p:cNvPr id="63" name="Oval 62"/>
          <p:cNvSpPr/>
          <p:nvPr/>
        </p:nvSpPr>
        <p:spPr>
          <a:xfrm>
            <a:off x="2286000" y="5181600"/>
            <a:ext cx="914400" cy="381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Microsoft YaHei"/>
                <a:cs typeface="+mn-cs"/>
              </a:rPr>
              <a:t>Feature Team </a:t>
            </a: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Microsoft YaHei"/>
                <a:cs typeface="+mn-cs"/>
              </a:rPr>
              <a:t>功能团队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Microsoft YaHei"/>
              <a:cs typeface="+mn-cs"/>
            </a:endParaRPr>
          </a:p>
        </p:txBody>
      </p:sp>
      <p:sp>
        <p:nvSpPr>
          <p:cNvPr id="64" name="Oval 63"/>
          <p:cNvSpPr/>
          <p:nvPr/>
        </p:nvSpPr>
        <p:spPr>
          <a:xfrm>
            <a:off x="4953000" y="4800600"/>
            <a:ext cx="1443971" cy="531485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Microsoft YaHei"/>
                <a:cs typeface="+mn-cs"/>
              </a:rPr>
              <a:t>Pair Programming </a:t>
            </a: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Microsoft YaHei"/>
                <a:cs typeface="+mn-cs"/>
              </a:rPr>
              <a:t>结对编程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Microsoft YaHei"/>
              <a:cs typeface="+mn-cs"/>
            </a:endParaRPr>
          </a:p>
        </p:txBody>
      </p:sp>
      <p:cxnSp>
        <p:nvCxnSpPr>
          <p:cNvPr id="65" name="Straight Connector 64"/>
          <p:cNvCxnSpPr>
            <a:stCxn id="48" idx="4"/>
            <a:endCxn id="62" idx="0"/>
          </p:cNvCxnSpPr>
          <p:nvPr/>
        </p:nvCxnSpPr>
        <p:spPr>
          <a:xfrm rot="5400000">
            <a:off x="1790700" y="3848100"/>
            <a:ext cx="1143000" cy="45720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>
            <a:stCxn id="63" idx="0"/>
            <a:endCxn id="48" idx="4"/>
          </p:cNvCxnSpPr>
          <p:nvPr/>
        </p:nvCxnSpPr>
        <p:spPr>
          <a:xfrm rot="16200000" flipV="1">
            <a:off x="1828800" y="4267200"/>
            <a:ext cx="1676400" cy="15240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>
            <a:stCxn id="60" idx="0"/>
            <a:endCxn id="48" idx="4"/>
          </p:cNvCxnSpPr>
          <p:nvPr/>
        </p:nvCxnSpPr>
        <p:spPr>
          <a:xfrm flipH="1" flipV="1">
            <a:off x="2590800" y="3505200"/>
            <a:ext cx="939800" cy="121920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>
            <a:stCxn id="46" idx="4"/>
            <a:endCxn id="60" idx="0"/>
          </p:cNvCxnSpPr>
          <p:nvPr/>
        </p:nvCxnSpPr>
        <p:spPr>
          <a:xfrm flipH="1">
            <a:off x="3530600" y="3505200"/>
            <a:ext cx="558800" cy="121920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>
            <a:stCxn id="46" idx="4"/>
            <a:endCxn id="57" idx="0"/>
          </p:cNvCxnSpPr>
          <p:nvPr/>
        </p:nvCxnSpPr>
        <p:spPr>
          <a:xfrm>
            <a:off x="4089400" y="3505201"/>
            <a:ext cx="125086" cy="1295399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>
            <a:stCxn id="46" idx="4"/>
            <a:endCxn id="59" idx="0"/>
          </p:cNvCxnSpPr>
          <p:nvPr/>
        </p:nvCxnSpPr>
        <p:spPr>
          <a:xfrm>
            <a:off x="4089400" y="3505200"/>
            <a:ext cx="1168400" cy="76200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>
            <a:stCxn id="47" idx="4"/>
            <a:endCxn id="59" idx="0"/>
          </p:cNvCxnSpPr>
          <p:nvPr/>
        </p:nvCxnSpPr>
        <p:spPr>
          <a:xfrm rot="5400000">
            <a:off x="5041900" y="3721100"/>
            <a:ext cx="762000" cy="33020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>
            <a:stCxn id="49" idx="5"/>
            <a:endCxn id="54" idx="0"/>
          </p:cNvCxnSpPr>
          <p:nvPr/>
        </p:nvCxnSpPr>
        <p:spPr>
          <a:xfrm>
            <a:off x="7463772" y="3427086"/>
            <a:ext cx="270529" cy="1297315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>
            <a:stCxn id="47" idx="4"/>
            <a:endCxn id="64" idx="0"/>
          </p:cNvCxnSpPr>
          <p:nvPr/>
        </p:nvCxnSpPr>
        <p:spPr>
          <a:xfrm>
            <a:off x="5588000" y="3505200"/>
            <a:ext cx="50800" cy="129540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>
            <a:stCxn id="49" idx="4"/>
            <a:endCxn id="55" idx="0"/>
          </p:cNvCxnSpPr>
          <p:nvPr/>
        </p:nvCxnSpPr>
        <p:spPr>
          <a:xfrm flipH="1">
            <a:off x="7048500" y="3505200"/>
            <a:ext cx="38100" cy="144780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 rot="5400000">
            <a:off x="5639594" y="3505200"/>
            <a:ext cx="5486400" cy="1588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/>
          <p:cNvSpPr txBox="1"/>
          <p:nvPr/>
        </p:nvSpPr>
        <p:spPr>
          <a:xfrm>
            <a:off x="8382000" y="1439883"/>
            <a:ext cx="22098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Microsoft YaHei"/>
                <a:cs typeface="+mn-cs"/>
              </a:rPr>
              <a:t>敏捷是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Microsoft YaHei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Microsoft YaHei"/>
                <a:cs typeface="+mn-cs"/>
              </a:rPr>
              <a:t>一组软件开发思想的统称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Microsoft YaHei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Microsoft YaHei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Microsoft YaHei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Microsoft YaHei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Microsoft YaHei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Microsoft YaHei"/>
                <a:cs typeface="+mn-cs"/>
              </a:rPr>
              <a:t>以一组软件开发方法论为代表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Microsoft YaHei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Microsoft YaHei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Microsoft YaHei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Microsoft YaHei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Microsoft YaHei"/>
                <a:cs typeface="+mn-cs"/>
              </a:rPr>
              <a:t>具体体现为许多互相支援的概念，工具和实践经验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Microsoft YaHei"/>
                <a:cs typeface="+mn-cs"/>
              </a:rPr>
              <a:t>.</a:t>
            </a:r>
          </a:p>
        </p:txBody>
      </p:sp>
      <p:cxnSp>
        <p:nvCxnSpPr>
          <p:cNvPr id="77" name="Straight Connector 76"/>
          <p:cNvCxnSpPr>
            <a:stCxn id="54" idx="4"/>
            <a:endCxn id="58" idx="7"/>
          </p:cNvCxnSpPr>
          <p:nvPr/>
        </p:nvCxnSpPr>
        <p:spPr>
          <a:xfrm flipH="1">
            <a:off x="7322530" y="5257800"/>
            <a:ext cx="507020" cy="512996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Oval 39"/>
          <p:cNvSpPr/>
          <p:nvPr/>
        </p:nvSpPr>
        <p:spPr>
          <a:xfrm>
            <a:off x="1524000" y="5336177"/>
            <a:ext cx="1066799" cy="53122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Microsoft YaHei"/>
                <a:cs typeface="+mn-cs"/>
              </a:rPr>
              <a:t>Extract Activities </a:t>
            </a: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Microsoft YaHei"/>
                <a:cs typeface="+mn-cs"/>
              </a:rPr>
              <a:t>提取业务活动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Microsoft YaHei"/>
              <a:cs typeface="+mn-cs"/>
            </a:endParaRPr>
          </a:p>
        </p:txBody>
      </p:sp>
      <p:cxnSp>
        <p:nvCxnSpPr>
          <p:cNvPr id="78" name="Straight Connector 77"/>
          <p:cNvCxnSpPr>
            <a:stCxn id="48" idx="4"/>
            <a:endCxn id="40" idx="0"/>
          </p:cNvCxnSpPr>
          <p:nvPr/>
        </p:nvCxnSpPr>
        <p:spPr>
          <a:xfrm flipH="1">
            <a:off x="2057400" y="3505200"/>
            <a:ext cx="533401" cy="1830976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Oval 61"/>
          <p:cNvSpPr/>
          <p:nvPr/>
        </p:nvSpPr>
        <p:spPr>
          <a:xfrm>
            <a:off x="1676400" y="4648200"/>
            <a:ext cx="914400" cy="381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Microsoft YaHei"/>
                <a:cs typeface="+mn-cs"/>
              </a:rPr>
              <a:t>Domain Model </a:t>
            </a: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Microsoft YaHei"/>
                <a:cs typeface="+mn-cs"/>
              </a:rPr>
              <a:t>领域模型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Microsoft YaHei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9705115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敏捷产生的背景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118872" indent="0" eaLnBrk="0" hangingPunct="0">
              <a:lnSpc>
                <a:spcPct val="120000"/>
              </a:lnSpc>
              <a:buNone/>
            </a:pPr>
            <a:r>
              <a:rPr lang="zh-CN" altLang="en-US" sz="1800" dirty="0"/>
              <a:t>有几个原因导致敏捷在互联网时代出现：</a:t>
            </a:r>
            <a:endParaRPr lang="en-US" sz="1800" dirty="0"/>
          </a:p>
          <a:p>
            <a:pPr eaLnBrk="0" hangingPunct="0">
              <a:lnSpc>
                <a:spcPct val="120000"/>
              </a:lnSpc>
            </a:pPr>
            <a:r>
              <a:rPr lang="zh-CN" altLang="en-US" sz="1800" b="1" dirty="0"/>
              <a:t>最初的软件</a:t>
            </a:r>
            <a:r>
              <a:rPr lang="zh-CN" altLang="en-US" sz="1800" dirty="0"/>
              <a:t>（</a:t>
            </a:r>
            <a:r>
              <a:rPr lang="en-US" sz="1800" dirty="0"/>
              <a:t>20 </a:t>
            </a:r>
            <a:r>
              <a:rPr lang="zh-CN" altLang="en-US" sz="1800" dirty="0"/>
              <a:t>世纪六七十年代）的顾客都是大型研究机构、军方、美 国航空航天局、大型股票交易公司，他们需要通过软件系统来搞科学计算、军方项目、登月项目、股票交易系统等超级复杂的项目。这些项目 对功能的要求非常严格，对计算的准确度要求相当高。</a:t>
            </a:r>
            <a:endParaRPr lang="en-US" sz="1800" dirty="0"/>
          </a:p>
          <a:p>
            <a:pPr eaLnBrk="0" hangingPunct="0">
              <a:lnSpc>
                <a:spcPct val="120000"/>
              </a:lnSpc>
            </a:pPr>
            <a:r>
              <a:rPr lang="en-US" sz="1800" dirty="0"/>
              <a:t>20 </a:t>
            </a:r>
            <a:r>
              <a:rPr lang="zh-CN" altLang="en-US" sz="1800" dirty="0"/>
              <a:t>世纪八九十年代，软件进入</a:t>
            </a:r>
            <a:r>
              <a:rPr lang="zh-CN" altLang="en-US" sz="1800" b="1" dirty="0"/>
              <a:t>桌面软件</a:t>
            </a:r>
            <a:r>
              <a:rPr lang="zh-CN" altLang="en-US" sz="1800" dirty="0"/>
              <a:t>时代，开发周期明显缩短，各 种新的方法开始进入实用阶段。但是软件发布的媒介还是软盘、</a:t>
            </a:r>
            <a:r>
              <a:rPr lang="en-US" sz="1800" dirty="0"/>
              <a:t>CD</a:t>
            </a:r>
            <a:r>
              <a:rPr lang="zh-CN" altLang="en-US" sz="1800" dirty="0"/>
              <a:t>、 </a:t>
            </a:r>
            <a:r>
              <a:rPr lang="en-US" sz="1800" dirty="0"/>
              <a:t>DVD</a:t>
            </a:r>
            <a:r>
              <a:rPr lang="zh-CN" altLang="en-US" sz="1800" dirty="0"/>
              <a:t>，做好一个发布需要较大的经济投入，不能频繁更新版本。</a:t>
            </a:r>
            <a:endParaRPr lang="en-US" sz="1800" dirty="0"/>
          </a:p>
          <a:p>
            <a:pPr eaLnBrk="0" hangingPunct="0">
              <a:lnSpc>
                <a:spcPct val="120000"/>
              </a:lnSpc>
            </a:pPr>
            <a:r>
              <a:rPr lang="zh-CN" altLang="en-US" sz="1800" b="1" dirty="0"/>
              <a:t>互联网时代</a:t>
            </a:r>
            <a:r>
              <a:rPr lang="zh-CN" altLang="en-US" sz="1800" dirty="0"/>
              <a:t>，大部分的服务是通过网络服务器端实现，在客户端有各种 方便的推送（</a:t>
            </a:r>
            <a:r>
              <a:rPr lang="en-US" sz="1800" dirty="0"/>
              <a:t>Push</a:t>
            </a:r>
            <a:r>
              <a:rPr lang="zh-CN" altLang="en-US" sz="1800" dirty="0"/>
              <a:t>）渠道。一般消费者成为主要用户。网络的传播速度 和广度，使得知识的获取变得更加容易，很多软件服务可以由一个小团队来实现。同时，技术更新的速度在加快，用户需求的变化也 在加快，开发流程必须跟上这些快速变化的节奏。于是敏捷就产生了。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74419938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敏捷和现有做法的区别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从 </a:t>
            </a:r>
            <a:r>
              <a:rPr lang="en-US" dirty="0"/>
              <a:t>2001 </a:t>
            </a:r>
            <a:r>
              <a:rPr lang="zh-CN" altLang="en-US" dirty="0"/>
              <a:t>年 开始，一些软件界的专家开始倡导“敏捷”的价值观和流程，他们肯定了流行做 法的价值（左列），但是强调敏捷的做法（右列）更能带来价值。</a:t>
            </a:r>
            <a:endParaRPr lang="en-US" altLang="zh-CN" dirty="0"/>
          </a:p>
          <a:p>
            <a:endParaRPr lang="en-US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/>
          </p:nvPr>
        </p:nvGraphicFramePr>
        <p:xfrm>
          <a:off x="2514600" y="3962401"/>
          <a:ext cx="6934200" cy="251459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471176">
                  <a:extLst>
                    <a:ext uri="{9D8B030D-6E8A-4147-A177-3AD203B41FA5}">
                      <a16:colId xmlns:a16="http://schemas.microsoft.com/office/drawing/2014/main" val="1489047712"/>
                    </a:ext>
                  </a:extLst>
                </a:gridCol>
                <a:gridCol w="3463024">
                  <a:extLst>
                    <a:ext uri="{9D8B030D-6E8A-4147-A177-3AD203B41FA5}">
                      <a16:colId xmlns:a16="http://schemas.microsoft.com/office/drawing/2014/main" val="365489092"/>
                    </a:ext>
                  </a:extLst>
                </a:gridCol>
              </a:tblGrid>
              <a:tr h="515415">
                <a:tc>
                  <a:txBody>
                    <a:bodyPr/>
                    <a:lstStyle/>
                    <a:p>
                      <a:pPr marL="43180" eaLnBrk="0" hangingPunct="0">
                        <a:spcBef>
                          <a:spcPts val="95"/>
                        </a:spcBef>
                        <a:spcAft>
                          <a:spcPts val="0"/>
                        </a:spcAft>
                      </a:pPr>
                      <a:r>
                        <a:rPr lang="zh-CN" sz="2800" kern="100" spc="10" dirty="0">
                          <a:effectLst/>
                        </a:rPr>
                        <a:t>现有的做法</a:t>
                      </a:r>
                      <a:endParaRPr lang="en-US" sz="4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0640" eaLnBrk="0" hangingPunct="0">
                        <a:spcBef>
                          <a:spcPts val="95"/>
                        </a:spcBef>
                        <a:spcAft>
                          <a:spcPts val="0"/>
                        </a:spcAft>
                      </a:pPr>
                      <a:r>
                        <a:rPr lang="zh-CN" sz="2800" kern="100" spc="10" dirty="0">
                          <a:effectLst/>
                        </a:rPr>
                        <a:t>敏捷的做法</a:t>
                      </a:r>
                      <a:endParaRPr lang="en-US" sz="4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290944774"/>
                  </a:ext>
                </a:extLst>
              </a:tr>
              <a:tr h="499796">
                <a:tc>
                  <a:txBody>
                    <a:bodyPr/>
                    <a:lstStyle/>
                    <a:p>
                      <a:pPr marL="43180" eaLnBrk="0" hangingPunct="0">
                        <a:spcBef>
                          <a:spcPts val="135"/>
                        </a:spcBef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</a:rPr>
                        <a:t>流程和工具</a:t>
                      </a:r>
                      <a:endParaRPr lang="en-US" sz="4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0640" eaLnBrk="0" hangingPunct="0">
                        <a:spcBef>
                          <a:spcPts val="135"/>
                        </a:spcBef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</a:rPr>
                        <a:t>个人和交流</a:t>
                      </a:r>
                      <a:endParaRPr lang="en-US" sz="4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4266132925"/>
                  </a:ext>
                </a:extLst>
              </a:tr>
              <a:tr h="499796">
                <a:tc>
                  <a:txBody>
                    <a:bodyPr/>
                    <a:lstStyle/>
                    <a:p>
                      <a:pPr marL="43180" eaLnBrk="0" hangingPunct="0">
                        <a:spcBef>
                          <a:spcPts val="135"/>
                        </a:spcBef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</a:rPr>
                        <a:t>完备的文档</a:t>
                      </a:r>
                      <a:endParaRPr lang="en-US" sz="4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0640" eaLnBrk="0" hangingPunct="0">
                        <a:spcBef>
                          <a:spcPts val="135"/>
                        </a:spcBef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</a:rPr>
                        <a:t>可用的软件</a:t>
                      </a:r>
                      <a:endParaRPr lang="en-US" sz="4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43652907"/>
                  </a:ext>
                </a:extLst>
              </a:tr>
              <a:tr h="499796">
                <a:tc>
                  <a:txBody>
                    <a:bodyPr/>
                    <a:lstStyle/>
                    <a:p>
                      <a:pPr marL="43180" eaLnBrk="0" hangingPunct="0">
                        <a:spcBef>
                          <a:spcPts val="135"/>
                        </a:spcBef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</a:rPr>
                        <a:t>为合同谈判</a:t>
                      </a:r>
                      <a:endParaRPr lang="en-US" sz="4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0640" eaLnBrk="0" hangingPunct="0">
                        <a:spcBef>
                          <a:spcPts val="135"/>
                        </a:spcBef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</a:rPr>
                        <a:t>与客户合作</a:t>
                      </a:r>
                      <a:endParaRPr lang="en-US" sz="4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466404985"/>
                  </a:ext>
                </a:extLst>
              </a:tr>
              <a:tr h="499796">
                <a:tc>
                  <a:txBody>
                    <a:bodyPr/>
                    <a:lstStyle/>
                    <a:p>
                      <a:pPr marL="43180" eaLnBrk="0" hangingPunct="0">
                        <a:spcBef>
                          <a:spcPts val="135"/>
                        </a:spcBef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</a:rPr>
                        <a:t>执行原定计划</a:t>
                      </a:r>
                      <a:endParaRPr lang="en-US" sz="4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0640" eaLnBrk="0" hangingPunct="0">
                        <a:spcBef>
                          <a:spcPts val="135"/>
                        </a:spcBef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</a:rPr>
                        <a:t>响应变化</a:t>
                      </a:r>
                      <a:endParaRPr lang="en-US" sz="4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084262899"/>
                  </a:ext>
                </a:extLst>
              </a:tr>
            </a:tbl>
          </a:graphicData>
        </a:graphic>
      </p:graphicFrame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5105084" y="4914582"/>
            <a:ext cx="426751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Microsoft YaHei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3576852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7490" y="265664"/>
            <a:ext cx="7024744" cy="648736"/>
          </a:xfrm>
        </p:spPr>
        <p:txBody>
          <a:bodyPr>
            <a:normAutofit fontScale="90000"/>
          </a:bodyPr>
          <a:lstStyle/>
          <a:p>
            <a:r>
              <a:rPr lang="en-US" dirty="0"/>
              <a:t>Agile Software Development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/>
          </p:nvPr>
        </p:nvGraphicFramePr>
        <p:xfrm>
          <a:off x="2192383" y="1752600"/>
          <a:ext cx="7924800" cy="381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62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62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28706">
                <a:tc>
                  <a:txBody>
                    <a:bodyPr/>
                    <a:lstStyle/>
                    <a:p>
                      <a:r>
                        <a:rPr lang="en-US" sz="2400" dirty="0"/>
                        <a:t>Existing</a:t>
                      </a:r>
                      <a:r>
                        <a:rPr lang="en-US" sz="2400" baseline="0" dirty="0"/>
                        <a:t> Practices 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Agile Approach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1670">
                <a:tc>
                  <a:txBody>
                    <a:bodyPr/>
                    <a:lstStyle/>
                    <a:p>
                      <a:r>
                        <a:rPr lang="en-US" sz="2400" dirty="0"/>
                        <a:t>Processes and Tools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Individual and Interaction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51670">
                <a:tc>
                  <a:txBody>
                    <a:bodyPr/>
                    <a:lstStyle/>
                    <a:p>
                      <a:r>
                        <a:rPr lang="en-US" sz="2400" dirty="0"/>
                        <a:t>Comprehensive Documentation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Working Software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49248">
                <a:tc>
                  <a:txBody>
                    <a:bodyPr/>
                    <a:lstStyle/>
                    <a:p>
                      <a:r>
                        <a:rPr lang="en-US" sz="2400" dirty="0"/>
                        <a:t>Contract</a:t>
                      </a:r>
                      <a:r>
                        <a:rPr lang="en-US" sz="2400" baseline="0" dirty="0"/>
                        <a:t> Negotiation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Customer Collaboration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8706">
                <a:tc>
                  <a:txBody>
                    <a:bodyPr/>
                    <a:lstStyle/>
                    <a:p>
                      <a:r>
                        <a:rPr lang="en-US" sz="2400" dirty="0"/>
                        <a:t>Following</a:t>
                      </a:r>
                      <a:r>
                        <a:rPr lang="en-US" sz="2400" baseline="0" dirty="0"/>
                        <a:t> a plan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Respond</a:t>
                      </a:r>
                      <a:r>
                        <a:rPr lang="en-US" sz="2400" baseline="0" dirty="0"/>
                        <a:t> to Change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2209800" y="5562600"/>
            <a:ext cx="807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Microsoft YaHei"/>
                <a:cs typeface="+mn-cs"/>
              </a:rPr>
              <a:t>While there is value in existing practices, we value the agile approaches more.  </a:t>
            </a:r>
          </a:p>
        </p:txBody>
      </p:sp>
    </p:spTree>
    <p:extLst>
      <p:ext uri="{BB962C8B-B14F-4D97-AF65-F5344CB8AC3E}">
        <p14:creationId xmlns:p14="http://schemas.microsoft.com/office/powerpoint/2010/main" val="218417222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Agile Principles (set 1)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b="0" dirty="0"/>
              <a:t>Our highest priority is to satisfy the customer</a:t>
            </a:r>
            <a:br>
              <a:rPr lang="en-US" b="0" dirty="0"/>
            </a:br>
            <a:r>
              <a:rPr lang="en-US" b="0" dirty="0"/>
              <a:t>through early and continuous delivery of valuable software.</a:t>
            </a:r>
          </a:p>
          <a:p>
            <a:r>
              <a:rPr lang="zh-CN" altLang="en-US" b="0" dirty="0"/>
              <a:t>尽早并持续地交付有价值的软件以满足顾客需求。</a:t>
            </a:r>
            <a:r>
              <a:rPr lang="en-US" b="0" dirty="0"/>
              <a:t> </a:t>
            </a:r>
          </a:p>
          <a:p>
            <a:endParaRPr lang="en-US" b="0" dirty="0"/>
          </a:p>
          <a:p>
            <a:r>
              <a:rPr lang="en-US" b="0" dirty="0"/>
              <a:t>Welcome changing requirements, even late in </a:t>
            </a:r>
            <a:br>
              <a:rPr lang="en-US" b="0" dirty="0"/>
            </a:br>
            <a:r>
              <a:rPr lang="en-US" b="0" dirty="0"/>
              <a:t>development. Agile processes harness change for the customer's competitive advantage. </a:t>
            </a:r>
          </a:p>
          <a:p>
            <a:r>
              <a:rPr lang="zh-CN" altLang="en-US" b="0" dirty="0"/>
              <a:t>敏捷流程欢迎需求的变化</a:t>
            </a:r>
            <a:r>
              <a:rPr lang="en-US" altLang="zh-CN" b="0" dirty="0"/>
              <a:t>, </a:t>
            </a:r>
            <a:r>
              <a:rPr lang="zh-CN" altLang="en-US" b="0" dirty="0"/>
              <a:t>并利用这种变化来提高用户的竞争优势。</a:t>
            </a:r>
            <a:endParaRPr lang="en-US" b="0" dirty="0"/>
          </a:p>
          <a:p>
            <a:endParaRPr lang="en-US" b="0" dirty="0"/>
          </a:p>
          <a:p>
            <a:r>
              <a:rPr lang="en-US" b="0" dirty="0"/>
              <a:t>Deliver working software frequently, from a </a:t>
            </a:r>
            <a:br>
              <a:rPr lang="en-US" b="0" dirty="0"/>
            </a:br>
            <a:r>
              <a:rPr lang="en-US" b="0" dirty="0"/>
              <a:t>couple of weeks to a couple of months, with a </a:t>
            </a:r>
            <a:br>
              <a:rPr lang="en-US" b="0" dirty="0"/>
            </a:br>
            <a:r>
              <a:rPr lang="en-US" b="0" dirty="0"/>
              <a:t>preference to the shorter timescale. </a:t>
            </a:r>
          </a:p>
          <a:p>
            <a:r>
              <a:rPr lang="zh-CN" altLang="en-US" b="0" dirty="0"/>
              <a:t>经常发布可用的软件，发布间隔可以从几周到几个月，能短则短。 </a:t>
            </a:r>
          </a:p>
          <a:p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420337188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Agile Process (set 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b="0" dirty="0"/>
              <a:t>Business people and developers must work </a:t>
            </a:r>
            <a:br>
              <a:rPr lang="en-US" b="0" dirty="0"/>
            </a:br>
            <a:r>
              <a:rPr lang="en-US" b="0" dirty="0"/>
              <a:t>together daily throughout the project. </a:t>
            </a:r>
          </a:p>
          <a:p>
            <a:r>
              <a:rPr lang="zh-CN" altLang="en-US" b="0" dirty="0"/>
              <a:t>业务人员和开发人员在项目开发过程中应该每天共同工作。</a:t>
            </a:r>
            <a:endParaRPr lang="en-US" b="0" dirty="0"/>
          </a:p>
          <a:p>
            <a:endParaRPr lang="en-US" b="0" dirty="0"/>
          </a:p>
          <a:p>
            <a:r>
              <a:rPr lang="en-US" b="0" dirty="0"/>
              <a:t>Build projects around motivated individuals. </a:t>
            </a:r>
            <a:br>
              <a:rPr lang="en-US" b="0" dirty="0"/>
            </a:br>
            <a:r>
              <a:rPr lang="en-US" b="0" dirty="0"/>
              <a:t>Give them the environment and support they need, and trust them to get the job done. </a:t>
            </a:r>
          </a:p>
          <a:p>
            <a:r>
              <a:rPr lang="zh-CN" altLang="en-US" b="0" dirty="0"/>
              <a:t>以有进取心的人为项目核心，充分支持信任他们 </a:t>
            </a:r>
            <a:endParaRPr lang="en-US" b="0" dirty="0"/>
          </a:p>
          <a:p>
            <a:endParaRPr lang="en-US" b="0" dirty="0"/>
          </a:p>
          <a:p>
            <a:r>
              <a:rPr lang="en-US" b="0" dirty="0"/>
              <a:t>The most efficient and effective method of </a:t>
            </a:r>
            <a:br>
              <a:rPr lang="en-US" b="0" dirty="0"/>
            </a:br>
            <a:r>
              <a:rPr lang="en-US" b="0" dirty="0"/>
              <a:t>conveying information to and within a development team is face-to-face conversation. </a:t>
            </a:r>
          </a:p>
          <a:p>
            <a:r>
              <a:rPr lang="zh-CN" altLang="en-US" b="0" dirty="0"/>
              <a:t>无论团队内外，面对面的交流始终是最有效的沟通方式 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354349722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Agile Process (set 3)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en-US" b="0" dirty="0"/>
              <a:t>Working software is the primary measure of progress. </a:t>
            </a:r>
          </a:p>
          <a:p>
            <a:pPr>
              <a:lnSpc>
                <a:spcPct val="120000"/>
              </a:lnSpc>
            </a:pPr>
            <a:r>
              <a:rPr lang="zh-CN" altLang="en-US" b="0" dirty="0"/>
              <a:t>可用的软件是衡量项目进展的主要指标</a:t>
            </a:r>
            <a:endParaRPr lang="en-US" b="0" dirty="0"/>
          </a:p>
          <a:p>
            <a:pPr>
              <a:lnSpc>
                <a:spcPct val="120000"/>
              </a:lnSpc>
            </a:pPr>
            <a:endParaRPr lang="en-US" b="0" dirty="0"/>
          </a:p>
          <a:p>
            <a:pPr>
              <a:lnSpc>
                <a:spcPct val="120000"/>
              </a:lnSpc>
            </a:pPr>
            <a:r>
              <a:rPr lang="en-US" b="0" dirty="0"/>
              <a:t>Agile processes promote sustainable development. The sponsors, developers, and users should be able to maintain a constant pace indefinitely. </a:t>
            </a:r>
          </a:p>
          <a:p>
            <a:pPr>
              <a:lnSpc>
                <a:spcPct val="120000"/>
              </a:lnSpc>
            </a:pPr>
            <a:r>
              <a:rPr lang="zh-CN" altLang="en-US" b="0" dirty="0"/>
              <a:t>敏捷流程应能保持可持续的发展。 领导</a:t>
            </a:r>
            <a:r>
              <a:rPr lang="en-US" altLang="zh-CN" b="0" dirty="0"/>
              <a:t>, </a:t>
            </a:r>
            <a:r>
              <a:rPr lang="zh-CN" altLang="en-US" b="0" dirty="0"/>
              <a:t>团队和用户应该能按照目前步调持续合作下去。 </a:t>
            </a:r>
            <a:endParaRPr lang="en-US" b="0" dirty="0"/>
          </a:p>
          <a:p>
            <a:pPr>
              <a:lnSpc>
                <a:spcPct val="120000"/>
              </a:lnSpc>
            </a:pPr>
            <a:endParaRPr lang="en-US" b="0" dirty="0"/>
          </a:p>
          <a:p>
            <a:pPr>
              <a:lnSpc>
                <a:spcPct val="120000"/>
              </a:lnSpc>
            </a:pPr>
            <a:r>
              <a:rPr lang="en-US" b="0" dirty="0"/>
              <a:t>Continuous attention to technical excellence </a:t>
            </a:r>
            <a:br>
              <a:rPr lang="en-US" b="0" dirty="0"/>
            </a:br>
            <a:r>
              <a:rPr lang="en-US" b="0" dirty="0"/>
              <a:t>and good design enhances agility. </a:t>
            </a:r>
          </a:p>
          <a:p>
            <a:pPr>
              <a:lnSpc>
                <a:spcPct val="120000"/>
              </a:lnSpc>
            </a:pPr>
            <a:r>
              <a:rPr lang="zh-CN" altLang="en-US" b="0" dirty="0"/>
              <a:t>只有不断关注技术和设计才能越来越敏捷</a:t>
            </a:r>
            <a:r>
              <a:rPr lang="en-US" altLang="zh-CN" b="0" dirty="0"/>
              <a:t>. 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183325709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Agile Process (set 4)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0" dirty="0"/>
              <a:t>Simplicity--the art of maximizing the amount </a:t>
            </a:r>
            <a:br>
              <a:rPr lang="en-US" b="0" dirty="0"/>
            </a:br>
            <a:r>
              <a:rPr lang="en-US" b="0" dirty="0"/>
              <a:t>of work not done--is essential. </a:t>
            </a:r>
          </a:p>
          <a:p>
            <a:r>
              <a:rPr lang="zh-CN" altLang="en-US" b="0" dirty="0"/>
              <a:t>保持简明 </a:t>
            </a:r>
            <a:r>
              <a:rPr lang="en-US" altLang="zh-CN" b="0" dirty="0"/>
              <a:t>- </a:t>
            </a:r>
            <a:r>
              <a:rPr lang="zh-CN" altLang="en-US" b="0" dirty="0"/>
              <a:t>尽可能简化工作量的技艺 </a:t>
            </a:r>
            <a:r>
              <a:rPr lang="en-US" altLang="zh-CN" b="0" dirty="0"/>
              <a:t>- </a:t>
            </a:r>
            <a:r>
              <a:rPr lang="zh-CN" altLang="en-US" b="0" dirty="0"/>
              <a:t>极为重要。</a:t>
            </a:r>
            <a:endParaRPr lang="en-US" b="0" dirty="0"/>
          </a:p>
          <a:p>
            <a:endParaRPr lang="en-US" b="0" dirty="0"/>
          </a:p>
          <a:p>
            <a:r>
              <a:rPr lang="en-US" b="0" dirty="0"/>
              <a:t>The best architectures, requirements, and designs emerge from self-organizing teams. </a:t>
            </a:r>
          </a:p>
          <a:p>
            <a:r>
              <a:rPr lang="zh-CN" altLang="en-US" b="0" dirty="0"/>
              <a:t>只有能自我管理的团队才能创造优秀的架构</a:t>
            </a:r>
            <a:r>
              <a:rPr lang="en-US" altLang="zh-CN" b="0" dirty="0"/>
              <a:t>, </a:t>
            </a:r>
            <a:r>
              <a:rPr lang="zh-CN" altLang="en-US" b="0" dirty="0"/>
              <a:t>需求和设计</a:t>
            </a:r>
            <a:r>
              <a:rPr lang="en-US" altLang="zh-CN" b="0" dirty="0"/>
              <a:t>. </a:t>
            </a:r>
            <a:endParaRPr lang="en-US" b="0" dirty="0"/>
          </a:p>
          <a:p>
            <a:endParaRPr lang="en-US" b="0" dirty="0"/>
          </a:p>
          <a:p>
            <a:r>
              <a:rPr lang="en-US" b="0" dirty="0"/>
              <a:t>At regular intervals, the team reflects on how </a:t>
            </a:r>
            <a:br>
              <a:rPr lang="en-US" b="0" dirty="0"/>
            </a:br>
            <a:r>
              <a:rPr lang="en-US" b="0" dirty="0"/>
              <a:t>to become more effective, then tunes and adjusts its behavior accordingly. </a:t>
            </a:r>
          </a:p>
          <a:p>
            <a:r>
              <a:rPr lang="zh-CN" altLang="en-US" b="0" dirty="0"/>
              <a:t>时时总结如何提高团队效率</a:t>
            </a:r>
            <a:r>
              <a:rPr lang="en-US" altLang="zh-CN" b="0" dirty="0"/>
              <a:t>, </a:t>
            </a:r>
            <a:r>
              <a:rPr lang="zh-CN" altLang="en-US" b="0" dirty="0"/>
              <a:t>并付诸行动。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139599916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XP </a:t>
            </a:r>
            <a:r>
              <a:rPr lang="en-US" dirty="0" err="1"/>
              <a:t>e</a:t>
            </a:r>
            <a:r>
              <a:rPr lang="en-US" altLang="zh-CN" dirty="0" err="1"/>
              <a:t>X</a:t>
            </a:r>
            <a:r>
              <a:rPr lang="en-US" dirty="0" err="1"/>
              <a:t>treme</a:t>
            </a:r>
            <a:r>
              <a:rPr lang="en-US" dirty="0"/>
              <a:t> Programming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/>
              <a:t>把好办法</a:t>
            </a:r>
            <a:r>
              <a:rPr lang="en-US" altLang="zh-CN" sz="2400" dirty="0"/>
              <a:t>(best practice)</a:t>
            </a:r>
            <a:r>
              <a:rPr lang="zh-CN" altLang="en-US" sz="2400" dirty="0"/>
              <a:t>发挥到极致 </a:t>
            </a:r>
            <a:r>
              <a:rPr lang="en-US" altLang="zh-CN" sz="2400" dirty="0"/>
              <a:t>(</a:t>
            </a:r>
            <a:r>
              <a:rPr lang="en-US" sz="2400" dirty="0"/>
              <a:t>extreme)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1981201" y="2438401"/>
          <a:ext cx="8226551" cy="420322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5655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609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6755"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7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solidFill>
                            <a:srgbClr val="C00000"/>
                          </a:solidFill>
                          <a:effectLst/>
                        </a:rPr>
                        <a:t>如果……</a:t>
                      </a:r>
                      <a:endParaRPr lang="en-US" sz="2000" kern="100" dirty="0">
                        <a:solidFill>
                          <a:srgbClr val="C00000"/>
                        </a:solidFill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7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solidFill>
                            <a:srgbClr val="C00000"/>
                          </a:solidFill>
                          <a:effectLst/>
                        </a:rPr>
                        <a:t>发挥到极致就变成……</a:t>
                      </a:r>
                      <a:endParaRPr lang="en-US" sz="2000" kern="100" dirty="0">
                        <a:solidFill>
                          <a:srgbClr val="C00000"/>
                        </a:solidFill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9573">
                <a:tc>
                  <a:txBody>
                    <a:bodyPr/>
                    <a:lstStyle/>
                    <a:p>
                      <a:pPr marL="0" marR="0" algn="just">
                        <a:lnSpc>
                          <a:spcPts val="17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600" dirty="0">
                          <a:effectLst/>
                        </a:rPr>
                        <a:t>满足</a:t>
                      </a:r>
                      <a:r>
                        <a:rPr lang="zh-CN" sz="1600" dirty="0">
                          <a:effectLst/>
                        </a:rPr>
                        <a:t>顾客的需求很重要</a:t>
                      </a:r>
                      <a:endParaRPr lang="en-US" sz="1400" dirty="0">
                        <a:effectLst/>
                        <a:latin typeface="Verdana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ts val="1700"/>
                        </a:lnSpc>
                        <a:spcBef>
                          <a:spcPts val="150"/>
                        </a:spcBef>
                        <a:spcAft>
                          <a:spcPts val="150"/>
                        </a:spcAft>
                      </a:pPr>
                      <a:r>
                        <a:rPr lang="zh-CN" altLang="en-US" sz="1600" dirty="0">
                          <a:effectLst/>
                        </a:rPr>
                        <a:t>那就用顾客的语言和行为来指导功能的开发 </a:t>
                      </a:r>
                      <a:r>
                        <a:rPr lang="en-US" altLang="zh-CN" sz="1600" dirty="0">
                          <a:effectLst/>
                        </a:rPr>
                        <a:t>(Behavior Driven Development)</a:t>
                      </a:r>
                      <a:endParaRPr lang="en-US" sz="1400" dirty="0">
                        <a:effectLst/>
                        <a:latin typeface="Verdana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9015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ts val="17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cs typeface="+mn-cs"/>
                        </a:rPr>
                        <a:t>顾客表达能力不强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ts val="1700"/>
                        </a:lnSpc>
                        <a:spcBef>
                          <a:spcPts val="150"/>
                        </a:spcBef>
                        <a:spcAft>
                          <a:spcPts val="150"/>
                        </a:spcAft>
                      </a:pPr>
                      <a:r>
                        <a:rPr kumimoji="0" lang="zh-CN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cs typeface="+mn-cs"/>
                        </a:rPr>
                        <a:t>那就请顾客代表和团队人员一起工作</a:t>
                      </a:r>
                      <a:endParaRPr lang="en-US" sz="1400" dirty="0">
                        <a:effectLst/>
                        <a:latin typeface="Verdana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99847">
                <a:tc>
                  <a:txBody>
                    <a:bodyPr/>
                    <a:lstStyle/>
                    <a:p>
                      <a:pPr marL="0" marR="0" algn="just">
                        <a:lnSpc>
                          <a:spcPts val="17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sz="1600" dirty="0">
                          <a:effectLst/>
                        </a:rPr>
                        <a:t>测试</a:t>
                      </a:r>
                      <a:r>
                        <a:rPr lang="en-US" sz="1600" dirty="0">
                          <a:effectLst/>
                        </a:rPr>
                        <a:t>/</a:t>
                      </a:r>
                      <a:r>
                        <a:rPr lang="zh-CN" sz="1600" dirty="0">
                          <a:effectLst/>
                        </a:rPr>
                        <a:t>单元测试能帮助提高质量</a:t>
                      </a:r>
                      <a:endParaRPr lang="en-US" sz="1400" dirty="0">
                        <a:effectLst/>
                        <a:latin typeface="Verdana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ts val="1700"/>
                        </a:lnSpc>
                        <a:spcBef>
                          <a:spcPts val="150"/>
                        </a:spcBef>
                        <a:spcAft>
                          <a:spcPts val="150"/>
                        </a:spcAft>
                      </a:pPr>
                      <a:r>
                        <a:rPr lang="zh-CN" sz="1600" dirty="0">
                          <a:effectLst/>
                        </a:rPr>
                        <a:t>那</a:t>
                      </a:r>
                      <a:r>
                        <a:rPr lang="zh-CN" sz="1600" spc="-10" dirty="0">
                          <a:effectLst/>
                        </a:rPr>
                        <a:t>就先写单元测试，从测试开始写程序</a:t>
                      </a:r>
                      <a:r>
                        <a:rPr lang="zh-CN" sz="1600" spc="-100" dirty="0">
                          <a:effectLst/>
                        </a:rPr>
                        <a:t>—</a:t>
                      </a:r>
                      <a:r>
                        <a:rPr lang="zh-CN" sz="1600" spc="-10" dirty="0">
                          <a:effectLst/>
                        </a:rPr>
                        <a:t>—</a:t>
                      </a:r>
                      <a:r>
                        <a:rPr lang="en-US" sz="1600" spc="-10" dirty="0">
                          <a:effectLst/>
                        </a:rPr>
                        <a:t>Test Driven Development</a:t>
                      </a:r>
                      <a:endParaRPr lang="en-US" sz="1400" dirty="0">
                        <a:effectLst/>
                        <a:latin typeface="Verdana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89685">
                <a:tc>
                  <a:txBody>
                    <a:bodyPr/>
                    <a:lstStyle/>
                    <a:p>
                      <a:pPr marL="0" marR="0" algn="just">
                        <a:lnSpc>
                          <a:spcPts val="17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sz="1600" dirty="0">
                          <a:effectLst/>
                        </a:rPr>
                        <a:t>代码复审可以找到错误</a:t>
                      </a:r>
                      <a:endParaRPr lang="en-US" sz="1400" dirty="0">
                        <a:effectLst/>
                        <a:latin typeface="Verdana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ts val="1700"/>
                        </a:lnSpc>
                        <a:spcBef>
                          <a:spcPts val="150"/>
                        </a:spcBef>
                        <a:spcAft>
                          <a:spcPts val="150"/>
                        </a:spcAft>
                      </a:pPr>
                      <a:r>
                        <a:rPr lang="zh-CN" sz="1600" dirty="0">
                          <a:effectLst/>
                        </a:rPr>
                        <a:t>从一开始就处于“复审”状态</a:t>
                      </a:r>
                      <a:r>
                        <a:rPr lang="zh-CN" altLang="en-US" sz="1600" dirty="0">
                          <a:effectLst/>
                        </a:rPr>
                        <a:t>：</a:t>
                      </a:r>
                      <a:r>
                        <a:rPr lang="zh-CN" sz="1600" dirty="0">
                          <a:effectLst/>
                        </a:rPr>
                        <a:t>结对编程</a:t>
                      </a:r>
                      <a:endParaRPr lang="en-US" sz="1400" dirty="0">
                        <a:effectLst/>
                        <a:latin typeface="Verdana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89685">
                <a:tc>
                  <a:txBody>
                    <a:bodyPr/>
                    <a:lstStyle/>
                    <a:p>
                      <a:pPr marL="0" marR="0" algn="just">
                        <a:lnSpc>
                          <a:spcPts val="17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sz="1600" dirty="0">
                          <a:effectLst/>
                        </a:rPr>
                        <a:t>计划没有变化快</a:t>
                      </a:r>
                      <a:endParaRPr lang="en-US" sz="1400" dirty="0">
                        <a:effectLst/>
                        <a:latin typeface="Verdana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ts val="1700"/>
                        </a:lnSpc>
                        <a:spcBef>
                          <a:spcPts val="150"/>
                        </a:spcBef>
                        <a:spcAft>
                          <a:spcPts val="150"/>
                        </a:spcAft>
                      </a:pPr>
                      <a:r>
                        <a:rPr lang="zh-CN" sz="1600" dirty="0">
                          <a:effectLst/>
                        </a:rPr>
                        <a:t>那就别做详细的设计，</a:t>
                      </a:r>
                      <a:r>
                        <a:rPr lang="zh-CN" altLang="en-US" sz="1600" dirty="0">
                          <a:effectLst/>
                        </a:rPr>
                        <a:t>和文档。通过</a:t>
                      </a:r>
                      <a:r>
                        <a:rPr lang="zh-CN" sz="1600" dirty="0">
                          <a:effectLst/>
                        </a:rPr>
                        <a:t>增量开发，重构和频繁地发布</a:t>
                      </a:r>
                      <a:r>
                        <a:rPr lang="zh-CN" altLang="en-US" sz="1600" dirty="0">
                          <a:effectLst/>
                        </a:rPr>
                        <a:t>来满足用户的需求</a:t>
                      </a:r>
                      <a:endParaRPr lang="en-US" sz="1400" dirty="0">
                        <a:effectLst/>
                        <a:latin typeface="Verdana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89685">
                <a:tc>
                  <a:txBody>
                    <a:bodyPr/>
                    <a:lstStyle/>
                    <a:p>
                      <a:pPr marL="0" marR="0" algn="just">
                        <a:lnSpc>
                          <a:spcPts val="17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0" lang="zh-CN" altLang="en-US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代码重构会提高质量</a:t>
                      </a:r>
                      <a:endParaRPr kumimoji="0" lang="en-US" sz="16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ts val="1700"/>
                        </a:lnSpc>
                        <a:spcBef>
                          <a:spcPts val="150"/>
                        </a:spcBef>
                        <a:spcAft>
                          <a:spcPts val="150"/>
                        </a:spcAft>
                      </a:pPr>
                      <a:r>
                        <a:rPr kumimoji="0" lang="zh-CN" altLang="en-US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那就持续不断地重构</a:t>
                      </a:r>
                      <a:endParaRPr kumimoji="0" lang="en-US" sz="16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6755">
                <a:tc>
                  <a:txBody>
                    <a:bodyPr/>
                    <a:lstStyle/>
                    <a:p>
                      <a:pPr marL="0" marR="0" algn="just">
                        <a:lnSpc>
                          <a:spcPts val="17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sz="1600" dirty="0">
                          <a:effectLst/>
                        </a:rPr>
                        <a:t>其他好方法……</a:t>
                      </a:r>
                      <a:endParaRPr lang="en-US" sz="1600" dirty="0">
                        <a:effectLst/>
                        <a:latin typeface="Verdana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ts val="1700"/>
                        </a:lnSpc>
                        <a:spcBef>
                          <a:spcPts val="150"/>
                        </a:spcBef>
                        <a:spcAft>
                          <a:spcPts val="150"/>
                        </a:spcAft>
                      </a:pPr>
                      <a:r>
                        <a:rPr lang="zh-CN" sz="1600" dirty="0">
                          <a:effectLst/>
                        </a:rPr>
                        <a:t>发挥到极限的做法……</a:t>
                      </a:r>
                      <a:endParaRPr lang="en-US" sz="1600" dirty="0">
                        <a:effectLst/>
                        <a:latin typeface="Verdana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2989455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SCRUM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SCRUM is an iterative, incremental methodology for project management often seen in agile software development. </a:t>
            </a:r>
          </a:p>
          <a:p>
            <a:r>
              <a:rPr lang="en-US" dirty="0"/>
              <a:t>Roles</a:t>
            </a:r>
          </a:p>
          <a:p>
            <a:pPr lvl="1"/>
            <a:r>
              <a:rPr lang="en-US" dirty="0"/>
              <a:t>the “</a:t>
            </a:r>
            <a:r>
              <a:rPr lang="en-US" b="1" dirty="0" err="1"/>
              <a:t>ScrumMaster</a:t>
            </a:r>
            <a:r>
              <a:rPr lang="en-US" dirty="0"/>
              <a:t>”, who maintains the processes (project manager)</a:t>
            </a:r>
          </a:p>
          <a:p>
            <a:pPr lvl="1"/>
            <a:r>
              <a:rPr lang="en-US" dirty="0"/>
              <a:t>the “</a:t>
            </a:r>
            <a:r>
              <a:rPr lang="en-US" b="1" dirty="0"/>
              <a:t>Product Owner</a:t>
            </a:r>
            <a:r>
              <a:rPr lang="en-US" dirty="0"/>
              <a:t>”, who represents the stakeholders and the business</a:t>
            </a:r>
          </a:p>
          <a:p>
            <a:pPr lvl="1"/>
            <a:r>
              <a:rPr lang="en-US" dirty="0"/>
              <a:t>the “</a:t>
            </a:r>
            <a:r>
              <a:rPr lang="en-US" b="1" dirty="0"/>
              <a:t>Team</a:t>
            </a:r>
            <a:r>
              <a:rPr lang="en-US" dirty="0"/>
              <a:t>”, a cross-functional group carrying out the actual analysis, design, implementation, testing, etc.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8171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7DAFF67-D195-4121-A704-FAFD47B41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分组情况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7FAE26D-EA9B-4A31-8202-6D3829AD01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hlinkClick r:id="rId2"/>
              </a:rPr>
              <a:t>https://docs.qq.com/sheet/DQmRCeUlGbElQVUJa?tdsourcetag=s_pcqq_liaotianjilu&amp;ADUIN=3469719811&amp;ADSESSION=1649653049&amp;ADTAG=CLIENT.QQ.5887_.0&amp;ADPUBNO=27211&amp;tab=BB08J2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分组情况：</a:t>
            </a:r>
            <a:r>
              <a:rPr lang="en-US" altLang="zh-CN" dirty="0"/>
              <a:t>124</a:t>
            </a:r>
            <a:r>
              <a:rPr lang="zh-CN" altLang="en-US" dirty="0"/>
              <a:t>名同学已分组完毕，还有</a:t>
            </a:r>
            <a:r>
              <a:rPr lang="en-US" altLang="zh-CN" dirty="0"/>
              <a:t>52</a:t>
            </a:r>
            <a:r>
              <a:rPr lang="zh-CN" altLang="en-US" dirty="0"/>
              <a:t>（</a:t>
            </a:r>
            <a:r>
              <a:rPr lang="en-US" altLang="zh-CN" dirty="0"/>
              <a:t>176-124</a:t>
            </a:r>
            <a:r>
              <a:rPr lang="zh-CN" altLang="en-US" dirty="0"/>
              <a:t>）名同学未定。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未定同学，助教本周三前会单独联系通知。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12D9AF2-7BFE-4659-AF01-D771C7D0C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45CD9-0508-4D1E-923D-4DFDAA610D19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768971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Scrum </a:t>
            </a:r>
            <a:r>
              <a:rPr lang="zh-CN" altLang="en-US" dirty="0"/>
              <a:t>模型图解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2362201"/>
            <a:ext cx="8381998" cy="419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7439282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Scrum + Sprint</a:t>
            </a:r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48846" y="1825625"/>
            <a:ext cx="717688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25062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SCRUM </a:t>
            </a:r>
            <a:r>
              <a:rPr lang="zh-CN" altLang="en-US" dirty="0"/>
              <a:t>流程的步骤 </a:t>
            </a:r>
            <a:r>
              <a:rPr lang="en-US" altLang="zh-CN" dirty="0"/>
              <a:t>1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第一步：</a:t>
            </a:r>
            <a:endParaRPr lang="en-US" altLang="zh-CN" dirty="0"/>
          </a:p>
          <a:p>
            <a:pPr marL="411480" lvl="1" indent="0">
              <a:buNone/>
            </a:pPr>
            <a:r>
              <a:rPr lang="zh-CN" altLang="en-US" dirty="0"/>
              <a:t>找出完成产品需要做的事情 </a:t>
            </a:r>
            <a:r>
              <a:rPr lang="en-US" dirty="0"/>
              <a:t>— </a:t>
            </a:r>
            <a:r>
              <a:rPr lang="en-US" b="1" dirty="0"/>
              <a:t>Product Backlog</a:t>
            </a:r>
            <a:r>
              <a:rPr lang="zh-CN" altLang="en-US" dirty="0"/>
              <a:t>。</a:t>
            </a:r>
            <a:endParaRPr lang="en-US" altLang="zh-CN" dirty="0"/>
          </a:p>
          <a:p>
            <a:pPr marL="411480" lvl="1" indent="0">
              <a:buNone/>
            </a:pPr>
            <a:r>
              <a:rPr lang="zh-CN" altLang="en-US" dirty="0"/>
              <a:t>产品负责人领导大家 对于这个 </a:t>
            </a:r>
            <a:r>
              <a:rPr lang="en-US" dirty="0"/>
              <a:t>Backlog</a:t>
            </a:r>
            <a:r>
              <a:rPr lang="zh-CN" altLang="en-US" dirty="0"/>
              <a:t>中的条目进行分析，细化，理清相互关系，估计工作量，等工作。每一项工作的时间估计单位为“天”。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270383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SCRUM </a:t>
            </a:r>
            <a:r>
              <a:rPr lang="zh-CN" altLang="en-US" dirty="0"/>
              <a:t>流程的步骤 </a:t>
            </a:r>
            <a:r>
              <a:rPr lang="en-US" altLang="zh-CN" dirty="0"/>
              <a:t>2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0" hangingPunct="0"/>
            <a:r>
              <a:rPr lang="zh-CN" altLang="en-US" dirty="0"/>
              <a:t>第二步：</a:t>
            </a:r>
            <a:endParaRPr lang="en-US" altLang="zh-CN" dirty="0"/>
          </a:p>
          <a:p>
            <a:pPr marL="411480" lvl="1" indent="0" eaLnBrk="0" hangingPunct="0">
              <a:buNone/>
            </a:pPr>
            <a:r>
              <a:rPr lang="zh-CN" altLang="en-US" sz="2200" dirty="0"/>
              <a:t>决定当前的冲刺（</a:t>
            </a:r>
            <a:r>
              <a:rPr lang="en-US" sz="2200" b="1" dirty="0"/>
              <a:t>Sprint</a:t>
            </a:r>
            <a:r>
              <a:rPr lang="zh-CN" altLang="en-US" sz="2200" dirty="0"/>
              <a:t>）需要解决的事情 </a:t>
            </a:r>
            <a:r>
              <a:rPr lang="en-US" sz="2200" dirty="0"/>
              <a:t>— </a:t>
            </a:r>
            <a:r>
              <a:rPr lang="en-US" sz="2200" b="1" dirty="0"/>
              <a:t>Sprint Backlog</a:t>
            </a:r>
            <a:r>
              <a:rPr lang="zh-CN" altLang="en-US" sz="2200" dirty="0"/>
              <a:t>。 整个产品的实现被划分为几个互相联系的冲刺（</a:t>
            </a:r>
            <a:r>
              <a:rPr lang="en-US" sz="2200" dirty="0"/>
              <a:t>Sprint</a:t>
            </a:r>
            <a:r>
              <a:rPr lang="zh-CN" altLang="en-US" sz="2200" dirty="0"/>
              <a:t>）。产品订单上的任务被进 一步细化了，被分解为以小时为单位（参见 </a:t>
            </a:r>
            <a:r>
              <a:rPr lang="en-US" sz="2200" dirty="0"/>
              <a:t>WBS </a:t>
            </a:r>
            <a:r>
              <a:rPr lang="zh-CN" altLang="en-US" sz="2200" dirty="0"/>
              <a:t>工作划分的办法）。如果一个任务的估计时间太长（如超过 </a:t>
            </a:r>
            <a:r>
              <a:rPr lang="en-US" sz="2200" dirty="0"/>
              <a:t>16 </a:t>
            </a:r>
            <a:r>
              <a:rPr lang="zh-CN" altLang="en-US" sz="2200" dirty="0"/>
              <a:t>个小时），那么它就应该被进一步分解。</a:t>
            </a:r>
            <a:endParaRPr lang="en-US" altLang="zh-CN" sz="2200" dirty="0"/>
          </a:p>
          <a:p>
            <a:pPr eaLnBrk="0" hangingPunct="0"/>
            <a:r>
              <a:rPr lang="zh-CN" altLang="en-US" dirty="0"/>
              <a:t>订单上的任务是团队成员根据自己的情 况来认领。</a:t>
            </a:r>
            <a:endParaRPr lang="en-US" altLang="zh-CN" dirty="0"/>
          </a:p>
          <a:p>
            <a:pPr eaLnBrk="0" hangingPunct="0"/>
            <a:r>
              <a:rPr lang="zh-CN" altLang="en-US" dirty="0"/>
              <a:t>团队成员能主导任务的估计和分配，他们的能动性得到较大的发挥。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130850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SCRUM </a:t>
            </a:r>
            <a:r>
              <a:rPr lang="zh-CN" altLang="en-US" dirty="0"/>
              <a:t>流程的步骤 </a:t>
            </a:r>
            <a:r>
              <a:rPr lang="en-US" altLang="zh-CN" dirty="0"/>
              <a:t>3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0" hangingPunct="0"/>
            <a:r>
              <a:rPr lang="zh-CN" altLang="en-US" dirty="0"/>
              <a:t>冲刺（</a:t>
            </a:r>
            <a:r>
              <a:rPr lang="en-US" b="1" dirty="0"/>
              <a:t>Sprint</a:t>
            </a:r>
            <a:r>
              <a:rPr lang="zh-CN" altLang="en-US" dirty="0"/>
              <a:t>）。</a:t>
            </a:r>
            <a:endParaRPr lang="en-US" altLang="zh-CN" dirty="0"/>
          </a:p>
          <a:p>
            <a:pPr eaLnBrk="0" hangingPunct="0"/>
            <a:r>
              <a:rPr lang="zh-CN" altLang="en-US" dirty="0"/>
              <a:t>团队按照</a:t>
            </a:r>
            <a:r>
              <a:rPr lang="en-US" altLang="zh-CN" dirty="0"/>
              <a:t>backlog </a:t>
            </a:r>
            <a:r>
              <a:rPr lang="zh-CN" altLang="en-US" dirty="0"/>
              <a:t>任务执行</a:t>
            </a:r>
            <a:endParaRPr lang="en-US" dirty="0"/>
          </a:p>
          <a:p>
            <a:pPr marL="411480" lvl="1" indent="0" eaLnBrk="0" hangingPunct="0">
              <a:buNone/>
            </a:pPr>
            <a:r>
              <a:rPr lang="zh-CN" altLang="en-US" sz="2400" dirty="0"/>
              <a:t>在冲刺阶段，外部人士不能直接打扰团队成员。一切交流只能通过 </a:t>
            </a:r>
            <a:r>
              <a:rPr lang="en-US" sz="2400" dirty="0"/>
              <a:t>Scrum </a:t>
            </a:r>
            <a:r>
              <a:rPr lang="zh-CN" altLang="en-US" sz="2400" dirty="0"/>
              <a:t>大师（</a:t>
            </a:r>
            <a:r>
              <a:rPr lang="en-US" sz="2400" dirty="0"/>
              <a:t>Scrum Master</a:t>
            </a:r>
            <a:r>
              <a:rPr lang="zh-CN" altLang="en-US" sz="2400" dirty="0"/>
              <a:t>）来完成。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548608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敏捷流程的步骤 </a:t>
            </a:r>
            <a:r>
              <a:rPr lang="en-US" altLang="zh-CN" dirty="0"/>
              <a:t>4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第四步：</a:t>
            </a:r>
            <a:endParaRPr lang="en-US" altLang="zh-CN" dirty="0"/>
          </a:p>
          <a:p>
            <a:pPr marL="411480" lvl="1" indent="0">
              <a:buNone/>
            </a:pPr>
            <a:r>
              <a:rPr lang="zh-CN" altLang="en-US" dirty="0"/>
              <a:t>得到软件的一个增量版本，发布给用户。</a:t>
            </a:r>
            <a:endParaRPr lang="en-US" altLang="zh-CN" dirty="0"/>
          </a:p>
          <a:p>
            <a:pPr marL="411480" lvl="1" indent="0">
              <a:buNone/>
            </a:pPr>
            <a:r>
              <a:rPr lang="zh-CN" altLang="en-US" dirty="0"/>
              <a:t>然后在此基础上又进一步计划 增量的新功能和改进。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093955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冲刺期间的交流和管理 </a:t>
            </a:r>
            <a:r>
              <a:rPr lang="en-US" altLang="zh-CN" dirty="0"/>
              <a:t>1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0" hangingPunct="0"/>
            <a:r>
              <a:rPr lang="zh-CN" altLang="en-US" dirty="0"/>
              <a:t>团队通过每日例会（</a:t>
            </a:r>
            <a:r>
              <a:rPr lang="en-US" dirty="0"/>
              <a:t>Scrum Meeting</a:t>
            </a:r>
            <a:r>
              <a:rPr lang="zh-CN" altLang="en-US" dirty="0"/>
              <a:t>）来面对面的交流，团队成员大多站着开会， 所以又称每日</a:t>
            </a:r>
            <a:r>
              <a:rPr lang="zh-CN" altLang="en-US" b="1" dirty="0"/>
              <a:t>立</a:t>
            </a:r>
            <a:r>
              <a:rPr lang="zh-CN" altLang="en-US" dirty="0"/>
              <a:t>会：</a:t>
            </a:r>
            <a:endParaRPr lang="en-US" dirty="0"/>
          </a:p>
          <a:p>
            <a:pPr lvl="1" eaLnBrk="0" hangingPunct="0"/>
            <a:r>
              <a:rPr lang="zh-CN" altLang="en-US" dirty="0"/>
              <a:t>我昨天做了啥 </a:t>
            </a:r>
            <a:endParaRPr lang="en-US" altLang="zh-CN" dirty="0"/>
          </a:p>
          <a:p>
            <a:pPr lvl="1" eaLnBrk="0" hangingPunct="0"/>
            <a:r>
              <a:rPr lang="zh-CN" altLang="en-US" dirty="0"/>
              <a:t>我今天要做啥 </a:t>
            </a:r>
            <a:endParaRPr lang="en-US" altLang="zh-CN" dirty="0"/>
          </a:p>
          <a:p>
            <a:pPr lvl="1" eaLnBrk="0" hangingPunct="0"/>
            <a:r>
              <a:rPr lang="zh-CN" altLang="en-US" dirty="0"/>
              <a:t>我碰到了哪些问题</a:t>
            </a:r>
            <a:endParaRPr lang="en-US" dirty="0"/>
          </a:p>
          <a:p>
            <a:pPr marL="118872" indent="0" eaLnBrk="0" hangingPunct="0">
              <a:buNone/>
            </a:pPr>
            <a:endParaRPr lang="en-US" dirty="0"/>
          </a:p>
          <a:p>
            <a:pPr eaLnBrk="0" hangingPunct="0"/>
            <a:r>
              <a:rPr lang="zh-CN" altLang="en-US" dirty="0"/>
              <a:t>每日立会强迫每个人向同伴报告进度，迫使大家把问题摆在明面上。</a:t>
            </a:r>
            <a:endParaRPr lang="en-US" altLang="zh-CN" dirty="0"/>
          </a:p>
          <a:p>
            <a:pPr eaLnBrk="0" hangingPunct="0"/>
            <a:r>
              <a:rPr lang="zh-CN" altLang="en-US" dirty="0"/>
              <a:t>同时团队要启动每 日构建，让大家每天都能看到一个逐渐完善的版本。</a:t>
            </a:r>
            <a:endParaRPr lang="en-US" dirty="0"/>
          </a:p>
          <a:p>
            <a:pPr marL="118872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129196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冲刺期间的交流和管理 </a:t>
            </a:r>
            <a:r>
              <a:rPr lang="en-US" altLang="zh-CN" dirty="0"/>
              <a:t>2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18872" indent="0">
              <a:buNone/>
            </a:pPr>
            <a:r>
              <a:rPr lang="en-US" dirty="0"/>
              <a:t>SCRUM Master </a:t>
            </a:r>
            <a:r>
              <a:rPr lang="zh-CN" altLang="en-US" dirty="0"/>
              <a:t>根据项目的情况，用简明的图表展现整个项目的进度 </a:t>
            </a:r>
            <a:r>
              <a:rPr lang="en-US" altLang="zh-CN" dirty="0"/>
              <a:t>– </a:t>
            </a:r>
            <a:r>
              <a:rPr lang="zh-CN" altLang="en-US" dirty="0"/>
              <a:t>燃尽图；看板</a:t>
            </a:r>
            <a:endParaRPr lang="en-US" altLang="zh-CN" dirty="0"/>
          </a:p>
          <a:p>
            <a:pPr marL="118872" indent="0">
              <a:buNone/>
            </a:pPr>
            <a:endParaRPr lang="en-US" dirty="0"/>
          </a:p>
          <a:p>
            <a:pPr marL="118872" indent="0">
              <a:buNone/>
            </a:pPr>
            <a:endParaRPr lang="en-US" altLang="zh-CN" dirty="0"/>
          </a:p>
        </p:txBody>
      </p:sp>
      <p:pic>
        <p:nvPicPr>
          <p:cNvPr id="4" name="图片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3200401"/>
            <a:ext cx="4712018" cy="3062923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图片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9938" y="3637597"/>
            <a:ext cx="3090863" cy="218852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891681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燃尽图的速度 </a:t>
            </a:r>
            <a:r>
              <a:rPr lang="en-US" altLang="zh-CN" dirty="0"/>
              <a:t>– </a:t>
            </a:r>
            <a:r>
              <a:rPr lang="zh-CN" altLang="en-US" dirty="0"/>
              <a:t>未必是直线</a:t>
            </a:r>
            <a:r>
              <a:rPr lang="en-US" altLang="zh-CN" dirty="0"/>
              <a:t>?</a:t>
            </a:r>
            <a:endParaRPr lang="en-US" dirty="0"/>
          </a:p>
        </p:txBody>
      </p:sp>
      <p:sp>
        <p:nvSpPr>
          <p:cNvPr id="8" name="内容占位符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4650" y="2144895"/>
            <a:ext cx="636270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00175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22B4A5-A7C6-49CC-B76A-7E0E549BF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一定要定义好：什么是做完了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B2D54B7-433B-4817-923E-D512359D38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409440" y="1825625"/>
            <a:ext cx="565569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4054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标题 1">
            <a:extLst>
              <a:ext uri="{FF2B5EF4-FFF2-40B4-BE49-F238E27FC236}">
                <a16:creationId xmlns:a16="http://schemas.microsoft.com/office/drawing/2014/main" id="{8EE43D6C-9E72-4F1E-95A3-36B80FEFB62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程序设计语言（</a:t>
            </a:r>
            <a:r>
              <a:rPr lang="en-US" altLang="zh-CN" dirty="0"/>
              <a:t>1 -&gt; N)</a:t>
            </a:r>
            <a:endParaRPr lang="zh-CN" altLang="en-US" dirty="0"/>
          </a:p>
        </p:txBody>
      </p:sp>
      <p:sp>
        <p:nvSpPr>
          <p:cNvPr id="14339" name="内容占位符 2">
            <a:extLst>
              <a:ext uri="{FF2B5EF4-FFF2-40B4-BE49-F238E27FC236}">
                <a16:creationId xmlns:a16="http://schemas.microsoft.com/office/drawing/2014/main" id="{071EF8E8-22FA-4237-8F2F-282EA26C4027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计算：原理、方法、工具</a:t>
            </a:r>
            <a:endParaRPr lang="en-US" altLang="zh-CN" dirty="0"/>
          </a:p>
          <a:p>
            <a:pPr lvl="1"/>
            <a:r>
              <a:rPr lang="zh-CN" altLang="en-US" dirty="0"/>
              <a:t>平方根计算</a:t>
            </a:r>
            <a:endParaRPr lang="en-US" altLang="zh-CN" dirty="0"/>
          </a:p>
          <a:p>
            <a:pPr lvl="1"/>
            <a:endParaRPr lang="en-US" altLang="zh-CN" dirty="0"/>
          </a:p>
          <a:p>
            <a:r>
              <a:rPr lang="zh-CN" altLang="en-US" dirty="0"/>
              <a:t>编程语言的类别</a:t>
            </a:r>
            <a:endParaRPr lang="en-US" altLang="zh-CN" dirty="0"/>
          </a:p>
          <a:p>
            <a:pPr lvl="1"/>
            <a:r>
              <a:rPr lang="zh-CN" altLang="en-US" dirty="0"/>
              <a:t>低级</a:t>
            </a:r>
            <a:r>
              <a:rPr lang="en-US" altLang="zh-CN" dirty="0"/>
              <a:t>-</a:t>
            </a:r>
            <a:r>
              <a:rPr lang="zh-CN" altLang="en-US" dirty="0"/>
              <a:t>高级</a:t>
            </a:r>
            <a:endParaRPr lang="en-US" altLang="zh-CN" dirty="0"/>
          </a:p>
          <a:p>
            <a:pPr lvl="1"/>
            <a:r>
              <a:rPr lang="zh-CN" altLang="en-US" dirty="0"/>
              <a:t>通用</a:t>
            </a:r>
            <a:r>
              <a:rPr lang="en-US" altLang="zh-CN" dirty="0"/>
              <a:t>-</a:t>
            </a:r>
            <a:r>
              <a:rPr lang="zh-CN" altLang="en-US" dirty="0"/>
              <a:t>专用</a:t>
            </a:r>
            <a:endParaRPr lang="en-US" altLang="zh-CN" dirty="0"/>
          </a:p>
          <a:p>
            <a:pPr lvl="1"/>
            <a:r>
              <a:rPr lang="zh-CN" altLang="en-US" dirty="0"/>
              <a:t>解释</a:t>
            </a:r>
            <a:r>
              <a:rPr lang="en-US" altLang="zh-CN" dirty="0"/>
              <a:t>-</a:t>
            </a:r>
            <a:r>
              <a:rPr lang="zh-CN" altLang="en-US" dirty="0"/>
              <a:t>编译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面向对象编程</a:t>
            </a:r>
            <a:endParaRPr lang="en-US" altLang="zh-CN" dirty="0"/>
          </a:p>
          <a:p>
            <a:pPr lvl="1"/>
            <a:endParaRPr lang="zh-CN" altLang="en-US" dirty="0"/>
          </a:p>
        </p:txBody>
      </p:sp>
    </p:spTree>
  </p:cSld>
  <p:clrMapOvr>
    <a:masterClrMapping/>
  </p:clrMapOvr>
  <p:transition spd="slow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冲刺期间的交流和管理 </a:t>
            </a:r>
            <a:r>
              <a:rPr lang="en-US" altLang="zh-CN" dirty="0"/>
              <a:t>3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冲刺阶段是时间驱动的（</a:t>
            </a:r>
            <a:r>
              <a:rPr lang="en-US" dirty="0"/>
              <a:t>Time-boxed</a:t>
            </a:r>
            <a:r>
              <a:rPr lang="zh-CN" altLang="en-US" dirty="0"/>
              <a:t>），时间一到就结束。</a:t>
            </a:r>
            <a:endParaRPr lang="en-US" altLang="zh-CN" dirty="0"/>
          </a:p>
          <a:p>
            <a:r>
              <a:rPr lang="zh-CN" altLang="en-US" dirty="0"/>
              <a:t>在冲刺期间不能改变任务（</a:t>
            </a:r>
            <a:r>
              <a:rPr lang="en-US" altLang="zh-CN" dirty="0"/>
              <a:t>backlog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zh-CN" altLang="en-US" dirty="0"/>
              <a:t>每天团队内部面对面交流</a:t>
            </a:r>
            <a:endParaRPr lang="en-US" altLang="zh-CN" dirty="0"/>
          </a:p>
          <a:p>
            <a:r>
              <a:rPr lang="zh-CN" altLang="en-US" dirty="0"/>
              <a:t>团队和外部只有一个交流通道 （</a:t>
            </a:r>
            <a:r>
              <a:rPr lang="en-US" altLang="zh-CN" dirty="0"/>
              <a:t>scrum master</a:t>
            </a:r>
            <a:r>
              <a:rPr lang="zh-CN" altLang="en-US" dirty="0"/>
              <a:t>）</a:t>
            </a:r>
            <a:endParaRPr lang="en-US" altLang="zh-CN" dirty="0"/>
          </a:p>
          <a:p>
            <a:pPr marL="118872" indent="0">
              <a:buNone/>
            </a:pPr>
            <a:endParaRPr lang="en-US" dirty="0"/>
          </a:p>
          <a:p>
            <a:pPr marL="118872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346871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敏捷的团队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zh-CN" altLang="en-US" dirty="0"/>
              <a:t>敏捷对团队的要求很简单：</a:t>
            </a:r>
            <a:endParaRPr lang="en-US" altLang="zh-CN" dirty="0"/>
          </a:p>
          <a:p>
            <a:pPr lvl="1">
              <a:lnSpc>
                <a:spcPct val="120000"/>
              </a:lnSpc>
            </a:pPr>
            <a:r>
              <a:rPr lang="zh-CN" altLang="en-US" dirty="0"/>
              <a:t>自主管理（</a:t>
            </a:r>
            <a:r>
              <a:rPr lang="en-US" altLang="zh-CN" dirty="0"/>
              <a:t>Self-managing</a:t>
            </a:r>
            <a:r>
              <a:rPr lang="zh-CN" altLang="en-US" dirty="0"/>
              <a:t>）、</a:t>
            </a:r>
            <a:endParaRPr lang="en-US" altLang="zh-CN" dirty="0"/>
          </a:p>
          <a:p>
            <a:pPr lvl="1">
              <a:lnSpc>
                <a:spcPct val="120000"/>
              </a:lnSpc>
            </a:pPr>
            <a:r>
              <a:rPr lang="zh-CN" altLang="en-US" dirty="0"/>
              <a:t>自我组织（</a:t>
            </a:r>
            <a:r>
              <a:rPr lang="en-US" altLang="zh-CN" dirty="0"/>
              <a:t>Self-organizing</a:t>
            </a:r>
            <a:r>
              <a:rPr lang="zh-CN" altLang="en-US" dirty="0"/>
              <a:t>）、</a:t>
            </a:r>
            <a:endParaRPr lang="en-US" altLang="zh-CN" dirty="0"/>
          </a:p>
          <a:p>
            <a:pPr lvl="1">
              <a:lnSpc>
                <a:spcPct val="120000"/>
              </a:lnSpc>
            </a:pPr>
            <a:r>
              <a:rPr lang="zh-CN" altLang="en-US" dirty="0"/>
              <a:t>多功能 型（</a:t>
            </a:r>
            <a:r>
              <a:rPr lang="en-US" altLang="zh-CN" dirty="0"/>
              <a:t>Cross-functional</a:t>
            </a:r>
            <a:r>
              <a:rPr lang="zh-CN" altLang="en-US" dirty="0"/>
              <a:t>）。</a:t>
            </a:r>
            <a:endParaRPr lang="en-US" altLang="zh-CN" dirty="0"/>
          </a:p>
          <a:p>
            <a:pPr>
              <a:lnSpc>
                <a:spcPct val="120000"/>
              </a:lnSpc>
            </a:pPr>
            <a:r>
              <a:rPr lang="zh-CN" altLang="en-US" b="1" dirty="0"/>
              <a:t>自主管理：</a:t>
            </a:r>
            <a:r>
              <a:rPr lang="zh-CN" altLang="en-US" dirty="0"/>
              <a:t>以前领导布置了任务，我们实现就可以了，现在要自己挑选任务；每次 </a:t>
            </a:r>
            <a:r>
              <a:rPr lang="en-US" altLang="zh-CN" dirty="0"/>
              <a:t>Sprint </a:t>
            </a:r>
            <a:r>
              <a:rPr lang="zh-CN" altLang="en-US" dirty="0"/>
              <a:t>结束之后，还要总结不足，提出改进，并且自己要实施这些改进。“自主管理” 不等于“没有管理”。 </a:t>
            </a:r>
            <a:endParaRPr lang="en-US" altLang="zh-CN" dirty="0"/>
          </a:p>
          <a:p>
            <a:pPr>
              <a:lnSpc>
                <a:spcPct val="120000"/>
              </a:lnSpc>
            </a:pPr>
            <a:r>
              <a:rPr lang="zh-CN" altLang="en-US" b="1" dirty="0"/>
              <a:t>自我组织：</a:t>
            </a:r>
            <a:r>
              <a:rPr lang="zh-CN" altLang="en-US" dirty="0"/>
              <a:t>以前做好自己的事情就好了，安心下班。现在每个人要联合起来对项目负责， 有人工作落后了还要帮助他改进，项目缺少某类资源还要自己顶上去。 </a:t>
            </a:r>
            <a:endParaRPr lang="en-US" altLang="zh-CN" dirty="0"/>
          </a:p>
          <a:p>
            <a:pPr>
              <a:lnSpc>
                <a:spcPct val="120000"/>
              </a:lnSpc>
            </a:pPr>
            <a:r>
              <a:rPr lang="zh-CN" altLang="en-US" b="1" dirty="0"/>
              <a:t>多功能型：</a:t>
            </a:r>
            <a:r>
              <a:rPr lang="zh-CN" altLang="en-US" dirty="0"/>
              <a:t>以前规格说明书由</a:t>
            </a:r>
            <a:r>
              <a:rPr lang="en-US" altLang="zh-CN" dirty="0"/>
              <a:t>PM</a:t>
            </a:r>
            <a:r>
              <a:rPr lang="zh-CN" altLang="en-US" dirty="0"/>
              <a:t>来写，测试由测试人员来做，现在每个人都全面负责， 自己搞定规格说明书，和别人沟通，同时自己搞定测试。</a:t>
            </a:r>
          </a:p>
          <a:p>
            <a:pPr>
              <a:lnSpc>
                <a:spcPct val="12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377402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万能的敏捷</a:t>
            </a:r>
            <a:r>
              <a:rPr lang="en-US" altLang="zh-CN" dirty="0"/>
              <a:t>?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775192"/>
            <a:ext cx="5943600" cy="4625609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zh-CN" altLang="en-US" b="0" dirty="0"/>
              <a:t>项目的期限不能改动；敏捷能帮我早日完成任务</a:t>
            </a:r>
            <a:r>
              <a:rPr lang="en-US" altLang="zh-CN" b="0" dirty="0"/>
              <a:t>?     </a:t>
            </a:r>
          </a:p>
          <a:p>
            <a:pPr lvl="1">
              <a:lnSpc>
                <a:spcPct val="120000"/>
              </a:lnSpc>
            </a:pPr>
            <a:r>
              <a:rPr lang="zh-CN" altLang="en-US" b="0" dirty="0"/>
              <a:t>回答</a:t>
            </a:r>
            <a:r>
              <a:rPr lang="en-US" altLang="zh-CN" b="0" dirty="0"/>
              <a:t>:  </a:t>
            </a:r>
            <a:r>
              <a:rPr lang="zh-CN" altLang="en-US" b="0" dirty="0"/>
              <a:t>敏捷不是万能。 敏捷的方法能</a:t>
            </a:r>
            <a:r>
              <a:rPr lang="zh-CN" altLang="en-US" dirty="0"/>
              <a:t>帮助你更早地知道你是否能如期完成任务。仅此而已。 </a:t>
            </a:r>
            <a:endParaRPr lang="en-US" altLang="zh-CN" dirty="0"/>
          </a:p>
          <a:p>
            <a:pPr lvl="1">
              <a:lnSpc>
                <a:spcPct val="120000"/>
              </a:lnSpc>
            </a:pPr>
            <a:r>
              <a:rPr lang="zh-CN" altLang="en-US" b="0" dirty="0"/>
              <a:t>敏捷的方法（迭代的方式）能帮你尽快让用户看到项目的（部分）价值。 </a:t>
            </a:r>
            <a:endParaRPr lang="en-US" altLang="zh-CN" b="0" dirty="0"/>
          </a:p>
          <a:p>
            <a:pPr lvl="1">
              <a:lnSpc>
                <a:spcPct val="120000"/>
              </a:lnSpc>
            </a:pPr>
            <a:r>
              <a:rPr lang="zh-CN" altLang="en-US" b="0" dirty="0"/>
              <a:t>当你尽早交付（部分）价值的时候， 也许用户对你目前交付的东西已经很满意了，这样你就不用再花时间来实现其他计划中的事情。  </a:t>
            </a:r>
            <a:endParaRPr lang="en-US" altLang="zh-CN" b="0" dirty="0"/>
          </a:p>
          <a:p>
            <a:pPr lvl="1">
              <a:lnSpc>
                <a:spcPct val="120000"/>
              </a:lnSpc>
            </a:pPr>
            <a:r>
              <a:rPr lang="zh-CN" altLang="en-US" b="0" dirty="0"/>
              <a:t>另一种可能是， 用户看到了（部分）系统，他们对整个需求有了新的认识，这样你就可以实现他们新的需求，而不用再浪费时间</a:t>
            </a:r>
            <a:r>
              <a:rPr lang="en-US" altLang="zh-CN" b="0" dirty="0"/>
              <a:t>.</a:t>
            </a:r>
          </a:p>
          <a:p>
            <a:pPr>
              <a:lnSpc>
                <a:spcPct val="120000"/>
              </a:lnSpc>
            </a:pPr>
            <a:r>
              <a:rPr lang="zh-CN" altLang="en-US" dirty="0"/>
              <a:t>时间 </a:t>
            </a:r>
            <a:r>
              <a:rPr lang="en-US" altLang="zh-CN" dirty="0"/>
              <a:t>/ </a:t>
            </a:r>
            <a:r>
              <a:rPr lang="zh-CN" altLang="en-US" dirty="0"/>
              <a:t>资源 </a:t>
            </a:r>
            <a:r>
              <a:rPr lang="en-US" altLang="zh-CN" dirty="0"/>
              <a:t>/ </a:t>
            </a:r>
            <a:r>
              <a:rPr lang="zh-CN" altLang="en-US" dirty="0"/>
              <a:t>质量</a:t>
            </a:r>
            <a:endParaRPr lang="en-US" altLang="zh-CN" dirty="0"/>
          </a:p>
          <a:p>
            <a:pPr>
              <a:lnSpc>
                <a:spcPct val="120000"/>
              </a:lnSpc>
            </a:pPr>
            <a:r>
              <a:rPr lang="zh-CN" altLang="en-US" dirty="0"/>
              <a:t>快 </a:t>
            </a:r>
            <a:r>
              <a:rPr lang="en-US" altLang="zh-CN" dirty="0"/>
              <a:t>/ </a:t>
            </a:r>
            <a:r>
              <a:rPr lang="zh-CN" altLang="en-US" dirty="0"/>
              <a:t>便宜 </a:t>
            </a:r>
            <a:r>
              <a:rPr lang="en-US" altLang="zh-CN" dirty="0"/>
              <a:t>/ </a:t>
            </a:r>
            <a:r>
              <a:rPr lang="zh-CN" altLang="en-US" dirty="0"/>
              <a:t>好</a:t>
            </a:r>
            <a:endParaRPr lang="en-US" altLang="zh-C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66FF37-16A5-4E90-A630-CDB0DFEE18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0" y="1929682"/>
            <a:ext cx="5238124" cy="1674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90332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敏捷 和 </a:t>
            </a:r>
            <a:r>
              <a:rPr lang="en-US" altLang="zh-CN" dirty="0"/>
              <a:t>PDCA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0" hangingPunct="0"/>
            <a:r>
              <a:rPr lang="zh-CN" altLang="en-US" dirty="0"/>
              <a:t>它与质量控制理论的模型如经典的 戴明 环（</a:t>
            </a:r>
            <a:r>
              <a:rPr lang="en-US" dirty="0"/>
              <a:t>Plan-Do-Check-Act/ Adjust</a:t>
            </a:r>
            <a:r>
              <a:rPr lang="zh-CN" altLang="en-US" dirty="0"/>
              <a:t>，</a:t>
            </a:r>
            <a:r>
              <a:rPr lang="en-US" dirty="0"/>
              <a:t>PDCA</a:t>
            </a:r>
            <a:r>
              <a:rPr lang="zh-CN" altLang="en-US" dirty="0"/>
              <a:t>）没什么太大区别。</a:t>
            </a:r>
            <a:r>
              <a:rPr lang="en-US" dirty="0"/>
              <a:t> </a:t>
            </a:r>
          </a:p>
          <a:p>
            <a:r>
              <a:rPr lang="zh-CN" altLang="en-US" dirty="0"/>
              <a:t>在迭代开始时，团队审视摆在他们面前的任务，选择他们认为可以在迭代期间 完成的那些任务（</a:t>
            </a:r>
            <a:r>
              <a:rPr lang="en-US" b="1" dirty="0"/>
              <a:t>Plan</a:t>
            </a:r>
            <a:r>
              <a:rPr lang="zh-CN" altLang="en-US" dirty="0"/>
              <a:t>）。然后团队独立地尽最大努力完成这些任务（</a:t>
            </a:r>
            <a:r>
              <a:rPr lang="en-US" b="1" dirty="0"/>
              <a:t>Do</a:t>
            </a:r>
            <a:r>
              <a:rPr lang="zh-CN" altLang="en-US" dirty="0"/>
              <a:t>）。 在迭代结束时，团队给利益关系人展示成果（</a:t>
            </a:r>
            <a:r>
              <a:rPr lang="en-US" b="1" dirty="0"/>
              <a:t>Check</a:t>
            </a:r>
            <a:r>
              <a:rPr lang="zh-CN" altLang="en-US" dirty="0"/>
              <a:t>），并对开发流程进行调 整（</a:t>
            </a:r>
            <a:r>
              <a:rPr lang="en-US" b="1" dirty="0"/>
              <a:t>Act/Adjust</a:t>
            </a:r>
            <a:r>
              <a:rPr lang="zh-CN" altLang="en-US" dirty="0"/>
              <a:t>）。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874342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敏捷在实践中的教训 </a:t>
            </a:r>
            <a:r>
              <a:rPr lang="en-US" altLang="zh-CN" dirty="0"/>
              <a:t>1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eaLnBrk="0" hangingPunct="0">
              <a:lnSpc>
                <a:spcPct val="110000"/>
              </a:lnSpc>
            </a:pPr>
            <a:r>
              <a:rPr lang="zh-CN" altLang="en-US" sz="2800" dirty="0"/>
              <a:t>敏捷宣言表明的是一些优先级，不必当作圣旨或者教条来争论。</a:t>
            </a:r>
            <a:endParaRPr lang="en-US" sz="2800" dirty="0"/>
          </a:p>
          <a:p>
            <a:pPr eaLnBrk="0" hangingPunct="0">
              <a:lnSpc>
                <a:spcPct val="110000"/>
              </a:lnSpc>
            </a:pPr>
            <a:r>
              <a:rPr lang="en-US" sz="2800" dirty="0"/>
              <a:t>Scrum Master </a:t>
            </a:r>
            <a:r>
              <a:rPr lang="zh-CN" altLang="en-US" sz="2800" dirty="0"/>
              <a:t>不是一个官，而是一个没有行政权力的沟通者，就像微软 的 </a:t>
            </a:r>
            <a:r>
              <a:rPr lang="en-US" sz="2800" dirty="0"/>
              <a:t>PM </a:t>
            </a:r>
            <a:r>
              <a:rPr lang="zh-CN" altLang="en-US" sz="2800" dirty="0"/>
              <a:t>那样。他 </a:t>
            </a:r>
            <a:r>
              <a:rPr lang="en-US" sz="2800" dirty="0"/>
              <a:t>/ </a:t>
            </a:r>
            <a:r>
              <a:rPr lang="zh-CN" altLang="en-US" sz="2800" dirty="0"/>
              <a:t>她同时还要在团队中做具体的工作。</a:t>
            </a:r>
            <a:endParaRPr lang="en-US" sz="2800" dirty="0"/>
          </a:p>
          <a:p>
            <a:pPr eaLnBrk="0" hangingPunct="0">
              <a:lnSpc>
                <a:spcPct val="110000"/>
              </a:lnSpc>
            </a:pPr>
            <a:r>
              <a:rPr lang="zh-CN" altLang="en-US" sz="2800" dirty="0"/>
              <a:t>一些项目需要很多暗箱操作和政治角力才能搞定，</a:t>
            </a:r>
            <a:r>
              <a:rPr lang="en-US" sz="2800" dirty="0"/>
              <a:t>Scrum </a:t>
            </a:r>
            <a:r>
              <a:rPr lang="zh-CN" altLang="en-US" sz="2800" dirty="0"/>
              <a:t>会把这些矛盾 都摆到明处。这有好处，也有风险。</a:t>
            </a:r>
            <a:endParaRPr lang="en-US" sz="2800" dirty="0"/>
          </a:p>
          <a:p>
            <a:pPr eaLnBrk="0" hangingPunct="0">
              <a:lnSpc>
                <a:spcPct val="110000"/>
              </a:lnSpc>
            </a:pPr>
            <a:r>
              <a:rPr lang="zh-CN" altLang="en-US" sz="2800" dirty="0"/>
              <a:t>在复杂的项目里，要让一线团队成员做决定。</a:t>
            </a:r>
            <a:br>
              <a:rPr lang="en-US" sz="2800" dirty="0"/>
            </a:b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26392803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敏捷在实践中的教训 </a:t>
            </a:r>
            <a:r>
              <a:rPr lang="en-US" altLang="zh-CN" dirty="0"/>
              <a:t>2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eaLnBrk="0" hangingPunct="0">
              <a:lnSpc>
                <a:spcPct val="120000"/>
              </a:lnSpc>
            </a:pPr>
            <a:r>
              <a:rPr lang="zh-CN" altLang="en-US" dirty="0"/>
              <a:t>创业团队其实经常是运行在 </a:t>
            </a:r>
            <a:r>
              <a:rPr lang="en-US" dirty="0"/>
              <a:t>Scrum </a:t>
            </a:r>
            <a:r>
              <a:rPr lang="zh-CN" altLang="en-US" dirty="0"/>
              <a:t>的模式中</a:t>
            </a:r>
            <a:endParaRPr lang="en-US" altLang="zh-CN" dirty="0"/>
          </a:p>
          <a:p>
            <a:pPr lvl="1" eaLnBrk="0" hangingPunct="0">
              <a:lnSpc>
                <a:spcPct val="120000"/>
              </a:lnSpc>
            </a:pPr>
            <a:r>
              <a:rPr lang="zh-CN" altLang="en-US" dirty="0"/>
              <a:t>只不过大家太忙， 没工夫论证自己到底有多么 </a:t>
            </a:r>
            <a:r>
              <a:rPr lang="en-US" dirty="0"/>
              <a:t>Scrum</a:t>
            </a:r>
          </a:p>
          <a:p>
            <a:pPr eaLnBrk="0" hangingPunct="0">
              <a:lnSpc>
                <a:spcPct val="120000"/>
              </a:lnSpc>
            </a:pPr>
            <a:r>
              <a:rPr lang="zh-CN" altLang="en-US" dirty="0"/>
              <a:t>在 </a:t>
            </a:r>
            <a:r>
              <a:rPr lang="en-US" dirty="0"/>
              <a:t>Scrum </a:t>
            </a:r>
            <a:r>
              <a:rPr lang="zh-CN" altLang="en-US" dirty="0"/>
              <a:t>计划阶段的估计不是一个“合同”，领导们不要把它当成一个 合同。估计总是不准的。坚持短期的 </a:t>
            </a:r>
            <a:r>
              <a:rPr lang="en-US" dirty="0"/>
              <a:t>Sprint</a:t>
            </a:r>
            <a:r>
              <a:rPr lang="zh-CN" altLang="en-US" dirty="0"/>
              <a:t>，这样即使不准的估计也不会有大的损害。</a:t>
            </a:r>
            <a:endParaRPr lang="en-US" dirty="0"/>
          </a:p>
          <a:p>
            <a:pPr eaLnBrk="0" hangingPunct="0">
              <a:lnSpc>
                <a:spcPct val="120000"/>
              </a:lnSpc>
            </a:pPr>
            <a:r>
              <a:rPr lang="zh-CN" altLang="en-US" dirty="0"/>
              <a:t>不要和管理层谈“流程”，他们只关心“结果”。</a:t>
            </a:r>
            <a:endParaRPr lang="en-US" dirty="0"/>
          </a:p>
          <a:p>
            <a:pPr eaLnBrk="0" hangingPunct="0">
              <a:lnSpc>
                <a:spcPct val="120000"/>
              </a:lnSpc>
            </a:pPr>
            <a:r>
              <a:rPr lang="zh-CN" altLang="en-US" dirty="0"/>
              <a:t>在大型团队、跨地区的团队，或者复杂项目中，</a:t>
            </a:r>
            <a:r>
              <a:rPr lang="en-US" dirty="0"/>
              <a:t>Scrum </a:t>
            </a:r>
            <a:r>
              <a:rPr lang="zh-CN" altLang="en-US" dirty="0"/>
              <a:t>并没有非常完美 的答案，</a:t>
            </a:r>
            <a:r>
              <a:rPr lang="en-US" dirty="0"/>
              <a:t>Scrum </a:t>
            </a:r>
            <a:r>
              <a:rPr lang="zh-CN" altLang="en-US" dirty="0"/>
              <a:t>的创始人也承认这一点 。</a:t>
            </a:r>
            <a:endParaRPr lang="en-US" dirty="0"/>
          </a:p>
          <a:p>
            <a:pPr marL="118872" indent="0">
              <a:lnSpc>
                <a:spcPct val="120000"/>
              </a:lnSpc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848489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409DC-4A3D-42ED-90F6-13A0C827F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敏捷流程遇到的问题和解法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765327-795B-49DD-9B2D-BDB9215F40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118872" indent="0">
              <a:lnSpc>
                <a:spcPct val="120000"/>
              </a:lnSpc>
              <a:buNone/>
            </a:pPr>
            <a:r>
              <a:rPr lang="zh-CN" altLang="en-US" dirty="0"/>
              <a:t>同学们在做项目的过程中要解决：</a:t>
            </a:r>
            <a:endParaRPr lang="en-US" altLang="zh-CN" dirty="0"/>
          </a:p>
          <a:p>
            <a:pPr>
              <a:lnSpc>
                <a:spcPct val="120000"/>
              </a:lnSpc>
            </a:pPr>
            <a:r>
              <a:rPr lang="en-US" altLang="zh-CN" dirty="0"/>
              <a:t>Backlog</a:t>
            </a:r>
            <a:r>
              <a:rPr lang="zh-CN" altLang="en-US" dirty="0"/>
              <a:t>：</a:t>
            </a:r>
            <a:endParaRPr lang="en-US" altLang="zh-CN" dirty="0"/>
          </a:p>
          <a:p>
            <a:pPr lvl="1">
              <a:lnSpc>
                <a:spcPct val="120000"/>
              </a:lnSpc>
            </a:pPr>
            <a:r>
              <a:rPr lang="zh-CN" altLang="en-US" dirty="0"/>
              <a:t>各个需求和任务之间是有种种复杂的依赖关系的，除了优先级之外，我们还要考虑相互的依赖 关系。怎样在计划（</a:t>
            </a:r>
            <a:r>
              <a:rPr lang="en-US" altLang="zh-CN" dirty="0"/>
              <a:t>Backlog</a:t>
            </a:r>
            <a:r>
              <a:rPr lang="zh-CN" altLang="en-US" dirty="0"/>
              <a:t>）中体现依赖关系呢？</a:t>
            </a:r>
            <a:endParaRPr lang="en-US" altLang="zh-CN" dirty="0"/>
          </a:p>
          <a:p>
            <a:pPr>
              <a:lnSpc>
                <a:spcPct val="120000"/>
              </a:lnSpc>
            </a:pPr>
            <a:r>
              <a:rPr lang="zh-CN" altLang="en-US" dirty="0"/>
              <a:t>在认领任务的时候，</a:t>
            </a:r>
            <a:endParaRPr lang="en-US" altLang="zh-CN" dirty="0"/>
          </a:p>
          <a:p>
            <a:pPr lvl="1">
              <a:lnSpc>
                <a:spcPct val="120000"/>
              </a:lnSpc>
            </a:pPr>
            <a:r>
              <a:rPr lang="zh-CN" altLang="en-US" dirty="0"/>
              <a:t>如果团队成员都对某个任务不感兴趣，都不认领这个任务，怎么办？团队成员小飞想认领某个 任务</a:t>
            </a:r>
            <a:r>
              <a:rPr lang="en-US" altLang="zh-CN" dirty="0"/>
              <a:t>A</a:t>
            </a:r>
            <a:r>
              <a:rPr lang="zh-CN" altLang="en-US" dirty="0"/>
              <a:t>，但是</a:t>
            </a:r>
            <a:r>
              <a:rPr lang="en-US" altLang="zh-CN" dirty="0"/>
              <a:t>A</a:t>
            </a:r>
            <a:r>
              <a:rPr lang="zh-CN" altLang="en-US" dirty="0"/>
              <a:t>的实现要依赖于任务</a:t>
            </a:r>
            <a:r>
              <a:rPr lang="en-US" altLang="zh-CN" dirty="0"/>
              <a:t>B</a:t>
            </a:r>
            <a:r>
              <a:rPr lang="zh-CN" altLang="en-US" dirty="0"/>
              <a:t>，但是</a:t>
            </a:r>
            <a:r>
              <a:rPr lang="en-US" altLang="zh-CN" dirty="0"/>
              <a:t>B</a:t>
            </a:r>
            <a:r>
              <a:rPr lang="zh-CN" altLang="en-US" dirty="0"/>
              <a:t>没人认领，小飞也不具备足够的知识去完成</a:t>
            </a:r>
            <a:r>
              <a:rPr lang="en-US" altLang="zh-CN" dirty="0"/>
              <a:t>B</a:t>
            </a:r>
            <a:r>
              <a:rPr lang="zh-CN" altLang="en-US" dirty="0"/>
              <a:t>， 怎么办？</a:t>
            </a:r>
          </a:p>
          <a:p>
            <a:pPr lvl="1">
              <a:lnSpc>
                <a:spcPct val="120000"/>
              </a:lnSpc>
            </a:pPr>
            <a:r>
              <a:rPr lang="zh-CN" altLang="en-US" dirty="0"/>
              <a:t>有些成员认领的任务很多，有些成员认领的任务很少，忙闲不均，怎么办？</a:t>
            </a:r>
          </a:p>
          <a:p>
            <a:pPr>
              <a:lnSpc>
                <a:spcPct val="120000"/>
              </a:lnSpc>
            </a:pPr>
            <a:r>
              <a:rPr lang="zh-CN" altLang="en-US" dirty="0"/>
              <a:t>每日例会流于形式</a:t>
            </a:r>
            <a:r>
              <a:rPr lang="en-US" altLang="zh-CN" dirty="0"/>
              <a:t>?</a:t>
            </a:r>
          </a:p>
          <a:p>
            <a:pPr lvl="1">
              <a:lnSpc>
                <a:spcPct val="120000"/>
              </a:lnSpc>
            </a:pPr>
            <a:r>
              <a:rPr lang="zh-CN" altLang="en-US" dirty="0"/>
              <a:t>解决：一定要报告 “剩余多少时间”</a:t>
            </a:r>
            <a:endParaRPr lang="en-US" altLang="zh-CN" dirty="0"/>
          </a:p>
          <a:p>
            <a:pPr>
              <a:lnSpc>
                <a:spcPct val="120000"/>
              </a:lnSpc>
            </a:pPr>
            <a:r>
              <a:rPr lang="zh-CN" altLang="en-US" dirty="0"/>
              <a:t>不同大小的任务，在报告中都是一个点</a:t>
            </a:r>
            <a:endParaRPr lang="en-US" altLang="zh-CN" dirty="0"/>
          </a:p>
          <a:p>
            <a:pPr lvl="1">
              <a:lnSpc>
                <a:spcPct val="120000"/>
              </a:lnSpc>
            </a:pPr>
            <a:r>
              <a:rPr lang="zh-CN" altLang="en-US" dirty="0"/>
              <a:t>解决：不允许有长于 </a:t>
            </a:r>
            <a:r>
              <a:rPr lang="en-US" altLang="zh-CN" dirty="0"/>
              <a:t>4 </a:t>
            </a:r>
            <a:r>
              <a:rPr lang="zh-CN" altLang="en-US" dirty="0"/>
              <a:t>小时的工作。要用</a:t>
            </a:r>
            <a:r>
              <a:rPr lang="en-US" altLang="zh-CN" dirty="0"/>
              <a:t>WBS </a:t>
            </a:r>
            <a:r>
              <a:rPr lang="zh-CN" altLang="en-US" dirty="0"/>
              <a:t>把长的工作分解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54390019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D38540-E567-44CC-98AA-1BF154F04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更细致的跟踪 </a:t>
            </a:r>
            <a:r>
              <a:rPr lang="en-US" altLang="zh-CN" dirty="0"/>
              <a:t>– </a:t>
            </a:r>
            <a:r>
              <a:rPr lang="zh-CN" altLang="en-US" dirty="0"/>
              <a:t>项目的</a:t>
            </a:r>
            <a:r>
              <a:rPr lang="en-US" altLang="zh-CN" dirty="0"/>
              <a:t>PM</a:t>
            </a:r>
            <a:r>
              <a:rPr lang="zh-CN" altLang="en-US" dirty="0"/>
              <a:t>每天更新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A4C05-93DC-4ED3-9C66-2962716449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775192"/>
            <a:ext cx="5410200" cy="4625609"/>
          </a:xfrm>
        </p:spPr>
        <p:txBody>
          <a:bodyPr>
            <a:normAutofit/>
          </a:bodyPr>
          <a:lstStyle/>
          <a:p>
            <a:r>
              <a:rPr lang="zh-CN" altLang="en-US" sz="2400" dirty="0">
                <a:latin typeface="+mn-ea"/>
              </a:rPr>
              <a:t>有三个每天跟踪的时间值：</a:t>
            </a:r>
          </a:p>
          <a:p>
            <a:r>
              <a:rPr lang="zh-CN" altLang="en-US" sz="2400" dirty="0">
                <a:latin typeface="+mn-ea"/>
              </a:rPr>
              <a:t>实际剩余时间（</a:t>
            </a:r>
            <a:r>
              <a:rPr lang="en-US" altLang="zh-CN" sz="2400" dirty="0">
                <a:latin typeface="+mn-ea"/>
              </a:rPr>
              <a:t>Remaining Hour</a:t>
            </a:r>
            <a:r>
              <a:rPr lang="zh-CN" altLang="en-US" sz="2400" dirty="0">
                <a:latin typeface="+mn-ea"/>
              </a:rPr>
              <a:t>）：</a:t>
            </a:r>
            <a:endParaRPr lang="en-US" altLang="zh-CN" sz="2400" dirty="0">
              <a:latin typeface="+mn-ea"/>
            </a:endParaRPr>
          </a:p>
          <a:p>
            <a:pPr lvl="1"/>
            <a:r>
              <a:rPr lang="zh-CN" altLang="en-US" sz="2000" dirty="0">
                <a:latin typeface="+mn-ea"/>
              </a:rPr>
              <a:t>每个团队成员所有任务的剩余时间的总和。</a:t>
            </a:r>
            <a:endParaRPr lang="en-US" altLang="zh-CN" sz="2000" dirty="0">
              <a:latin typeface="+mn-ea"/>
            </a:endParaRPr>
          </a:p>
          <a:p>
            <a:r>
              <a:rPr lang="zh-CN" altLang="en-US" sz="2400" dirty="0">
                <a:latin typeface="+mn-ea"/>
              </a:rPr>
              <a:t>预估剩余时间（</a:t>
            </a:r>
            <a:r>
              <a:rPr lang="en-US" altLang="zh-CN" sz="2400" dirty="0">
                <a:latin typeface="+mn-ea"/>
              </a:rPr>
              <a:t>Projected Remaining Hour</a:t>
            </a:r>
            <a:r>
              <a:rPr lang="zh-CN" altLang="en-US" sz="2400" dirty="0">
                <a:latin typeface="+mn-ea"/>
              </a:rPr>
              <a:t>）：</a:t>
            </a:r>
            <a:endParaRPr lang="en-US" altLang="zh-CN" sz="2400" dirty="0">
              <a:latin typeface="+mn-ea"/>
            </a:endParaRPr>
          </a:p>
          <a:p>
            <a:pPr lvl="1"/>
            <a:r>
              <a:rPr lang="zh-CN" altLang="en-US" sz="2000" dirty="0">
                <a:latin typeface="+mn-ea"/>
              </a:rPr>
              <a:t>根据每个人每天的理论进度推算的剩余 时间。 </a:t>
            </a:r>
            <a:endParaRPr lang="en-US" altLang="zh-CN" sz="2000" dirty="0">
              <a:latin typeface="+mn-ea"/>
            </a:endParaRPr>
          </a:p>
          <a:p>
            <a:r>
              <a:rPr lang="zh-CN" altLang="en-US" sz="2400" dirty="0">
                <a:latin typeface="+mn-ea"/>
              </a:rPr>
              <a:t>实际花费时间（</a:t>
            </a:r>
            <a:r>
              <a:rPr lang="en-US" altLang="zh-CN" sz="2400" dirty="0">
                <a:latin typeface="+mn-ea"/>
              </a:rPr>
              <a:t>Completed Hour</a:t>
            </a:r>
            <a:r>
              <a:rPr lang="zh-CN" altLang="en-US" sz="2400" dirty="0">
                <a:latin typeface="+mn-ea"/>
              </a:rPr>
              <a:t>）：</a:t>
            </a:r>
            <a:endParaRPr lang="en-US" altLang="zh-CN" sz="2400" dirty="0">
              <a:latin typeface="+mn-ea"/>
            </a:endParaRPr>
          </a:p>
          <a:p>
            <a:pPr lvl="1"/>
            <a:r>
              <a:rPr lang="zh-CN" altLang="en-US" sz="2000" dirty="0">
                <a:latin typeface="+mn-ea"/>
              </a:rPr>
              <a:t>实际花费的时间。</a:t>
            </a:r>
            <a:endParaRPr lang="en-US" sz="2000" dirty="0">
              <a:latin typeface="+mn-ea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0C223C-1A5E-4C02-8D5A-278BB0F5A9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4200" y="1524000"/>
            <a:ext cx="4574704" cy="2362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10E891E-828F-4E58-8337-60CFA39C37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000" y="4165092"/>
            <a:ext cx="3962400" cy="2337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01062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76192-E970-4BDB-885C-53C2C8AE4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敏捷碰到的问题和解法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909748-3F92-4706-9840-13DE39922D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谁来做测试？测试如何敏捷地计划？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76464295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BDD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再进一步：</a:t>
            </a:r>
            <a:r>
              <a:rPr lang="en-US" dirty="0"/>
              <a:t>Behavior Driven Development </a:t>
            </a:r>
            <a:r>
              <a:rPr lang="zh-CN" altLang="en-US" dirty="0"/>
              <a:t>（行为驱动的开发）</a:t>
            </a:r>
            <a:endParaRPr lang="en-US" altLang="zh-CN" dirty="0"/>
          </a:p>
          <a:p>
            <a:r>
              <a:rPr lang="zh-CN" altLang="en-US" dirty="0"/>
              <a:t>驱动原因：“</a:t>
            </a:r>
            <a:r>
              <a:rPr lang="en-US" b="1" dirty="0"/>
              <a:t>Above all BDD is a mechanism for fostering collaboration and discovery through examples.”</a:t>
            </a:r>
            <a:endParaRPr lang="en-US" altLang="zh-CN" dirty="0"/>
          </a:p>
          <a:p>
            <a:endParaRPr lang="en-US" dirty="0"/>
          </a:p>
          <a:p>
            <a:r>
              <a:rPr lang="en-US" dirty="0"/>
              <a:t>User story: “As a &lt;role&gt; I want &lt;feature&gt; so that I can &lt;benefit&gt;”.</a:t>
            </a:r>
          </a:p>
          <a:p>
            <a:endParaRPr lang="en-US" dirty="0"/>
          </a:p>
          <a:p>
            <a:r>
              <a:rPr lang="en-US" dirty="0"/>
              <a:t> BDD: “In order to &lt;realize benefit&gt; as a &lt;role&gt; I want &lt;feature&gt;.</a:t>
            </a:r>
          </a:p>
        </p:txBody>
      </p:sp>
    </p:spTree>
    <p:extLst>
      <p:ext uri="{BB962C8B-B14F-4D97-AF65-F5344CB8AC3E}">
        <p14:creationId xmlns:p14="http://schemas.microsoft.com/office/powerpoint/2010/main" val="20000926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CD18DC9E-B8AA-4CFF-B0BC-96FBCE31824D}"/>
              </a:ext>
            </a:extLst>
          </p:cNvPr>
          <p:cNvSpPr txBox="1">
            <a:spLocks/>
          </p:cNvSpPr>
          <p:nvPr/>
        </p:nvSpPr>
        <p:spPr bwMode="auto">
          <a:xfrm>
            <a:off x="2135188" y="692151"/>
            <a:ext cx="7772400" cy="2462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>
            <a:normAutofit fontScale="97500"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9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9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9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9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9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9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9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9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9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fontAlgn="auto">
              <a:spcAft>
                <a:spcPts val="0"/>
              </a:spcAft>
              <a:defRPr/>
            </a:pPr>
            <a:r>
              <a:rPr kumimoji="1" lang="en-US" altLang="zh-CN" dirty="0"/>
              <a:t>Nobody</a:t>
            </a:r>
            <a:r>
              <a:rPr kumimoji="1" lang="zh-CN" altLang="en-US" dirty="0"/>
              <a:t> </a:t>
            </a:r>
            <a:r>
              <a:rPr kumimoji="1" lang="en-US" altLang="zh-CN" dirty="0"/>
              <a:t>can</a:t>
            </a:r>
            <a:r>
              <a:rPr kumimoji="1" lang="zh-CN" altLang="en-US" dirty="0"/>
              <a:t> </a:t>
            </a:r>
            <a:r>
              <a:rPr kumimoji="1" lang="en-US" altLang="zh-CN" dirty="0"/>
              <a:t>learn</a:t>
            </a:r>
            <a:r>
              <a:rPr kumimoji="1" lang="zh-CN" altLang="en-US" dirty="0"/>
              <a:t> </a:t>
            </a:r>
            <a:r>
              <a:rPr kumimoji="1" lang="en-US" altLang="zh-CN" dirty="0"/>
              <a:t>programming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by</a:t>
            </a:r>
            <a:r>
              <a:rPr kumimoji="1" lang="zh-CN" altLang="en-US" dirty="0"/>
              <a:t> </a:t>
            </a:r>
            <a:r>
              <a:rPr kumimoji="1" lang="en-US" altLang="zh-CN" dirty="0"/>
              <a:t>just</a:t>
            </a:r>
            <a:r>
              <a:rPr kumimoji="1" lang="zh-CN" altLang="en-US" dirty="0"/>
              <a:t> </a:t>
            </a:r>
            <a:r>
              <a:rPr kumimoji="1" lang="en-US" altLang="zh-CN" dirty="0"/>
              <a:t>reading</a:t>
            </a:r>
            <a:endParaRPr kumimoji="1" lang="zh-CN" altLang="en-US" dirty="0"/>
          </a:p>
        </p:txBody>
      </p:sp>
      <p:sp>
        <p:nvSpPr>
          <p:cNvPr id="6147" name="副标题 2">
            <a:extLst>
              <a:ext uri="{FF2B5EF4-FFF2-40B4-BE49-F238E27FC236}">
                <a16:creationId xmlns:a16="http://schemas.microsoft.com/office/drawing/2014/main" id="{E6B747E6-E5AC-4FE1-96A2-5111122AEEC1}"/>
              </a:ext>
            </a:extLst>
          </p:cNvPr>
          <p:cNvSpPr txBox="1">
            <a:spLocks/>
          </p:cNvSpPr>
          <p:nvPr/>
        </p:nvSpPr>
        <p:spPr bwMode="auto">
          <a:xfrm>
            <a:off x="2667000" y="3937001"/>
            <a:ext cx="6858000" cy="1655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692150" indent="-347663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987425" indent="-293688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281113" indent="-2921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1598613" indent="-315913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055813" indent="-31591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513013" indent="-31591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2970213" indent="-31591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427413" indent="-31591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buFont typeface="Arial" panose="020B0604020202020204" pitchFamily="34" charset="0"/>
              <a:buNone/>
            </a:pPr>
            <a:r>
              <a:rPr kumimoji="1" lang="en-US" altLang="zh-CN" sz="3200"/>
              <a:t>One</a:t>
            </a:r>
            <a:r>
              <a:rPr kumimoji="1" lang="zh-CN" altLang="en-US" sz="3200"/>
              <a:t> </a:t>
            </a:r>
            <a:r>
              <a:rPr kumimoji="1" lang="en-US" altLang="zh-CN" sz="3200"/>
              <a:t>must</a:t>
            </a:r>
            <a:r>
              <a:rPr kumimoji="1" lang="zh-CN" altLang="en-US" sz="3200"/>
              <a:t> </a:t>
            </a:r>
            <a:r>
              <a:rPr kumimoji="1" lang="en-US" altLang="zh-CN" sz="3200"/>
              <a:t>solve</a:t>
            </a:r>
            <a:r>
              <a:rPr kumimoji="1" lang="zh-CN" altLang="en-US" sz="3200"/>
              <a:t> </a:t>
            </a:r>
            <a:r>
              <a:rPr kumimoji="1" lang="en-US" altLang="zh-CN" sz="3200"/>
              <a:t>a</a:t>
            </a:r>
            <a:r>
              <a:rPr kumimoji="1" lang="zh-CN" altLang="en-US" sz="3200"/>
              <a:t> </a:t>
            </a:r>
            <a:r>
              <a:rPr kumimoji="1" lang="en-US" altLang="zh-CN" sz="3200"/>
              <a:t>large</a:t>
            </a:r>
            <a:r>
              <a:rPr kumimoji="1" lang="zh-CN" altLang="en-US" sz="3200"/>
              <a:t> </a:t>
            </a:r>
            <a:r>
              <a:rPr kumimoji="1" lang="en-US" altLang="zh-CN" sz="3200"/>
              <a:t>amount</a:t>
            </a:r>
            <a:r>
              <a:rPr kumimoji="1" lang="zh-CN" altLang="en-US" sz="3200"/>
              <a:t> </a:t>
            </a:r>
            <a:r>
              <a:rPr kumimoji="1" lang="en-US" altLang="zh-CN" sz="3200"/>
              <a:t>of</a:t>
            </a:r>
            <a:r>
              <a:rPr kumimoji="1" lang="zh-CN" altLang="en-US" sz="3200"/>
              <a:t> </a:t>
            </a:r>
            <a:r>
              <a:rPr kumimoji="1" lang="en-US" altLang="zh-CN" sz="3200"/>
              <a:t>exercises</a:t>
            </a:r>
            <a:r>
              <a:rPr kumimoji="1" lang="zh-CN" altLang="en-US" sz="3200"/>
              <a:t> </a:t>
            </a:r>
            <a:r>
              <a:rPr kumimoji="1" lang="en-US" altLang="zh-CN" sz="3200"/>
              <a:t>hands</a:t>
            </a:r>
            <a:r>
              <a:rPr kumimoji="1" lang="zh-CN" altLang="en-US" sz="3200"/>
              <a:t> </a:t>
            </a:r>
            <a:r>
              <a:rPr kumimoji="1" lang="en-US" altLang="zh-CN" sz="3200"/>
              <a:t>on</a:t>
            </a:r>
            <a:endParaRPr kumimoji="1" lang="zh-CN" altLang="en-US" sz="3200"/>
          </a:p>
        </p:txBody>
      </p:sp>
    </p:spTree>
  </p:cSld>
  <p:clrMapOvr>
    <a:masterClrMapping/>
  </p:clrMapOvr>
  <p:transition spd="slow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</a:t>
            </a:r>
            <a:r>
              <a:rPr lang="en-US" altLang="zh-CN" dirty="0"/>
              <a:t>DD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zh-CN" altLang="en-US" sz="1800" dirty="0"/>
              <a:t>原则</a:t>
            </a:r>
            <a:endParaRPr lang="en-US" sz="1800" dirty="0"/>
          </a:p>
          <a:p>
            <a:r>
              <a:rPr lang="en-US" sz="1800" dirty="0"/>
              <a:t>Business and Technology </a:t>
            </a:r>
            <a:r>
              <a:rPr lang="en-US" altLang="zh-CN" sz="1800" dirty="0"/>
              <a:t>people </a:t>
            </a:r>
            <a:r>
              <a:rPr lang="en-US" sz="1800" dirty="0"/>
              <a:t>should refer to the same system in the same way</a:t>
            </a:r>
          </a:p>
          <a:p>
            <a:pPr lvl="1"/>
            <a:r>
              <a:rPr lang="zh-CN" altLang="en-US" sz="1800" dirty="0"/>
              <a:t>要用客户听得懂的语言</a:t>
            </a:r>
            <a:r>
              <a:rPr lang="en-US" altLang="zh-CN" sz="1800" dirty="0"/>
              <a:t>, </a:t>
            </a:r>
            <a:r>
              <a:rPr lang="zh-CN" altLang="en-US" sz="1800" dirty="0"/>
              <a:t>从用户的角度描述功能和系统</a:t>
            </a:r>
            <a:endParaRPr lang="en-US" sz="1800" dirty="0"/>
          </a:p>
          <a:p>
            <a:r>
              <a:rPr lang="en-US" sz="1800" dirty="0"/>
              <a:t>Any system should have an identified, verifiable value to the business </a:t>
            </a:r>
          </a:p>
          <a:p>
            <a:pPr lvl="1"/>
            <a:r>
              <a:rPr lang="zh-CN" altLang="en-US" sz="1800" dirty="0"/>
              <a:t>任何功能必须给顾客有明确的，可确认的价值</a:t>
            </a:r>
            <a:endParaRPr lang="en-US" sz="1800" dirty="0"/>
          </a:p>
          <a:p>
            <a:r>
              <a:rPr lang="en-US" sz="1800" dirty="0"/>
              <a:t>Up-front analysis, design and planning all have a diminishing return</a:t>
            </a:r>
          </a:p>
          <a:p>
            <a:pPr lvl="1"/>
            <a:r>
              <a:rPr lang="zh-CN" altLang="en-US" sz="1800" dirty="0"/>
              <a:t>事先的分析</a:t>
            </a:r>
            <a:r>
              <a:rPr lang="en-US" altLang="zh-CN" sz="1800" dirty="0"/>
              <a:t>, </a:t>
            </a:r>
            <a:r>
              <a:rPr lang="zh-CN" altLang="en-US" sz="1800" dirty="0"/>
              <a:t>设计和计划会过犹不及</a:t>
            </a:r>
            <a:endParaRPr lang="en-US" sz="1800" dirty="0"/>
          </a:p>
          <a:p>
            <a:pPr marL="118872" indent="0">
              <a:buNone/>
            </a:pPr>
            <a:endParaRPr lang="en-US" altLang="zh-CN" sz="1800" dirty="0"/>
          </a:p>
          <a:p>
            <a:pPr marL="118872" indent="0">
              <a:buNone/>
            </a:pPr>
            <a:r>
              <a:rPr lang="zh-CN" altLang="en-US" sz="2000" dirty="0"/>
              <a:t>反面例子</a:t>
            </a:r>
            <a:r>
              <a:rPr lang="en-US" sz="2000" dirty="0"/>
              <a:t>:  </a:t>
            </a:r>
          </a:p>
          <a:p>
            <a:r>
              <a:rPr lang="zh-CN" altLang="en-US" sz="2200" dirty="0"/>
              <a:t>设计一个用户会很少用到的功能</a:t>
            </a:r>
            <a:endParaRPr lang="en-US" altLang="zh-CN" sz="2200" dirty="0"/>
          </a:p>
          <a:p>
            <a:r>
              <a:rPr lang="zh-CN" altLang="en-US" sz="2200" dirty="0"/>
              <a:t>软件界面充斥了各种专业术语</a:t>
            </a:r>
            <a:endParaRPr lang="en-US" altLang="zh-CN" sz="2200" dirty="0"/>
          </a:p>
          <a:p>
            <a:r>
              <a:rPr lang="zh-CN" altLang="en-US" sz="2200" dirty="0"/>
              <a:t>研究并执着地改进很复杂的模块</a:t>
            </a:r>
            <a:r>
              <a:rPr lang="en-US" altLang="zh-CN" sz="2200" dirty="0"/>
              <a:t>, </a:t>
            </a:r>
            <a:r>
              <a:rPr lang="zh-CN" altLang="en-US" sz="2200" dirty="0"/>
              <a:t>但是这些改进对用户没有什么用处。 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4754252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</a:t>
            </a:r>
            <a:r>
              <a:rPr lang="en-US" dirty="0"/>
              <a:t>emember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不要把 </a:t>
            </a:r>
            <a:r>
              <a:rPr lang="en-US" altLang="zh-CN" dirty="0"/>
              <a:t>Agile </a:t>
            </a:r>
            <a:r>
              <a:rPr lang="zh-CN" altLang="en-US" dirty="0"/>
              <a:t>变为 教条</a:t>
            </a:r>
            <a:r>
              <a:rPr lang="en-US" altLang="zh-CN" dirty="0"/>
              <a:t>!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4927" y="2725920"/>
            <a:ext cx="8702146" cy="272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80972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21052" y="18474"/>
            <a:ext cx="7543800" cy="1450757"/>
          </a:xfrm>
        </p:spPr>
        <p:txBody>
          <a:bodyPr/>
          <a:lstStyle/>
          <a:p>
            <a:r>
              <a:rPr lang="zh-CN" altLang="en-US" dirty="0"/>
              <a:t>敏捷有自己的适用范围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1825752" y="1523951"/>
          <a:ext cx="8534400" cy="4572880"/>
        </p:xfrm>
        <a:graphic>
          <a:graphicData uri="http://schemas.openxmlformats.org/drawingml/2006/table">
            <a:tbl>
              <a:tblPr/>
              <a:tblGrid>
                <a:gridCol w="18415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941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519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4669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23130">
                <a:tc>
                  <a:txBody>
                    <a:bodyPr/>
                    <a:lstStyle/>
                    <a:p>
                      <a:r>
                        <a:rPr lang="zh-CN" altLang="en-US" sz="1300" b="1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客观因素</a:t>
                      </a:r>
                      <a:r>
                        <a:rPr lang="en-US" altLang="zh-CN" sz="1300" b="1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\</a:t>
                      </a:r>
                      <a:r>
                        <a:rPr lang="zh-CN" altLang="en-US" sz="1300" b="1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最适用方式</a:t>
                      </a:r>
                      <a:endParaRPr lang="zh-CN" altLang="en-US" sz="1300" dirty="0"/>
                    </a:p>
                  </a:txBody>
                  <a:tcPr marL="13738" marR="13738" marT="13738" marB="1373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300" b="1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敏捷 </a:t>
                      </a:r>
                      <a:r>
                        <a:rPr lang="en-US" altLang="zh-CN" sz="1300" b="1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(</a:t>
                      </a:r>
                      <a:r>
                        <a:rPr lang="en-US" sz="1300" b="1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Agile)</a:t>
                      </a:r>
                      <a:endParaRPr lang="en-US" sz="1300"/>
                    </a:p>
                  </a:txBody>
                  <a:tcPr marL="13738" marR="13738" marT="13738" marB="1373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300" b="1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计划驱动 </a:t>
                      </a:r>
                      <a:r>
                        <a:rPr lang="en-US" altLang="zh-CN" sz="1300" b="1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(</a:t>
                      </a:r>
                      <a:r>
                        <a:rPr lang="en-US" sz="1300" b="1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Plan-driven)</a:t>
                      </a:r>
                      <a:endParaRPr lang="en-US" sz="1300"/>
                    </a:p>
                  </a:txBody>
                  <a:tcPr marL="13738" marR="13738" marT="13738" marB="1373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300" b="1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形式化的开发方法 </a:t>
                      </a:r>
                      <a:r>
                        <a:rPr lang="en-US" altLang="zh-CN" sz="1300" b="1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(</a:t>
                      </a:r>
                      <a:r>
                        <a:rPr lang="en-US" sz="1300" b="1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Formal Method)</a:t>
                      </a:r>
                      <a:endParaRPr lang="en-US" sz="1300"/>
                    </a:p>
                  </a:txBody>
                  <a:tcPr marL="13738" marR="13738" marT="13738" marB="1373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3130">
                <a:tc>
                  <a:txBody>
                    <a:bodyPr/>
                    <a:lstStyle/>
                    <a:p>
                      <a:r>
                        <a:rPr lang="zh-CN" altLang="en-US" sz="13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产品可靠性要求</a:t>
                      </a:r>
                      <a:endParaRPr lang="zh-CN" altLang="en-US" sz="1300"/>
                    </a:p>
                  </a:txBody>
                  <a:tcPr marL="13738" marR="13738" marT="13738" marB="1373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3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不高</a:t>
                      </a:r>
                      <a:r>
                        <a:rPr lang="en-US" altLang="zh-CN" sz="13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, </a:t>
                      </a:r>
                      <a:r>
                        <a:rPr lang="zh-CN" altLang="en-US" sz="13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容忍经常出错</a:t>
                      </a:r>
                      <a:endParaRPr lang="zh-CN" altLang="en-US" sz="1300" dirty="0"/>
                    </a:p>
                  </a:txBody>
                  <a:tcPr marL="13738" marR="13738" marT="13738" marB="1373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3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必须有较高可靠性</a:t>
                      </a:r>
                      <a:endParaRPr lang="zh-CN" altLang="en-US" sz="1300"/>
                    </a:p>
                  </a:txBody>
                  <a:tcPr marL="13738" marR="13738" marT="13738" marB="1373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3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有极高的可靠性和质量要求</a:t>
                      </a:r>
                      <a:endParaRPr lang="zh-CN" altLang="en-US" sz="1300"/>
                    </a:p>
                  </a:txBody>
                  <a:tcPr marL="13738" marR="13738" marT="13738" marB="1373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3130">
                <a:tc>
                  <a:txBody>
                    <a:bodyPr/>
                    <a:lstStyle/>
                    <a:p>
                      <a:r>
                        <a:rPr lang="zh-CN" altLang="en-US" sz="13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需求变化</a:t>
                      </a:r>
                      <a:endParaRPr lang="zh-CN" altLang="en-US" sz="1300"/>
                    </a:p>
                  </a:txBody>
                  <a:tcPr marL="13738" marR="13738" marT="13738" marB="1373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3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经常变化</a:t>
                      </a:r>
                      <a:endParaRPr lang="zh-CN" altLang="en-US" sz="1300" dirty="0"/>
                    </a:p>
                  </a:txBody>
                  <a:tcPr marL="13738" marR="13738" marT="13738" marB="1373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3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不经常变化</a:t>
                      </a:r>
                      <a:endParaRPr lang="zh-CN" altLang="en-US" sz="1300"/>
                    </a:p>
                  </a:txBody>
                  <a:tcPr marL="13738" marR="13738" marT="13738" marB="1373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3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固定的需求，需求可以建模</a:t>
                      </a:r>
                      <a:endParaRPr lang="zh-CN" altLang="en-US" sz="1300"/>
                    </a:p>
                  </a:txBody>
                  <a:tcPr marL="13738" marR="13738" marT="13738" marB="1373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5303">
                <a:tc>
                  <a:txBody>
                    <a:bodyPr/>
                    <a:lstStyle/>
                    <a:p>
                      <a:r>
                        <a:rPr lang="zh-CN" altLang="en-US" sz="13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团队人员数量</a:t>
                      </a:r>
                      <a:endParaRPr lang="zh-CN" altLang="en-US" sz="1300"/>
                    </a:p>
                  </a:txBody>
                  <a:tcPr marL="13738" marR="13738" marT="13738" marB="1373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3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不多</a:t>
                      </a:r>
                      <a:endParaRPr lang="zh-CN" altLang="en-US" sz="1300"/>
                    </a:p>
                  </a:txBody>
                  <a:tcPr marL="13738" marR="13738" marT="13738" marB="1373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3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较多</a:t>
                      </a:r>
                      <a:endParaRPr lang="zh-CN" altLang="en-US" sz="1300"/>
                    </a:p>
                  </a:txBody>
                  <a:tcPr marL="13738" marR="13738" marT="13738" marB="1373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3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不多</a:t>
                      </a:r>
                      <a:endParaRPr lang="zh-CN" altLang="en-US" sz="1300"/>
                    </a:p>
                  </a:txBody>
                  <a:tcPr marL="13738" marR="13738" marT="13738" marB="1373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3130">
                <a:tc>
                  <a:txBody>
                    <a:bodyPr/>
                    <a:lstStyle/>
                    <a:p>
                      <a:r>
                        <a:rPr lang="zh-CN" altLang="en-US" sz="13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人员经验</a:t>
                      </a:r>
                      <a:endParaRPr lang="zh-CN" altLang="en-US" sz="1300"/>
                    </a:p>
                  </a:txBody>
                  <a:tcPr marL="13738" marR="13738" marT="13738" marB="1373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3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有资深程序员带队</a:t>
                      </a:r>
                      <a:endParaRPr lang="zh-CN" altLang="en-US" sz="1300"/>
                    </a:p>
                  </a:txBody>
                  <a:tcPr marL="13738" marR="13738" marT="13738" marB="1373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3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以中层技术人员为主</a:t>
                      </a:r>
                      <a:endParaRPr lang="zh-CN" altLang="en-US" sz="1300"/>
                    </a:p>
                  </a:txBody>
                  <a:tcPr marL="13738" marR="13738" marT="13738" marB="1373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3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资深专家</a:t>
                      </a:r>
                      <a:endParaRPr lang="zh-CN" altLang="en-US" sz="1300"/>
                    </a:p>
                  </a:txBody>
                  <a:tcPr marL="13738" marR="13738" marT="13738" marB="1373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3130">
                <a:tc>
                  <a:txBody>
                    <a:bodyPr/>
                    <a:lstStyle/>
                    <a:p>
                      <a:r>
                        <a:rPr lang="zh-CN" altLang="en-US" sz="13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公司文化</a:t>
                      </a:r>
                      <a:endParaRPr lang="zh-CN" altLang="en-US" sz="1300"/>
                    </a:p>
                  </a:txBody>
                  <a:tcPr marL="13738" marR="13738" marT="13738" marB="1373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3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鼓励变化</a:t>
                      </a:r>
                      <a:r>
                        <a:rPr lang="en-US" altLang="zh-CN" sz="13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, </a:t>
                      </a:r>
                      <a:r>
                        <a:rPr lang="zh-CN" altLang="en-US" sz="13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行业充满变数</a:t>
                      </a:r>
                      <a:endParaRPr lang="zh-CN" altLang="en-US" sz="1300"/>
                    </a:p>
                  </a:txBody>
                  <a:tcPr marL="13738" marR="13738" marT="13738" marB="1373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3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崇尚秩序</a:t>
                      </a:r>
                      <a:r>
                        <a:rPr lang="en-US" altLang="zh-CN" sz="13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, </a:t>
                      </a:r>
                      <a:r>
                        <a:rPr lang="zh-CN" altLang="en-US" sz="13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按时交付</a:t>
                      </a:r>
                      <a:endParaRPr lang="zh-CN" altLang="en-US" sz="1300"/>
                    </a:p>
                  </a:txBody>
                  <a:tcPr marL="13738" marR="13738" marT="13738" marB="1373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3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精益求精</a:t>
                      </a:r>
                      <a:endParaRPr lang="zh-CN" altLang="en-US" sz="1300"/>
                    </a:p>
                  </a:txBody>
                  <a:tcPr marL="13738" marR="13738" marT="13738" marB="1373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18784">
                <a:tc>
                  <a:txBody>
                    <a:bodyPr/>
                    <a:lstStyle/>
                    <a:p>
                      <a:r>
                        <a:rPr lang="zh-CN" altLang="en-US" sz="1300" b="1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实际的例子</a:t>
                      </a:r>
                      <a:endParaRPr lang="zh-CN" altLang="en-US" sz="1300"/>
                    </a:p>
                  </a:txBody>
                  <a:tcPr marL="13738" marR="13738" marT="13738" marB="1373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300" b="1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写一个微博网站</a:t>
                      </a:r>
                      <a:r>
                        <a:rPr lang="en-US" altLang="zh-CN" sz="1300" b="1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; </a:t>
                      </a:r>
                      <a:r>
                        <a:rPr lang="zh-CN" altLang="en-US" sz="1300" b="1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面向消费者的</a:t>
                      </a:r>
                      <a:r>
                        <a:rPr lang="en-US" altLang="zh-CN" sz="1300" b="1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APP </a:t>
                      </a:r>
                      <a:endParaRPr lang="zh-CN" altLang="en-US" sz="1300" dirty="0"/>
                    </a:p>
                  </a:txBody>
                  <a:tcPr marL="13738" marR="13738" marT="13738" marB="1373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300" b="1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开发下一版本的办公软件</a:t>
                      </a:r>
                      <a:r>
                        <a:rPr lang="en-US" altLang="zh-CN" sz="1300" b="1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; </a:t>
                      </a:r>
                      <a:r>
                        <a:rPr lang="zh-CN" altLang="en-US" sz="1300" b="1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给商业用户开发软件</a:t>
                      </a:r>
                      <a:endParaRPr lang="zh-CN" altLang="en-US" sz="1300"/>
                    </a:p>
                  </a:txBody>
                  <a:tcPr marL="13738" marR="13738" marT="13738" marB="1373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300" b="1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开发底层正则表达式解析模块</a:t>
                      </a:r>
                      <a:r>
                        <a:rPr lang="en-US" altLang="zh-CN" sz="1300" b="1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; </a:t>
                      </a:r>
                      <a:br>
                        <a:rPr lang="en-US" altLang="zh-CN" sz="1300" b="1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</a:br>
                      <a:r>
                        <a:rPr lang="zh-CN" altLang="en-US" sz="1300" b="1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科学计算</a:t>
                      </a:r>
                      <a:r>
                        <a:rPr lang="en-US" altLang="zh-CN" sz="1300" b="1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; </a:t>
                      </a:r>
                      <a:r>
                        <a:rPr lang="zh-CN" altLang="en-US" sz="1300" b="1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复杂系统的核心组件 </a:t>
                      </a:r>
                      <a:endParaRPr lang="zh-CN" altLang="en-US" sz="1300"/>
                    </a:p>
                  </a:txBody>
                  <a:tcPr marL="13738" marR="13738" marT="13738" marB="1373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412264">
                <a:tc>
                  <a:txBody>
                    <a:bodyPr/>
                    <a:lstStyle/>
                    <a:p>
                      <a:r>
                        <a:rPr lang="zh-CN" altLang="en-US" sz="13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用错方式的后果</a:t>
                      </a:r>
                      <a:endParaRPr lang="zh-CN" altLang="en-US" sz="1300"/>
                    </a:p>
                  </a:txBody>
                  <a:tcPr marL="13738" marR="13738" marT="13738" marB="1373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3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用敏捷的方法开发登月火箭控制程序</a:t>
                      </a:r>
                      <a:r>
                        <a:rPr lang="en-US" altLang="zh-CN" sz="13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,  </a:t>
                      </a:r>
                      <a:r>
                        <a:rPr lang="zh-CN" altLang="en-US" sz="13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前</a:t>
                      </a:r>
                      <a:r>
                        <a:rPr lang="en-US" altLang="zh-CN" sz="13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N </a:t>
                      </a:r>
                      <a:r>
                        <a:rPr lang="zh-CN" altLang="en-US" sz="13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批宇航员都挂了。 </a:t>
                      </a:r>
                      <a:endParaRPr lang="zh-CN" altLang="en-US" sz="1300"/>
                    </a:p>
                  </a:txBody>
                  <a:tcPr marL="13738" marR="13738" marT="13738" marB="1373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3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部分方法还是有效的；</a:t>
                      </a:r>
                      <a:r>
                        <a:rPr lang="zh-CN" altLang="en-US" sz="1300" baseline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 但是，</a:t>
                      </a:r>
                      <a:r>
                        <a:rPr lang="zh-CN" altLang="en-US" sz="13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用全套敏</a:t>
                      </a:r>
                      <a:r>
                        <a:rPr lang="zh-CN" altLang="en-US" sz="13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捷方法</a:t>
                      </a:r>
                      <a:r>
                        <a:rPr lang="en-US" altLang="zh-CN" sz="13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,  </a:t>
                      </a:r>
                      <a:r>
                        <a:rPr lang="zh-CN" altLang="en-US" sz="13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商业用户未必受得了两周一次更新的频率。 </a:t>
                      </a:r>
                      <a:endParaRPr lang="zh-CN" altLang="en-US" sz="1300" dirty="0"/>
                    </a:p>
                  </a:txBody>
                  <a:tcPr marL="13738" marR="13738" marT="13738" marB="1373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3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敏捷方法的大部分招数都和这类用户无关</a:t>
                      </a:r>
                      <a:r>
                        <a:rPr lang="en-US" altLang="zh-CN" sz="13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, </a:t>
                      </a:r>
                      <a:r>
                        <a:rPr lang="zh-CN" altLang="en-US" sz="13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用户关心的是</a:t>
                      </a:r>
                      <a:r>
                        <a:rPr lang="en-US" altLang="zh-CN" sz="13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:  </a:t>
                      </a:r>
                      <a:r>
                        <a:rPr lang="zh-CN" altLang="en-US" sz="13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把可靠性提高到 </a:t>
                      </a:r>
                      <a:r>
                        <a:rPr lang="en-US" altLang="zh-CN" sz="13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99.99%,  </a:t>
                      </a:r>
                      <a:r>
                        <a:rPr lang="zh-CN" altLang="en-US" sz="13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不要让微小的错误把系统搞崩溃</a:t>
                      </a:r>
                      <a:r>
                        <a:rPr lang="en-US" altLang="zh-CN" sz="13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!  </a:t>
                      </a:r>
                      <a:endParaRPr lang="zh-CN" altLang="en-US" sz="1300" dirty="0"/>
                    </a:p>
                  </a:txBody>
                  <a:tcPr marL="13738" marR="13738" marT="13738" marB="1373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1146420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D195B-DABF-440D-9BFD-646AEE5D04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敏捷继续发展 </a:t>
            </a:r>
            <a:r>
              <a:rPr lang="en-US" altLang="zh-CN" dirty="0"/>
              <a:t>– </a:t>
            </a:r>
            <a:r>
              <a:rPr lang="zh-CN" altLang="en-US" dirty="0"/>
              <a:t>匠艺宣言 （</a:t>
            </a:r>
            <a:r>
              <a:rPr lang="en-US" altLang="zh-CN" dirty="0"/>
              <a:t>Craftsmanship</a:t>
            </a:r>
            <a:r>
              <a:rPr lang="zh-CN" altLang="en-US" dirty="0"/>
              <a:t>）</a:t>
            </a:r>
            <a:r>
              <a:rPr lang="en-US" altLang="zh-CN" dirty="0"/>
              <a:t> 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9C916C6-FF60-406D-ADA3-88D0A4A781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27225" y="1877219"/>
            <a:ext cx="8620125" cy="424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68382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17A536-759C-4F5E-8AD0-42D2F41B8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何时选择敏捷？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AA9864F-4E8A-4458-8175-43FBAF48BD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45999" y="1825625"/>
            <a:ext cx="838257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667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练习和讨论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请看练习题</a:t>
            </a:r>
            <a:endParaRPr lang="en-US" altLang="zh-CN" dirty="0"/>
          </a:p>
          <a:p>
            <a:pPr marL="411480" lvl="1" indent="0">
              <a:buNone/>
            </a:pPr>
            <a:r>
              <a:rPr lang="en-US" dirty="0">
                <a:hlinkClick r:id="rId2"/>
              </a:rPr>
              <a:t>http://www.cnblogs.com/xinz/p/3852390.html</a:t>
            </a:r>
            <a:endParaRPr lang="en-US" dirty="0"/>
          </a:p>
          <a:p>
            <a:pPr marL="118872" indent="0">
              <a:buNone/>
            </a:pPr>
            <a:r>
              <a:rPr lang="en-US" dirty="0"/>
              <a:t>	</a:t>
            </a:r>
          </a:p>
          <a:p>
            <a:r>
              <a:rPr lang="zh-CN" altLang="en-US" dirty="0"/>
              <a:t>阅读关于软件工程方法论的文献并分享心得</a:t>
            </a:r>
            <a:endParaRPr lang="en-US" altLang="zh-CN" dirty="0"/>
          </a:p>
          <a:p>
            <a:pPr marL="411480" lvl="1" indent="0">
              <a:buNone/>
            </a:pPr>
            <a:r>
              <a:rPr lang="en-US" dirty="0">
                <a:hlinkClick r:id="rId2"/>
              </a:rPr>
              <a:t>http://www.cnblogs.com/xinz/p/3852390.html</a:t>
            </a:r>
            <a:endParaRPr lang="en-US" dirty="0"/>
          </a:p>
          <a:p>
            <a:endParaRPr lang="en-US" dirty="0"/>
          </a:p>
          <a:p>
            <a:pPr marL="118872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331697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77D88-E090-464B-BC87-D60EE9128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02149D-B9D8-49F7-8135-09433B6F86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65590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实战中的软件工程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构建之法 </a:t>
            </a:r>
            <a:r>
              <a:rPr lang="en-US" altLang="zh-CN" dirty="0"/>
              <a:t>– </a:t>
            </a:r>
            <a:r>
              <a:rPr lang="zh-CN" altLang="en-US" dirty="0"/>
              <a:t>现代软件工程 第 </a:t>
            </a:r>
            <a:r>
              <a:rPr lang="en-US" altLang="zh-CN" dirty="0"/>
              <a:t>7 </a:t>
            </a:r>
            <a:r>
              <a:rPr lang="zh-CN" altLang="en-US" dirty="0"/>
              <a:t>章</a:t>
            </a:r>
            <a:endParaRPr lang="en-US" dirty="0"/>
          </a:p>
          <a:p>
            <a:r>
              <a:rPr lang="zh-CN" altLang="en-US" dirty="0"/>
              <a:t>邹欣</a:t>
            </a:r>
            <a:endParaRPr lang="en-US" dirty="0"/>
          </a:p>
          <a:p>
            <a:r>
              <a:rPr lang="en-US" dirty="0"/>
              <a:t>201</a:t>
            </a:r>
            <a:r>
              <a:rPr lang="en-US" altLang="zh-CN" dirty="0"/>
              <a:t>8 </a:t>
            </a:r>
            <a:endParaRPr lang="en-US" dirty="0"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MSF </a:t>
            </a:r>
            <a:r>
              <a:rPr lang="zh-CN" altLang="en-US" dirty="0"/>
              <a:t>的来历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118872" indent="0" eaLnBrk="0" hangingPunct="0">
              <a:lnSpc>
                <a:spcPct val="120000"/>
              </a:lnSpc>
              <a:buNone/>
            </a:pPr>
            <a:r>
              <a:rPr lang="zh-CN" altLang="en-US" dirty="0"/>
              <a:t>前面的章节介绍了软件开发的各种方法论以及一些原则和宣言。宣言令人激动， 但是宣言不能代替软件，用户不会看了宣言就掏钱买软件。那么近二十年来世界上最大的 软件公司 </a:t>
            </a:r>
            <a:r>
              <a:rPr lang="en-US" dirty="0"/>
              <a:t>— </a:t>
            </a:r>
            <a:r>
              <a:rPr lang="zh-CN" altLang="en-US" dirty="0"/>
              <a:t>微软公司有什么软件开发的思想和宣言呢？</a:t>
            </a:r>
            <a:endParaRPr lang="en-US" altLang="zh-CN" dirty="0"/>
          </a:p>
          <a:p>
            <a:pPr eaLnBrk="0" hangingPunct="0">
              <a:lnSpc>
                <a:spcPct val="120000"/>
              </a:lnSpc>
            </a:pPr>
            <a:r>
              <a:rPr lang="zh-CN" altLang="en-US" dirty="0"/>
              <a:t>微软解决方案框架（</a:t>
            </a:r>
            <a:r>
              <a:rPr lang="en-US" b="1" dirty="0"/>
              <a:t>M</a:t>
            </a:r>
            <a:r>
              <a:rPr lang="en-US" dirty="0"/>
              <a:t>icrosoft </a:t>
            </a:r>
            <a:r>
              <a:rPr lang="en-US" b="1" dirty="0"/>
              <a:t>S</a:t>
            </a:r>
            <a:r>
              <a:rPr lang="en-US" dirty="0"/>
              <a:t>olution </a:t>
            </a:r>
            <a:r>
              <a:rPr lang="en-US" b="1" dirty="0"/>
              <a:t>F</a:t>
            </a:r>
            <a:r>
              <a:rPr lang="en-US" dirty="0"/>
              <a:t>ramework</a:t>
            </a:r>
            <a:r>
              <a:rPr lang="zh-CN" altLang="en-US" dirty="0"/>
              <a:t>，</a:t>
            </a:r>
            <a:r>
              <a:rPr lang="en-US" dirty="0"/>
              <a:t>MSF</a:t>
            </a:r>
            <a:r>
              <a:rPr lang="zh-CN" altLang="en-US" dirty="0"/>
              <a:t>），也就是微软 推荐的软件开发方法。</a:t>
            </a:r>
            <a:r>
              <a:rPr lang="en-US" dirty="0"/>
              <a:t> </a:t>
            </a:r>
          </a:p>
          <a:p>
            <a:pPr eaLnBrk="0" hangingPunct="0">
              <a:lnSpc>
                <a:spcPct val="120000"/>
              </a:lnSpc>
            </a:pPr>
            <a:r>
              <a:rPr lang="en-US" b="1" dirty="0"/>
              <a:t>1993</a:t>
            </a:r>
            <a:r>
              <a:rPr lang="en-US" dirty="0"/>
              <a:t> </a:t>
            </a:r>
            <a:r>
              <a:rPr lang="zh-CN" altLang="en-US" dirty="0"/>
              <a:t>年，微软在总结了自己产品团队的开发经验和教训，以及微软咨询 服务部门的业务经验后，推出了 </a:t>
            </a:r>
            <a:r>
              <a:rPr lang="en-US" dirty="0"/>
              <a:t>MSF</a:t>
            </a:r>
            <a:r>
              <a:rPr lang="zh-CN" altLang="en-US" dirty="0"/>
              <a:t>。当时的 </a:t>
            </a:r>
            <a:r>
              <a:rPr lang="en-US" dirty="0"/>
              <a:t>MSF </a:t>
            </a:r>
            <a:r>
              <a:rPr lang="zh-CN" altLang="en-US" dirty="0"/>
              <a:t>只是这些经验和教训的初步 总结。在以后的几年中，</a:t>
            </a:r>
            <a:r>
              <a:rPr lang="en-US" dirty="0"/>
              <a:t>MSF </a:t>
            </a:r>
            <a:r>
              <a:rPr lang="zh-CN" altLang="en-US" dirty="0"/>
              <a:t>进一步吸收了微软各个部门和微软的合作伙伴在实 际项目中的经验。</a:t>
            </a:r>
            <a:endParaRPr lang="en-US" altLang="zh-CN" dirty="0"/>
          </a:p>
          <a:p>
            <a:pPr eaLnBrk="0" hangingPunct="0">
              <a:lnSpc>
                <a:spcPct val="120000"/>
              </a:lnSpc>
            </a:pPr>
            <a:r>
              <a:rPr lang="en-US" b="1" dirty="0"/>
              <a:t>2002</a:t>
            </a:r>
            <a:r>
              <a:rPr lang="en-US" dirty="0"/>
              <a:t> </a:t>
            </a:r>
            <a:r>
              <a:rPr lang="zh-CN" altLang="en-US" dirty="0"/>
              <a:t>年，随着 </a:t>
            </a:r>
            <a:r>
              <a:rPr lang="en-US" dirty="0"/>
              <a:t>Visual Studio .NET </a:t>
            </a:r>
            <a:r>
              <a:rPr lang="zh-CN" altLang="en-US" dirty="0"/>
              <a:t>的发布，微软发布了一系列 关于 </a:t>
            </a:r>
            <a:r>
              <a:rPr lang="en-US" dirty="0"/>
              <a:t>MSF 3.0 </a:t>
            </a:r>
            <a:r>
              <a:rPr lang="zh-CN" altLang="en-US" dirty="0"/>
              <a:t>的白皮书。</a:t>
            </a:r>
            <a:endParaRPr lang="en-US" dirty="0"/>
          </a:p>
          <a:p>
            <a:pPr eaLnBrk="0" hangingPunct="0">
              <a:lnSpc>
                <a:spcPct val="120000"/>
              </a:lnSpc>
            </a:pPr>
            <a:r>
              <a:rPr lang="en-US" b="1" dirty="0"/>
              <a:t>2006</a:t>
            </a:r>
            <a:r>
              <a:rPr lang="en-US" dirty="0"/>
              <a:t> </a:t>
            </a:r>
            <a:r>
              <a:rPr lang="zh-CN" altLang="en-US" dirty="0"/>
              <a:t>年，</a:t>
            </a:r>
            <a:r>
              <a:rPr lang="en-US" dirty="0"/>
              <a:t>MSF 4.0 </a:t>
            </a:r>
            <a:r>
              <a:rPr lang="zh-CN" altLang="en-US" dirty="0"/>
              <a:t>随着 </a:t>
            </a:r>
            <a:r>
              <a:rPr lang="en-US" dirty="0"/>
              <a:t>Visual Studio Team Foundation Server 2005 </a:t>
            </a:r>
            <a:r>
              <a:rPr lang="zh-CN" altLang="en-US" dirty="0"/>
              <a:t>发布。它增 加了不少敏捷开发的内容，并且明确描述了团队协作的典型流程和在新的团队协 作软件包 </a:t>
            </a:r>
            <a:r>
              <a:rPr lang="en-US" dirty="0"/>
              <a:t>VSTS </a:t>
            </a:r>
            <a:r>
              <a:rPr lang="zh-CN" altLang="en-US" dirty="0"/>
              <a:t>中的应用。</a:t>
            </a:r>
            <a:endParaRPr lang="en-US" dirty="0"/>
          </a:p>
          <a:p>
            <a:pPr eaLnBrk="0" hangingPunct="0">
              <a:lnSpc>
                <a:spcPct val="120000"/>
              </a:lnSpc>
            </a:pPr>
            <a:r>
              <a:rPr lang="en-US" b="1" dirty="0"/>
              <a:t>2008</a:t>
            </a:r>
            <a:r>
              <a:rPr lang="en-US" dirty="0"/>
              <a:t> </a:t>
            </a:r>
            <a:r>
              <a:rPr lang="zh-CN" altLang="en-US" dirty="0"/>
              <a:t>年，</a:t>
            </a:r>
            <a:r>
              <a:rPr lang="en-US" dirty="0"/>
              <a:t>MSF 4.2 </a:t>
            </a:r>
            <a:r>
              <a:rPr lang="zh-CN" altLang="en-US" dirty="0"/>
              <a:t>随着 </a:t>
            </a:r>
            <a:r>
              <a:rPr lang="en-US" dirty="0"/>
              <a:t>Visual Studio Team Foundation Server 2008 </a:t>
            </a:r>
            <a:r>
              <a:rPr lang="zh-CN" altLang="en-US" dirty="0"/>
              <a:t>发布，它在 文字和表达上有一些变化，但实质精神和 </a:t>
            </a:r>
            <a:r>
              <a:rPr lang="en-US" dirty="0"/>
              <a:t>MSF 4.0 </a:t>
            </a:r>
            <a:r>
              <a:rPr lang="zh-CN" altLang="en-US" dirty="0"/>
              <a:t>是非常一致的。</a:t>
            </a:r>
            <a:endParaRPr lang="en-US" dirty="0"/>
          </a:p>
          <a:p>
            <a:pPr eaLnBrk="0" hangingPunct="0">
              <a:lnSpc>
                <a:spcPct val="120000"/>
              </a:lnSpc>
            </a:pPr>
            <a:r>
              <a:rPr lang="en-US" b="1" dirty="0"/>
              <a:t>2010</a:t>
            </a:r>
            <a:r>
              <a:rPr lang="en-US" dirty="0"/>
              <a:t> </a:t>
            </a:r>
            <a:r>
              <a:rPr lang="zh-CN" altLang="en-US" dirty="0"/>
              <a:t>年之后，随着 </a:t>
            </a:r>
            <a:r>
              <a:rPr lang="en-US" dirty="0"/>
              <a:t>Visual Studio </a:t>
            </a:r>
            <a:r>
              <a:rPr lang="zh-CN" altLang="en-US" dirty="0"/>
              <a:t>软件开发系统的更新，</a:t>
            </a:r>
            <a:r>
              <a:rPr lang="en-US" dirty="0"/>
              <a:t>MSF </a:t>
            </a:r>
            <a:r>
              <a:rPr lang="zh-CN" altLang="en-US" dirty="0"/>
              <a:t>也发生了一些变化， 对于敏捷的流程（</a:t>
            </a:r>
            <a:r>
              <a:rPr lang="en-US" dirty="0"/>
              <a:t>Scrum</a:t>
            </a:r>
            <a:r>
              <a:rPr lang="zh-CN" altLang="en-US" dirty="0"/>
              <a:t>、</a:t>
            </a:r>
            <a:r>
              <a:rPr lang="en-US" dirty="0"/>
              <a:t>Agile</a:t>
            </a:r>
            <a:r>
              <a:rPr lang="zh-CN" altLang="en-US" dirty="0"/>
              <a:t>）</a:t>
            </a:r>
            <a:r>
              <a:rPr lang="zh-CN" altLang="en-US" u="sng" dirty="0"/>
              <a:t>有更多的支持</a:t>
            </a:r>
            <a:r>
              <a:rPr lang="en-US" dirty="0"/>
              <a:t> </a:t>
            </a:r>
            <a:r>
              <a:rPr lang="zh-CN" altLang="en-US" dirty="0"/>
              <a:t>。</a:t>
            </a:r>
            <a:endParaRPr lang="en-US" dirty="0"/>
          </a:p>
          <a:p>
            <a:pPr>
              <a:lnSpc>
                <a:spcPct val="12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907272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MSF </a:t>
            </a:r>
            <a:r>
              <a:rPr lang="zh-CN" altLang="en-US" dirty="0"/>
              <a:t>原则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633222" indent="-514350">
              <a:buFont typeface="+mj-lt"/>
              <a:buAutoNum type="arabicPeriod"/>
            </a:pPr>
            <a:r>
              <a:rPr lang="zh-CN" altLang="en-US" dirty="0"/>
              <a:t>推动信息共享与沟通（</a:t>
            </a:r>
            <a:r>
              <a:rPr lang="en-US" dirty="0"/>
              <a:t>Foster open communications</a:t>
            </a:r>
            <a:r>
              <a:rPr lang="zh-CN" altLang="en-US" dirty="0"/>
              <a:t>）</a:t>
            </a:r>
            <a:endParaRPr lang="en-US" dirty="0"/>
          </a:p>
          <a:p>
            <a:pPr marL="633222" indent="-514350">
              <a:buFont typeface="+mj-lt"/>
              <a:buAutoNum type="arabicPeriod"/>
            </a:pPr>
            <a:r>
              <a:rPr lang="zh-CN" altLang="en-US" dirty="0"/>
              <a:t>为共同的远景而工作 </a:t>
            </a:r>
            <a:r>
              <a:rPr lang="en-US" altLang="zh-CN" dirty="0"/>
              <a:t>(</a:t>
            </a:r>
            <a:r>
              <a:rPr lang="en-US" dirty="0"/>
              <a:t>Work toward a shared vision)</a:t>
            </a:r>
          </a:p>
          <a:p>
            <a:pPr marL="633222" indent="-514350">
              <a:buFont typeface="+mj-lt"/>
              <a:buAutoNum type="arabicPeriod"/>
            </a:pPr>
            <a:r>
              <a:rPr lang="zh-CN" altLang="en-US" dirty="0"/>
              <a:t>充分授权和信任（</a:t>
            </a:r>
            <a:r>
              <a:rPr lang="en-US" dirty="0"/>
              <a:t>Empower team members</a:t>
            </a:r>
            <a:r>
              <a:rPr lang="zh-CN" altLang="en-US" dirty="0"/>
              <a:t>）</a:t>
            </a:r>
            <a:endParaRPr lang="en-US" dirty="0"/>
          </a:p>
          <a:p>
            <a:pPr marL="633222" indent="-514350">
              <a:buFont typeface="+mj-lt"/>
              <a:buAutoNum type="arabicPeriod"/>
            </a:pPr>
            <a:r>
              <a:rPr lang="zh-CN" altLang="en-US" dirty="0"/>
              <a:t>各司其职，对项目共同负责（</a:t>
            </a:r>
            <a:r>
              <a:rPr lang="en-US" dirty="0"/>
              <a:t>Establish clear accountability and shared responsibility</a:t>
            </a:r>
            <a:r>
              <a:rPr lang="zh-CN" altLang="en-US" dirty="0"/>
              <a:t>）</a:t>
            </a:r>
            <a:endParaRPr lang="en-US" dirty="0"/>
          </a:p>
          <a:p>
            <a:pPr marL="633222" indent="-514350">
              <a:buFont typeface="+mj-lt"/>
              <a:buAutoNum type="arabicPeriod"/>
            </a:pPr>
            <a:r>
              <a:rPr lang="zh-CN" altLang="en-US" dirty="0"/>
              <a:t>重视商业价值（</a:t>
            </a:r>
            <a:r>
              <a:rPr lang="en-US" dirty="0"/>
              <a:t>Focus on delivering business value</a:t>
            </a:r>
            <a:r>
              <a:rPr lang="zh-CN" altLang="en-US" dirty="0"/>
              <a:t>）</a:t>
            </a:r>
            <a:endParaRPr lang="en-US" dirty="0"/>
          </a:p>
          <a:p>
            <a:pPr marL="633222" indent="-514350">
              <a:buFont typeface="+mj-lt"/>
              <a:buAutoNum type="arabicPeriod"/>
            </a:pPr>
            <a:r>
              <a:rPr lang="zh-CN" altLang="en-US" dirty="0"/>
              <a:t>保持敏捷，预期变化（</a:t>
            </a:r>
            <a:r>
              <a:rPr lang="en-US" dirty="0"/>
              <a:t>Stay agile, expect change</a:t>
            </a:r>
            <a:r>
              <a:rPr lang="zh-CN" altLang="en-US" dirty="0"/>
              <a:t>）</a:t>
            </a:r>
            <a:endParaRPr lang="en-US" dirty="0"/>
          </a:p>
          <a:p>
            <a:pPr marL="633222" indent="-514350">
              <a:buFont typeface="+mj-lt"/>
              <a:buAutoNum type="arabicPeriod"/>
            </a:pPr>
            <a:r>
              <a:rPr lang="zh-CN" altLang="en-US" dirty="0"/>
              <a:t>投资质量（</a:t>
            </a:r>
            <a:r>
              <a:rPr lang="en-US" dirty="0"/>
              <a:t>Invest in quality</a:t>
            </a:r>
            <a:r>
              <a:rPr lang="zh-CN" altLang="en-US" dirty="0"/>
              <a:t>）</a:t>
            </a:r>
            <a:endParaRPr lang="en-US" dirty="0"/>
          </a:p>
          <a:p>
            <a:pPr marL="633222" indent="-514350">
              <a:buFont typeface="+mj-lt"/>
              <a:buAutoNum type="arabicPeriod"/>
            </a:pPr>
            <a:r>
              <a:rPr lang="zh-CN" altLang="en-US" dirty="0"/>
              <a:t>学习所有的经验（</a:t>
            </a:r>
            <a:r>
              <a:rPr lang="en-US" dirty="0"/>
              <a:t>Learn from all experiences</a:t>
            </a:r>
            <a:r>
              <a:rPr lang="zh-CN" altLang="en-US" dirty="0"/>
              <a:t>）</a:t>
            </a:r>
            <a:endParaRPr lang="en-US" altLang="zh-CN" dirty="0"/>
          </a:p>
          <a:p>
            <a:pPr marL="633222" indent="-514350">
              <a:buFont typeface="+mj-lt"/>
              <a:buAutoNum type="arabicPeriod"/>
            </a:pPr>
            <a:r>
              <a:rPr lang="zh-CN" altLang="en-US" dirty="0"/>
              <a:t>与顾客合作</a:t>
            </a:r>
            <a:r>
              <a:rPr lang="en-US" altLang="zh-CN" dirty="0"/>
              <a:t>(Partner with internal &amp; external customers)</a:t>
            </a:r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3">
            <a:extLst>
              <a:ext uri="{FF2B5EF4-FFF2-40B4-BE49-F238E27FC236}">
                <a16:creationId xmlns:a16="http://schemas.microsoft.com/office/drawing/2014/main" id="{88796172-B519-490D-9988-D9DC838A04D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45168" y="1341438"/>
            <a:ext cx="10479505" cy="4830762"/>
          </a:xfrm>
        </p:spPr>
        <p:txBody>
          <a:bodyPr/>
          <a:lstStyle/>
          <a:p>
            <a:pPr marL="609600" indent="-609600">
              <a:buNone/>
            </a:pPr>
            <a:r>
              <a:rPr lang="en-US" altLang="zh-CN" sz="2400" b="1" dirty="0">
                <a:solidFill>
                  <a:schemeClr val="hlink"/>
                </a:solidFill>
              </a:rPr>
              <a:t>key differences between C and C++,</a:t>
            </a:r>
            <a:r>
              <a:rPr lang="en-US" altLang="zh-CN" sz="2400" b="1" dirty="0"/>
              <a:t> and takes you through three essential C++ features: </a:t>
            </a:r>
          </a:p>
          <a:p>
            <a:pPr marL="1371600" lvl="2" indent="-457200"/>
            <a:r>
              <a:rPr lang="en-US" altLang="zh-CN" b="1" dirty="0"/>
              <a:t>Type safety (</a:t>
            </a:r>
            <a:r>
              <a:rPr lang="zh-CN" altLang="en-US" b="1" dirty="0"/>
              <a:t>类型安全性</a:t>
            </a:r>
            <a:r>
              <a:rPr lang="en-US" altLang="zh-CN" b="1" dirty="0"/>
              <a:t>)</a:t>
            </a:r>
          </a:p>
          <a:p>
            <a:pPr marL="1371600" lvl="2" indent="-457200"/>
            <a:r>
              <a:rPr lang="en-US" altLang="zh-CN" b="1" dirty="0"/>
              <a:t>Classes       (</a:t>
            </a:r>
            <a:r>
              <a:rPr lang="zh-CN" altLang="en-US" b="1" dirty="0"/>
              <a:t>类：抽象、封装、多态性等</a:t>
            </a:r>
            <a:r>
              <a:rPr lang="en-US" altLang="zh-CN" b="1" dirty="0"/>
              <a:t>)</a:t>
            </a:r>
          </a:p>
          <a:p>
            <a:pPr marL="1371600" lvl="2" indent="-457200"/>
            <a:r>
              <a:rPr lang="en-US" altLang="zh-CN" b="1" dirty="0"/>
              <a:t>Templates</a:t>
            </a:r>
            <a:r>
              <a:rPr lang="en-US" altLang="zh-CN" sz="1800" b="1" dirty="0"/>
              <a:t>   (</a:t>
            </a:r>
            <a:r>
              <a:rPr lang="zh-CN" altLang="en-US" sz="1800" b="1" dirty="0"/>
              <a:t>模板</a:t>
            </a:r>
            <a:r>
              <a:rPr lang="en-US" altLang="zh-CN" sz="1800" b="1" dirty="0"/>
              <a:t>)</a:t>
            </a:r>
          </a:p>
          <a:p>
            <a:pPr marL="609600" indent="-609600">
              <a:buNone/>
            </a:pPr>
            <a:r>
              <a:rPr lang="en-US" altLang="zh-CN" sz="2400" b="1" dirty="0"/>
              <a:t>       </a:t>
            </a:r>
          </a:p>
          <a:p>
            <a:pPr marL="609600" indent="-609600">
              <a:buNone/>
            </a:pPr>
            <a:r>
              <a:rPr lang="en-US" altLang="zh-CN" sz="2400" b="1" dirty="0"/>
              <a:t>           Also covered are </a:t>
            </a:r>
            <a:r>
              <a:rPr lang="en-US" altLang="zh-CN" sz="2400" b="1" dirty="0" err="1"/>
              <a:t>IOStreams</a:t>
            </a:r>
            <a:r>
              <a:rPr lang="en-US" altLang="zh-CN" sz="2400" b="1" dirty="0"/>
              <a:t> and the </a:t>
            </a:r>
            <a:r>
              <a:rPr lang="en-US" altLang="zh-CN" sz="2400" b="1" i="1" dirty="0"/>
              <a:t>free store </a:t>
            </a:r>
            <a:r>
              <a:rPr lang="en-US" altLang="zh-CN" sz="2400" b="1" dirty="0"/>
              <a:t>operators new and delete.</a:t>
            </a:r>
          </a:p>
          <a:p>
            <a:pPr marL="609600" indent="-609600">
              <a:buNone/>
            </a:pPr>
            <a:endParaRPr lang="en-US" altLang="zh-CN" sz="2400" b="1" dirty="0"/>
          </a:p>
          <a:p>
            <a:pPr marL="609600" indent="-609600">
              <a:buNone/>
            </a:pPr>
            <a:r>
              <a:rPr lang="zh-CN" altLang="en-US" sz="2400" b="1" dirty="0"/>
              <a:t>参考手册</a:t>
            </a:r>
            <a:endParaRPr lang="en-US" altLang="zh-CN" sz="2400" b="1" dirty="0"/>
          </a:p>
          <a:p>
            <a:pPr lvl="1"/>
            <a:r>
              <a:rPr lang="en-US" altLang="zh-CN" sz="2000" b="1" dirty="0">
                <a:hlinkClick r:id="rId2"/>
              </a:rPr>
              <a:t>https://cppreference.com</a:t>
            </a:r>
            <a:endParaRPr lang="en-US" altLang="zh-CN" sz="2000" b="1" dirty="0"/>
          </a:p>
          <a:p>
            <a:pPr lvl="1"/>
            <a:r>
              <a:rPr lang="en-US" altLang="zh-CN" sz="2000" b="1" dirty="0">
                <a:hlinkClick r:id="rId3"/>
              </a:rPr>
              <a:t>https://zh.cppreference.com/</a:t>
            </a:r>
            <a:endParaRPr lang="en-US" altLang="zh-CN" sz="2000" b="1" dirty="0"/>
          </a:p>
          <a:p>
            <a:pPr marL="609600" indent="-609600">
              <a:buNone/>
            </a:pPr>
            <a:endParaRPr lang="en-US" altLang="zh-CN" sz="2400" b="1" dirty="0"/>
          </a:p>
          <a:p>
            <a:pPr marL="609600" indent="-609600">
              <a:buNone/>
            </a:pPr>
            <a:endParaRPr lang="en-US" altLang="zh-CN" sz="2400" b="1" dirty="0"/>
          </a:p>
        </p:txBody>
      </p:sp>
      <p:sp>
        <p:nvSpPr>
          <p:cNvPr id="3076" name="Rectangle 4">
            <a:extLst>
              <a:ext uri="{FF2B5EF4-FFF2-40B4-BE49-F238E27FC236}">
                <a16:creationId xmlns:a16="http://schemas.microsoft.com/office/drawing/2014/main" id="{2B9BE7AC-C53A-4397-851E-108BA408451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概述</a:t>
            </a: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#1 open communications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18872" indent="0">
              <a:buNone/>
            </a:pPr>
            <a:r>
              <a:rPr lang="zh-CN" altLang="en-US" dirty="0"/>
              <a:t>推动信息共享与沟通（</a:t>
            </a:r>
            <a:r>
              <a:rPr lang="en-US" dirty="0"/>
              <a:t>Foster open communications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en-US" dirty="0"/>
              <a:t>TFS,  work item, version control, </a:t>
            </a:r>
            <a:r>
              <a:rPr lang="en-US" dirty="0" err="1"/>
              <a:t>sharepoint</a:t>
            </a:r>
            <a:r>
              <a:rPr lang="en-US" dirty="0"/>
              <a:t>, TFS   Alert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dirty="0"/>
              <a:t>在</a:t>
            </a:r>
            <a:r>
              <a:rPr lang="en-US" dirty="0"/>
              <a:t>TFS</a:t>
            </a:r>
            <a:r>
              <a:rPr lang="zh-CN" altLang="en-US" dirty="0"/>
              <a:t>中，所有和项目有关的信息都会保存起来。</a:t>
            </a:r>
            <a:endParaRPr lang="en-US" altLang="zh-CN" dirty="0"/>
          </a:p>
          <a:p>
            <a:r>
              <a:rPr lang="zh-CN" altLang="en-US" dirty="0"/>
              <a:t>看不到所有信息，那么项目进度以及项目中存在的各种问题就不能及时让所有人知道，这样</a:t>
            </a:r>
            <a:r>
              <a:rPr lang="en-US" dirty="0"/>
              <a:t>MSF</a:t>
            </a:r>
            <a:r>
              <a:rPr lang="zh-CN" altLang="en-US" dirty="0"/>
              <a:t>中其他的原则也就不能实行了。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#2 Work toward a shared vision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8872" indent="0">
              <a:buNone/>
            </a:pPr>
            <a:r>
              <a:rPr lang="zh-CN" altLang="en-US" dirty="0"/>
              <a:t>为共同的远景而工作 </a:t>
            </a:r>
            <a:r>
              <a:rPr lang="en-US" altLang="zh-CN" dirty="0"/>
              <a:t>(</a:t>
            </a:r>
            <a:r>
              <a:rPr lang="en-US" dirty="0"/>
              <a:t>Work toward a shared vision)</a:t>
            </a:r>
          </a:p>
          <a:p>
            <a:r>
              <a:rPr lang="zh-CN" altLang="en-US" dirty="0"/>
              <a:t>这个目标必须是明确的，没有二义性；</a:t>
            </a:r>
            <a:endParaRPr lang="en-US" dirty="0"/>
          </a:p>
          <a:p>
            <a:r>
              <a:rPr lang="zh-CN" altLang="en-US" dirty="0"/>
              <a:t>这个目标不是当前就能达到，必须是通过努力才能达到的；</a:t>
            </a:r>
            <a:endParaRPr lang="en-US" dirty="0"/>
          </a:p>
          <a:p>
            <a:r>
              <a:rPr lang="zh-CN" altLang="en-US" dirty="0"/>
              <a:t>这个目标不是空泛的，它应该对项目成员每天的工作都有指导作用。每天你来上班，如果发现你做的事情和项目的远景没有帮助，你应该提出来。</a:t>
            </a:r>
            <a:endParaRPr lang="en-US" dirty="0"/>
          </a:p>
          <a:p>
            <a:pPr>
              <a:buNone/>
            </a:pPr>
            <a:endParaRPr lang="en-US" dirty="0"/>
          </a:p>
          <a:p>
            <a:endParaRPr lang="en-US" dirty="0"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Change of vision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比如我们村里曾经有个体育新闻网站，当时它的远景号称是</a:t>
            </a:r>
            <a:r>
              <a:rPr lang="en-US" altLang="zh-CN" dirty="0"/>
              <a:t>——</a:t>
            </a:r>
            <a:endParaRPr lang="en-US" dirty="0"/>
          </a:p>
          <a:p>
            <a:pPr lvl="1"/>
            <a:r>
              <a:rPr lang="zh-CN" altLang="en-US" b="1" dirty="0"/>
              <a:t>“移山体育网提供即时、准确的体育新闻，它提供论坛，体育用品购物网络，使得体育爱好者能共享一个公平、健康、安全的交流环境。”</a:t>
            </a:r>
            <a:endParaRPr lang="en-US" dirty="0"/>
          </a:p>
          <a:p>
            <a:r>
              <a:rPr lang="en-US" altLang="zh-CN" dirty="0"/>
              <a:t>Later…  to some members: </a:t>
            </a:r>
          </a:p>
          <a:p>
            <a:pPr lvl="1"/>
            <a:r>
              <a:rPr lang="zh-CN" altLang="en-US" b="1" dirty="0"/>
              <a:t>“移山体育网要吸引眼球和广告，直到找到买家为止。”</a:t>
            </a:r>
            <a:endParaRPr lang="en-US" altLang="zh-CN" b="1" dirty="0"/>
          </a:p>
          <a:p>
            <a:pPr lvl="1"/>
            <a:r>
              <a:rPr lang="zh-CN" altLang="en-US" dirty="0"/>
              <a:t>提供球星和他们女友的照片 （</a:t>
            </a:r>
            <a:r>
              <a:rPr lang="en-US" altLang="zh-CN" dirty="0"/>
              <a:t>2007</a:t>
            </a:r>
            <a:r>
              <a:rPr lang="zh-CN" altLang="en-US" dirty="0"/>
              <a:t>年写的）</a:t>
            </a:r>
            <a:endParaRPr lang="en-US" altLang="zh-CN" dirty="0"/>
          </a:p>
          <a:p>
            <a:pPr lvl="1"/>
            <a:endParaRPr lang="en-US" b="1" dirty="0"/>
          </a:p>
          <a:p>
            <a:r>
              <a:rPr lang="zh-CN" altLang="en-US" dirty="0"/>
              <a:t>看这个</a:t>
            </a:r>
            <a:r>
              <a:rPr lang="zh-CN" altLang="en-US" dirty="0">
                <a:hlinkClick r:id="rId2"/>
              </a:rPr>
              <a:t>体育新闻网站</a:t>
            </a:r>
            <a:endParaRPr lang="en-US" dirty="0"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#3 Empower team members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633222" indent="-514350">
              <a:buNone/>
            </a:pPr>
            <a:r>
              <a:rPr lang="zh-CN" altLang="en-US" dirty="0"/>
              <a:t>充分授权和信任（</a:t>
            </a:r>
            <a:r>
              <a:rPr lang="en-US" dirty="0"/>
              <a:t>Empower team members</a:t>
            </a:r>
            <a:r>
              <a:rPr lang="zh-CN" altLang="en-US" dirty="0"/>
              <a:t>）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（</a:t>
            </a:r>
            <a:r>
              <a:rPr lang="en-US" dirty="0"/>
              <a:t>1</a:t>
            </a:r>
            <a:r>
              <a:rPr lang="zh-CN" altLang="en-US" dirty="0"/>
              <a:t>）平等协作</a:t>
            </a:r>
            <a:r>
              <a:rPr lang="en-US" altLang="zh-CN" dirty="0"/>
              <a:t>——</a:t>
            </a:r>
            <a:r>
              <a:rPr lang="zh-CN" altLang="en-US" dirty="0"/>
              <a:t>成员之间，团队之间是平等协作的关系；</a:t>
            </a:r>
            <a:endParaRPr lang="en-US" dirty="0"/>
          </a:p>
          <a:p>
            <a:pPr marL="0" indent="0">
              <a:buNone/>
            </a:pPr>
            <a:r>
              <a:rPr lang="zh-CN" altLang="en-US" dirty="0"/>
              <a:t>（</a:t>
            </a:r>
            <a:r>
              <a:rPr lang="en-US" dirty="0"/>
              <a:t>2</a:t>
            </a:r>
            <a:r>
              <a:rPr lang="zh-CN" altLang="en-US" dirty="0"/>
              <a:t>）充分授权给团队和成员。</a:t>
            </a:r>
            <a:endParaRPr lang="en-US" dirty="0"/>
          </a:p>
          <a:p>
            <a:pPr marL="0" indent="0">
              <a:buNone/>
            </a:pPr>
            <a:r>
              <a:rPr lang="en-US" altLang="zh-CN" dirty="0"/>
              <a:t>	</a:t>
            </a:r>
            <a:r>
              <a:rPr lang="zh-CN" altLang="en-US" dirty="0"/>
              <a:t>这就是为什么</a:t>
            </a:r>
            <a:r>
              <a:rPr lang="en-US" dirty="0"/>
              <a:t>MSF</a:t>
            </a:r>
            <a:r>
              <a:rPr lang="zh-CN" altLang="en-US" dirty="0"/>
              <a:t>团队模型是网状，而不是层次结构。</a:t>
            </a:r>
            <a:endParaRPr lang="en-US" dirty="0"/>
          </a:p>
          <a:p>
            <a:pPr marL="0" indent="0">
              <a:buNone/>
            </a:pPr>
            <a:r>
              <a:rPr lang="zh-CN" altLang="en-US" dirty="0"/>
              <a:t>这样做有什么好处？</a:t>
            </a:r>
            <a:endParaRPr lang="en-US" dirty="0"/>
          </a:p>
          <a:p>
            <a:pPr marL="0" indent="0">
              <a:buNone/>
            </a:pPr>
            <a:r>
              <a:rPr lang="zh-CN" altLang="en-US" dirty="0"/>
              <a:t>（</a:t>
            </a:r>
            <a:r>
              <a:rPr lang="en-US" dirty="0"/>
              <a:t>1</a:t>
            </a:r>
            <a:r>
              <a:rPr lang="zh-CN" altLang="en-US" dirty="0"/>
              <a:t>）被授权的人会承担起自己对项目的责任，同时也期望同事们也同样对项目负责；</a:t>
            </a:r>
            <a:endParaRPr lang="en-US" dirty="0"/>
          </a:p>
          <a:p>
            <a:pPr marL="0" indent="0">
              <a:buNone/>
            </a:pPr>
            <a:r>
              <a:rPr lang="zh-CN" altLang="en-US" dirty="0"/>
              <a:t>（</a:t>
            </a:r>
            <a:r>
              <a:rPr lang="en-US" dirty="0"/>
              <a:t>2</a:t>
            </a:r>
            <a:r>
              <a:rPr lang="zh-CN" altLang="en-US" dirty="0"/>
              <a:t>）</a:t>
            </a:r>
            <a:r>
              <a:rPr lang="en-US" dirty="0"/>
              <a:t>MSF</a:t>
            </a:r>
            <a:r>
              <a:rPr lang="zh-CN" altLang="en-US" dirty="0"/>
              <a:t>提倡自下而上的计划，</a:t>
            </a:r>
            <a:endParaRPr lang="en-US" dirty="0"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#3 (cont.)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775192"/>
            <a:ext cx="8153400" cy="4625609"/>
          </a:xfrm>
        </p:spPr>
        <p:txBody>
          <a:bodyPr/>
          <a:lstStyle/>
          <a:p>
            <a:pPr marL="633222" indent="-514350"/>
            <a:r>
              <a:rPr lang="zh-CN" altLang="en-US" dirty="0"/>
              <a:t>郢（</a:t>
            </a:r>
            <a:r>
              <a:rPr lang="en-US" dirty="0"/>
              <a:t> </a:t>
            </a:r>
            <a:r>
              <a:rPr lang="en-US" dirty="0" err="1"/>
              <a:t>yǐng</a:t>
            </a:r>
            <a:r>
              <a:rPr lang="en-US" dirty="0"/>
              <a:t> </a:t>
            </a:r>
            <a:r>
              <a:rPr lang="zh-CN" altLang="en-US" dirty="0"/>
              <a:t>）人垩慢其鼻端，若蝇翼，使匠石斫之。匠石运斤成风，听而斫之，尽垩，而鼻不伤。郢人立不失容。宋元君闻之，召匠石曰：‘尝试为寡人为之。’匠石曰：‘臣则尝能斫之，虽然，臣之质死久矣。’</a:t>
            </a:r>
            <a:endParaRPr lang="en-US" altLang="zh-CN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026" name="Picture 2" descr="âé¢äººå©æ¢å¶é¼»ç«¯âçå¾çæç´¢ç»æ">
            <a:extLst>
              <a:ext uri="{FF2B5EF4-FFF2-40B4-BE49-F238E27FC236}">
                <a16:creationId xmlns:a16="http://schemas.microsoft.com/office/drawing/2014/main" id="{0641A8D5-9935-434D-A99E-EE96240C86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9200" y="2209800"/>
            <a:ext cx="2809875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#4 Establish clear accountability and shared responsibility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633222" indent="-514350">
              <a:buNone/>
            </a:pPr>
            <a:r>
              <a:rPr lang="zh-CN" altLang="en-US" dirty="0"/>
              <a:t>各司其职，对项目共同负责（</a:t>
            </a:r>
            <a:r>
              <a:rPr lang="en-US" dirty="0"/>
              <a:t>Establish clear accountability and shared responsibility</a:t>
            </a:r>
            <a:r>
              <a:rPr lang="zh-CN" altLang="en-US" dirty="0"/>
              <a:t>）</a:t>
            </a:r>
            <a:endParaRPr lang="en-US" altLang="zh-CN" dirty="0"/>
          </a:p>
          <a:p>
            <a:pPr marL="633222" indent="-514350"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Roles and accountabilities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2057400" y="1676399"/>
          <a:ext cx="8229600" cy="4800601"/>
        </p:xfrm>
        <a:graphic>
          <a:graphicData uri="http://schemas.openxmlformats.org/drawingml/2006/table">
            <a:tbl>
              <a:tblPr/>
              <a:tblGrid>
                <a:gridCol w="28898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230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167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288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latin typeface="Arial"/>
                          <a:ea typeface="SimHei"/>
                          <a:cs typeface="Times New Roman"/>
                        </a:rPr>
                        <a:t>关键质量目标</a:t>
                      </a:r>
                      <a:endParaRPr lang="en-US" sz="2400" kern="100" dirty="0"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>
                          <a:latin typeface="Arial"/>
                          <a:ea typeface="SimHei"/>
                          <a:cs typeface="Times New Roman"/>
                        </a:rPr>
                        <a:t>MSF</a:t>
                      </a:r>
                      <a:r>
                        <a:rPr lang="zh-CN" sz="1800" kern="100">
                          <a:latin typeface="Arial"/>
                          <a:ea typeface="SimHei"/>
                          <a:cs typeface="Times New Roman"/>
                        </a:rPr>
                        <a:t>小组角色</a:t>
                      </a:r>
                      <a:endParaRPr lang="en-US" sz="2400" kern="100"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sz="1800" kern="100">
                          <a:latin typeface="Arial"/>
                          <a:ea typeface="SimHei"/>
                          <a:cs typeface="Times New Roman"/>
                        </a:rPr>
                        <a:t>出口条件</a:t>
                      </a:r>
                      <a:endParaRPr lang="en-US" sz="2400" kern="100"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4619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sz="1800">
                          <a:solidFill>
                            <a:srgbClr val="000000"/>
                          </a:solidFill>
                          <a:latin typeface="Times New Roman"/>
                          <a:ea typeface="KaiTi_GB2312"/>
                          <a:cs typeface="Times New Roman"/>
                        </a:rPr>
                        <a:t>按约束条件交付产品</a:t>
                      </a:r>
                      <a:endParaRPr lang="en-US" sz="1600">
                        <a:latin typeface="Verdana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sz="1800">
                          <a:solidFill>
                            <a:srgbClr val="000000"/>
                          </a:solidFill>
                          <a:latin typeface="Times New Roman"/>
                          <a:ea typeface="KaiTi_GB2312"/>
                          <a:cs typeface="Times New Roman"/>
                        </a:rPr>
                        <a:t>程序管理</a:t>
                      </a:r>
                      <a:endParaRPr lang="en-US" sz="1600">
                        <a:latin typeface="Verdana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150"/>
                        </a:spcBef>
                        <a:spcAft>
                          <a:spcPts val="150"/>
                        </a:spcAft>
                      </a:pPr>
                      <a:r>
                        <a:rPr lang="zh-CN" sz="1800">
                          <a:solidFill>
                            <a:srgbClr val="000000"/>
                          </a:solidFill>
                          <a:latin typeface="Times New Roman"/>
                          <a:ea typeface="KaiTi_GB2312"/>
                          <a:cs typeface="Times New Roman"/>
                        </a:rPr>
                        <a:t>我们的项目是在时间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latin typeface="Times New Roman"/>
                          <a:ea typeface="KaiTi_GB2312"/>
                          <a:cs typeface="Times New Roman"/>
                        </a:rPr>
                        <a:t>/</a:t>
                      </a:r>
                      <a:r>
                        <a:rPr lang="zh-CN" sz="1800">
                          <a:solidFill>
                            <a:srgbClr val="000000"/>
                          </a:solidFill>
                          <a:latin typeface="Times New Roman"/>
                          <a:ea typeface="KaiTi_GB2312"/>
                          <a:cs typeface="Times New Roman"/>
                        </a:rPr>
                        <a:t>资源的条件内交付的么？</a:t>
                      </a:r>
                      <a:endParaRPr lang="en-US" sz="1600">
                        <a:latin typeface="Verdana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4619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sz="1800" dirty="0">
                          <a:solidFill>
                            <a:srgbClr val="000000"/>
                          </a:solidFill>
                          <a:latin typeface="Times New Roman"/>
                          <a:ea typeface="KaiTi_GB2312"/>
                          <a:cs typeface="Times New Roman"/>
                        </a:rPr>
                        <a:t>按产品规格说明</a:t>
                      </a:r>
                      <a:r>
                        <a:rPr lang="zh-CN" altLang="en-US" sz="1800" dirty="0">
                          <a:solidFill>
                            <a:srgbClr val="000000"/>
                          </a:solidFill>
                          <a:latin typeface="Times New Roman"/>
                          <a:ea typeface="KaiTi_GB2312"/>
                          <a:cs typeface="Times New Roman"/>
                        </a:rPr>
                        <a:t>开发</a:t>
                      </a:r>
                      <a:r>
                        <a:rPr lang="zh-CN" sz="1800" dirty="0">
                          <a:solidFill>
                            <a:srgbClr val="000000"/>
                          </a:solidFill>
                          <a:latin typeface="Times New Roman"/>
                          <a:ea typeface="KaiTi_GB2312"/>
                          <a:cs typeface="Times New Roman"/>
                        </a:rPr>
                        <a:t>产品</a:t>
                      </a:r>
                      <a:endParaRPr lang="en-US" sz="1600" dirty="0">
                        <a:latin typeface="Verdana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sz="1800">
                          <a:solidFill>
                            <a:srgbClr val="000000"/>
                          </a:solidFill>
                          <a:latin typeface="Times New Roman"/>
                          <a:ea typeface="KaiTi_GB2312"/>
                          <a:cs typeface="Times New Roman"/>
                        </a:rPr>
                        <a:t>开发</a:t>
                      </a:r>
                      <a:endParaRPr lang="en-US" sz="1600">
                        <a:latin typeface="Verdana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150"/>
                        </a:spcBef>
                        <a:spcAft>
                          <a:spcPts val="150"/>
                        </a:spcAft>
                      </a:pPr>
                      <a:r>
                        <a:rPr lang="zh-CN" sz="1800">
                          <a:solidFill>
                            <a:srgbClr val="000000"/>
                          </a:solidFill>
                          <a:latin typeface="Times New Roman"/>
                          <a:ea typeface="KaiTi_GB2312"/>
                          <a:cs typeface="Times New Roman"/>
                        </a:rPr>
                        <a:t>我们是否按照功能说明完成了各项功能？</a:t>
                      </a:r>
                      <a:endParaRPr lang="en-US" sz="1600">
                        <a:latin typeface="Verdana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4619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sz="1800">
                          <a:solidFill>
                            <a:srgbClr val="000000"/>
                          </a:solidFill>
                          <a:latin typeface="Times New Roman"/>
                          <a:ea typeface="KaiTi_GB2312"/>
                          <a:cs typeface="Times New Roman"/>
                        </a:rPr>
                        <a:t>保证所有问题都得到处理</a:t>
                      </a:r>
                      <a:endParaRPr lang="en-US" sz="1600">
                        <a:latin typeface="Verdana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sz="1800">
                          <a:solidFill>
                            <a:srgbClr val="000000"/>
                          </a:solidFill>
                          <a:latin typeface="Times New Roman"/>
                          <a:ea typeface="KaiTi_GB2312"/>
                          <a:cs typeface="Times New Roman"/>
                        </a:rPr>
                        <a:t>测试</a:t>
                      </a:r>
                      <a:endParaRPr lang="en-US" sz="1600">
                        <a:latin typeface="Verdana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150"/>
                        </a:spcBef>
                        <a:spcAft>
                          <a:spcPts val="150"/>
                        </a:spcAft>
                      </a:pPr>
                      <a:r>
                        <a:rPr lang="zh-CN" sz="1800">
                          <a:solidFill>
                            <a:srgbClr val="000000"/>
                          </a:solidFill>
                          <a:latin typeface="Times New Roman"/>
                          <a:ea typeface="KaiTi_GB2312"/>
                          <a:cs typeface="Times New Roman"/>
                        </a:rPr>
                        <a:t>我们发现了所有的问题，而且都有处理方案吗？</a:t>
                      </a:r>
                      <a:endParaRPr lang="en-US" sz="1600">
                        <a:latin typeface="Verdana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24619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sz="1800" dirty="0">
                          <a:solidFill>
                            <a:srgbClr val="000000"/>
                          </a:solidFill>
                          <a:latin typeface="Times New Roman"/>
                          <a:ea typeface="KaiTi_GB2312"/>
                          <a:cs typeface="Times New Roman"/>
                        </a:rPr>
                        <a:t>产品部署和后续管理</a:t>
                      </a:r>
                      <a:endParaRPr lang="en-US" sz="1600" dirty="0">
                        <a:latin typeface="Verdana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sz="1800">
                          <a:solidFill>
                            <a:srgbClr val="000000"/>
                          </a:solidFill>
                          <a:latin typeface="Times New Roman"/>
                          <a:ea typeface="KaiTi_GB2312"/>
                          <a:cs typeface="Times New Roman"/>
                        </a:rPr>
                        <a:t>发布管理</a:t>
                      </a:r>
                      <a:endParaRPr lang="en-US" sz="1600">
                        <a:latin typeface="Verdana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150"/>
                        </a:spcBef>
                        <a:spcAft>
                          <a:spcPts val="150"/>
                        </a:spcAft>
                      </a:pPr>
                      <a:r>
                        <a:rPr lang="zh-CN" sz="1800">
                          <a:solidFill>
                            <a:srgbClr val="000000"/>
                          </a:solidFill>
                          <a:latin typeface="Times New Roman"/>
                          <a:ea typeface="KaiTi_GB2312"/>
                          <a:cs typeface="Times New Roman"/>
                        </a:rPr>
                        <a:t>客户是否能快速方便地部署产品和进行后续管理？</a:t>
                      </a:r>
                      <a:endParaRPr lang="en-US" sz="1600">
                        <a:latin typeface="Verdana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24619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sz="1800" dirty="0">
                          <a:solidFill>
                            <a:srgbClr val="000000"/>
                          </a:solidFill>
                          <a:latin typeface="Times New Roman"/>
                          <a:ea typeface="KaiTi_GB2312"/>
                          <a:cs typeface="Times New Roman"/>
                        </a:rPr>
                        <a:t>让产品更好用</a:t>
                      </a:r>
                      <a:endParaRPr lang="en-US" sz="1600" dirty="0">
                        <a:latin typeface="Verdana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sz="1800">
                          <a:solidFill>
                            <a:srgbClr val="000000"/>
                          </a:solidFill>
                          <a:latin typeface="Times New Roman"/>
                          <a:ea typeface="KaiTi_GB2312"/>
                          <a:cs typeface="Times New Roman"/>
                        </a:rPr>
                        <a:t>用户体验</a:t>
                      </a:r>
                      <a:endParaRPr lang="en-US" sz="1600">
                        <a:latin typeface="Verdana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150"/>
                        </a:spcBef>
                        <a:spcAft>
                          <a:spcPts val="150"/>
                        </a:spcAft>
                      </a:pPr>
                      <a:r>
                        <a:rPr lang="zh-CN" sz="1800">
                          <a:solidFill>
                            <a:srgbClr val="000000"/>
                          </a:solidFill>
                          <a:latin typeface="Times New Roman"/>
                          <a:ea typeface="KaiTi_GB2312"/>
                          <a:cs typeface="Times New Roman"/>
                        </a:rPr>
                        <a:t>产品是否适应用户的使用习惯？易学易用？</a:t>
                      </a:r>
                      <a:endParaRPr lang="en-US" sz="1600">
                        <a:latin typeface="Verdana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24619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sz="1800">
                          <a:solidFill>
                            <a:srgbClr val="000000"/>
                          </a:solidFill>
                          <a:latin typeface="Times New Roman"/>
                          <a:ea typeface="KaiTi_GB2312"/>
                          <a:cs typeface="Times New Roman"/>
                        </a:rPr>
                        <a:t>让客户满意</a:t>
                      </a:r>
                      <a:endParaRPr lang="en-US" sz="1600">
                        <a:latin typeface="Verdana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sz="1800">
                          <a:solidFill>
                            <a:srgbClr val="000000"/>
                          </a:solidFill>
                          <a:latin typeface="Times New Roman"/>
                          <a:ea typeface="KaiTi_GB2312"/>
                          <a:cs typeface="Times New Roman"/>
                        </a:rPr>
                        <a:t>产品管理</a:t>
                      </a:r>
                      <a:endParaRPr lang="en-US" sz="1600">
                        <a:latin typeface="Verdana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150"/>
                        </a:spcBef>
                        <a:spcAft>
                          <a:spcPts val="150"/>
                        </a:spcAft>
                      </a:pPr>
                      <a:r>
                        <a:rPr lang="zh-CN" sz="1800" dirty="0">
                          <a:solidFill>
                            <a:srgbClr val="000000"/>
                          </a:solidFill>
                          <a:latin typeface="Times New Roman"/>
                          <a:ea typeface="KaiTi_GB2312"/>
                          <a:cs typeface="Times New Roman"/>
                        </a:rPr>
                        <a:t>客户是否（在总体上）满意我们的项目？</a:t>
                      </a:r>
                      <a:endParaRPr lang="en-US" sz="1600" dirty="0">
                        <a:latin typeface="Verdana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侵官之害甚于寒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360211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you over-do it…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各个角色拘泥于自己的定位</a:t>
            </a:r>
            <a:r>
              <a:rPr lang="en-US" altLang="zh-CN" dirty="0"/>
              <a:t>, </a:t>
            </a:r>
            <a:r>
              <a:rPr lang="zh-CN" altLang="en-US" dirty="0"/>
              <a:t>把“完成本职工作” 作为最高目标</a:t>
            </a:r>
            <a:r>
              <a:rPr lang="en-US" altLang="zh-CN" dirty="0"/>
              <a:t>, </a:t>
            </a:r>
            <a:r>
              <a:rPr lang="zh-CN" altLang="en-US" dirty="0"/>
              <a:t>忘记了</a:t>
            </a:r>
            <a:r>
              <a:rPr lang="en-US" altLang="zh-CN" dirty="0"/>
              <a:t>”</a:t>
            </a:r>
            <a:r>
              <a:rPr lang="zh-CN" altLang="en-US" dirty="0"/>
              <a:t>服务用户</a:t>
            </a:r>
            <a:r>
              <a:rPr lang="en-US" altLang="zh-CN" dirty="0"/>
              <a:t>” </a:t>
            </a:r>
            <a:r>
              <a:rPr lang="zh-CN" altLang="en-US" dirty="0"/>
              <a:t>这一目的。 </a:t>
            </a:r>
            <a:endParaRPr lang="en-US" altLang="zh-CN" dirty="0"/>
          </a:p>
          <a:p>
            <a:r>
              <a:rPr lang="zh-CN" altLang="en-US" dirty="0"/>
              <a:t>例子</a:t>
            </a:r>
            <a:r>
              <a:rPr lang="en-US" altLang="zh-CN" dirty="0"/>
              <a:t>:</a:t>
            </a:r>
          </a:p>
          <a:p>
            <a:pPr lvl="1"/>
            <a:r>
              <a:rPr lang="en-US" altLang="zh-CN" dirty="0"/>
              <a:t>Scott Peck </a:t>
            </a:r>
            <a:r>
              <a:rPr lang="zh-CN" altLang="en-US" dirty="0"/>
              <a:t>在印度宾馆吃早餐</a:t>
            </a:r>
            <a:r>
              <a:rPr lang="en-US" altLang="zh-CN" dirty="0"/>
              <a:t>, </a:t>
            </a:r>
            <a:r>
              <a:rPr lang="zh-CN" altLang="en-US" dirty="0"/>
              <a:t>有人不小心洒了牛奶</a:t>
            </a:r>
            <a:r>
              <a:rPr lang="en-US" altLang="zh-CN" dirty="0"/>
              <a:t>, </a:t>
            </a:r>
            <a:r>
              <a:rPr lang="zh-CN" altLang="en-US" dirty="0"/>
              <a:t>众多侍者照样踩踏过去</a:t>
            </a:r>
            <a:r>
              <a:rPr lang="en-US" altLang="zh-CN" dirty="0"/>
              <a:t>, </a:t>
            </a:r>
            <a:r>
              <a:rPr lang="zh-CN" altLang="en-US" dirty="0"/>
              <a:t>无人打扫</a:t>
            </a:r>
            <a:r>
              <a:rPr lang="en-US" altLang="zh-CN" dirty="0"/>
              <a:t>.  </a:t>
            </a:r>
          </a:p>
          <a:p>
            <a:pPr lvl="1"/>
            <a:r>
              <a:rPr lang="zh-CN" altLang="en-US" dirty="0"/>
              <a:t>原因</a:t>
            </a:r>
            <a:r>
              <a:rPr lang="en-US" altLang="zh-CN" dirty="0"/>
              <a:t>: </a:t>
            </a:r>
            <a:r>
              <a:rPr lang="zh-CN" altLang="en-US" dirty="0"/>
              <a:t>负责打扫的人 </a:t>
            </a:r>
            <a:r>
              <a:rPr lang="en-US" altLang="zh-CN" dirty="0"/>
              <a:t>[</a:t>
            </a:r>
            <a:r>
              <a:rPr lang="zh-CN" altLang="en-US" dirty="0"/>
              <a:t>属于最低种姓</a:t>
            </a:r>
            <a:r>
              <a:rPr lang="en-US" altLang="zh-CN" dirty="0"/>
              <a:t>]</a:t>
            </a:r>
            <a:r>
              <a:rPr lang="zh-CN" altLang="en-US" dirty="0"/>
              <a:t>下午才上班。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904881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#5 Focus on delivering business value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633222" indent="-514350">
              <a:buNone/>
            </a:pPr>
            <a:r>
              <a:rPr lang="zh-CN" altLang="en-US" dirty="0"/>
              <a:t>重视商业价值（</a:t>
            </a:r>
            <a:r>
              <a:rPr lang="en-US" dirty="0"/>
              <a:t>Focus on delivering business value</a:t>
            </a:r>
            <a:r>
              <a:rPr lang="zh-CN" altLang="en-US" dirty="0"/>
              <a:t>）</a:t>
            </a:r>
            <a:endParaRPr lang="en-US" altLang="zh-CN" dirty="0"/>
          </a:p>
          <a:p>
            <a:pPr marL="633222" indent="-514350">
              <a:buNone/>
            </a:pPr>
            <a:endParaRPr lang="en-US" altLang="zh-CN" dirty="0"/>
          </a:p>
          <a:p>
            <a:pPr marL="925830" lvl="1" indent="-514350">
              <a:buNone/>
            </a:pPr>
            <a:r>
              <a:rPr lang="zh-CN" altLang="en-US" dirty="0"/>
              <a:t>一个沉溺于技术而忽略商业价值的团队，就像盲人骑烈马，跑起来很拉风，但最终不免人仰马翻。</a:t>
            </a:r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>
            <a:extLst>
              <a:ext uri="{FF2B5EF4-FFF2-40B4-BE49-F238E27FC236}">
                <a16:creationId xmlns:a16="http://schemas.microsoft.com/office/drawing/2014/main" id="{2E27B104-0ED8-4528-9A8A-E1FE930B7FD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提纲</a:t>
            </a:r>
            <a:endParaRPr lang="en-US" altLang="zh-CN" b="1" dirty="0"/>
          </a:p>
        </p:txBody>
      </p:sp>
      <p:sp>
        <p:nvSpPr>
          <p:cNvPr id="30723" name="Rectangle 3">
            <a:extLst>
              <a:ext uri="{FF2B5EF4-FFF2-40B4-BE49-F238E27FC236}">
                <a16:creationId xmlns:a16="http://schemas.microsoft.com/office/drawing/2014/main" id="{1BB4C682-00E2-4905-8A99-66DDFED8234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1"/>
              <a:t>History </a:t>
            </a:r>
          </a:p>
          <a:p>
            <a:r>
              <a:rPr lang="en-US" altLang="zh-CN" b="1"/>
              <a:t>Changes to C subset </a:t>
            </a:r>
          </a:p>
          <a:p>
            <a:r>
              <a:rPr lang="en-US" altLang="zh-CN" b="1"/>
              <a:t>IOStreams </a:t>
            </a:r>
          </a:p>
          <a:p>
            <a:r>
              <a:rPr lang="en-US" altLang="zh-CN" b="1"/>
              <a:t>new and delete </a:t>
            </a:r>
          </a:p>
          <a:p>
            <a:r>
              <a:rPr lang="en-US" altLang="zh-CN" b="1"/>
              <a:t>Objects </a:t>
            </a:r>
          </a:p>
          <a:p>
            <a:r>
              <a:rPr lang="en-US" altLang="zh-CN" b="1"/>
              <a:t>Templates</a:t>
            </a: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Joel’s words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i="1" dirty="0"/>
              <a:t>“Don’t start a business if you can’t explain what pain it solves, for whom, and why your product will eliminate this pain, and how the customer will pay to solve this pain.” </a:t>
            </a:r>
            <a:endParaRPr lang="en-US" dirty="0"/>
          </a:p>
          <a:p>
            <a:r>
              <a:rPr lang="zh-CN" altLang="en-US" dirty="0"/>
              <a:t>如果你还没有能说清楚你的产品解决了什么问题，为谁解决问题，为什么你的产品会解决这些问题，以及客户怎样付钱让你解决问题，那你就不应该贸然创业</a:t>
            </a:r>
            <a:r>
              <a:rPr lang="en-US" baseline="30000" dirty="0">
                <a:hlinkClick r:id="rId2" action="ppaction://hlinkfile"/>
              </a:rPr>
              <a:t>2</a:t>
            </a:r>
            <a:r>
              <a:rPr lang="zh-CN" altLang="en-US" dirty="0"/>
              <a:t>。</a:t>
            </a:r>
            <a:endParaRPr lang="en-US" dirty="0"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#6 Stay agile, expect change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633222" indent="-514350">
              <a:buNone/>
            </a:pPr>
            <a:r>
              <a:rPr lang="zh-CN" altLang="en-US" dirty="0"/>
              <a:t>保持敏捷，预期变化（</a:t>
            </a:r>
            <a:r>
              <a:rPr lang="en-US" dirty="0"/>
              <a:t>Stay agile, expect change</a:t>
            </a:r>
            <a:r>
              <a:rPr lang="zh-CN" altLang="en-US" dirty="0"/>
              <a:t>）</a:t>
            </a:r>
            <a:endParaRPr lang="en-US" altLang="zh-CN" dirty="0"/>
          </a:p>
          <a:p>
            <a:pPr marL="633222" indent="-514350">
              <a:buNone/>
            </a:pPr>
            <a:r>
              <a:rPr lang="zh-CN" altLang="en-US" dirty="0"/>
              <a:t>关键是要给客户提供及时、准确的信息，根据客户的反馈进行修改。</a:t>
            </a:r>
            <a:endParaRPr lang="en-US" altLang="zh-CN" dirty="0"/>
          </a:p>
          <a:p>
            <a:pPr marL="633222" indent="-514350">
              <a:buNone/>
            </a:pPr>
            <a:r>
              <a:rPr lang="zh-CN" altLang="en-US" dirty="0"/>
              <a:t>质量是重要的，但是如果你的功能不能满足客户不断变化的需求，注意是“不断变化的需求”，那么再高的质量也没有用处。</a:t>
            </a:r>
            <a:endParaRPr lang="en-US" dirty="0"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#7 Invest in quality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633222" indent="-514350">
              <a:buNone/>
            </a:pPr>
            <a:r>
              <a:rPr lang="zh-CN" altLang="en-US" dirty="0"/>
              <a:t>投资质量（</a:t>
            </a:r>
            <a:r>
              <a:rPr lang="en-US" dirty="0"/>
              <a:t>Invest in quality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zh-CN" altLang="en-US" dirty="0"/>
              <a:t>投资要讲效率</a:t>
            </a:r>
            <a:endParaRPr lang="en-US" altLang="zh-CN" dirty="0"/>
          </a:p>
          <a:p>
            <a:pPr lvl="1"/>
            <a:r>
              <a:rPr lang="en-US" altLang="zh-CN" dirty="0"/>
              <a:t>Learn just enough to work</a:t>
            </a:r>
          </a:p>
          <a:p>
            <a:r>
              <a:rPr lang="zh-CN" altLang="en-US" dirty="0"/>
              <a:t>投资要讲时机</a:t>
            </a:r>
            <a:endParaRPr lang="en-US" altLang="zh-CN" dirty="0"/>
          </a:p>
          <a:p>
            <a:pPr lvl="1"/>
            <a:r>
              <a:rPr lang="en-US" altLang="zh-CN" dirty="0"/>
              <a:t>Learn right before you need something</a:t>
            </a:r>
          </a:p>
          <a:p>
            <a:pPr lvl="1"/>
            <a:r>
              <a:rPr lang="en-US" altLang="zh-CN" dirty="0"/>
              <a:t>Should all people learn “DirectX”? </a:t>
            </a:r>
          </a:p>
          <a:p>
            <a:r>
              <a:rPr lang="zh-CN" altLang="en-US" dirty="0"/>
              <a:t>投资是长期的</a:t>
            </a:r>
            <a:endParaRPr lang="en-US" altLang="zh-CN" dirty="0"/>
          </a:p>
          <a:p>
            <a:pPr lvl="1"/>
            <a:r>
              <a:rPr lang="en-US" dirty="0"/>
              <a:t>Improve quality for the long run</a:t>
            </a:r>
          </a:p>
          <a:p>
            <a:r>
              <a:rPr lang="en-US" dirty="0"/>
              <a:t>Quality != Perfect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Blood type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我觉得和人类血型类似，大家的“软件血型”也可以分</a:t>
            </a:r>
            <a:r>
              <a:rPr lang="en-US" dirty="0"/>
              <a:t>4</a:t>
            </a:r>
            <a:r>
              <a:rPr lang="zh-CN" altLang="en-US" dirty="0"/>
              <a:t>种：</a:t>
            </a:r>
            <a:endParaRPr lang="en-US" dirty="0"/>
          </a:p>
          <a:p>
            <a:pPr lvl="1"/>
            <a:r>
              <a:rPr lang="en-US" dirty="0"/>
              <a:t>A</a:t>
            </a:r>
            <a:r>
              <a:rPr lang="zh-CN" altLang="en-US" dirty="0"/>
              <a:t>型：他们知道优秀的软件公司会发布有已知缺陷的软件；</a:t>
            </a:r>
            <a:endParaRPr lang="en-US" dirty="0"/>
          </a:p>
          <a:p>
            <a:pPr lvl="1"/>
            <a:r>
              <a:rPr lang="en-US" dirty="0"/>
              <a:t>B</a:t>
            </a:r>
            <a:r>
              <a:rPr lang="zh-CN" altLang="en-US" dirty="0"/>
              <a:t>型：他们不相信这一点；</a:t>
            </a:r>
            <a:endParaRPr lang="en-US" dirty="0"/>
          </a:p>
          <a:p>
            <a:pPr lvl="1"/>
            <a:r>
              <a:rPr lang="en-US" dirty="0"/>
              <a:t>O</a:t>
            </a:r>
            <a:r>
              <a:rPr lang="zh-CN" altLang="en-US" dirty="0"/>
              <a:t>型：他们不知道这一点，因此嘴巴惊讶成</a:t>
            </a:r>
            <a:r>
              <a:rPr lang="en-US" dirty="0"/>
              <a:t>O</a:t>
            </a:r>
            <a:r>
              <a:rPr lang="zh-CN" altLang="en-US" dirty="0"/>
              <a:t>型；</a:t>
            </a:r>
            <a:endParaRPr lang="en-US" dirty="0"/>
          </a:p>
          <a:p>
            <a:pPr lvl="1"/>
            <a:r>
              <a:rPr lang="en-US" dirty="0"/>
              <a:t>AB</a:t>
            </a:r>
            <a:r>
              <a:rPr lang="zh-CN" altLang="en-US" dirty="0"/>
              <a:t>型：他们对于自己开发的软件是</a:t>
            </a:r>
            <a:r>
              <a:rPr lang="en-US" dirty="0"/>
              <a:t>A</a:t>
            </a:r>
            <a:r>
              <a:rPr lang="zh-CN" altLang="en-US" dirty="0"/>
              <a:t>型，对于别人开发的软件是</a:t>
            </a:r>
            <a:r>
              <a:rPr lang="en-US" dirty="0"/>
              <a:t>B</a:t>
            </a:r>
            <a:r>
              <a:rPr lang="zh-CN" altLang="en-US" dirty="0"/>
              <a:t>型。</a:t>
            </a:r>
            <a:endParaRPr lang="en-US" dirty="0"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#8 Learn from all experiences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633222" indent="-514350"/>
            <a:r>
              <a:rPr lang="zh-CN" altLang="en-US" dirty="0"/>
              <a:t>学习所有的经验（</a:t>
            </a:r>
            <a:r>
              <a:rPr lang="en-US" dirty="0"/>
              <a:t>Learn from all experiences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zh-CN" altLang="en-US" dirty="0"/>
              <a:t>把经验总结出来；</a:t>
            </a:r>
            <a:endParaRPr lang="en-US" dirty="0"/>
          </a:p>
          <a:p>
            <a:pPr lvl="1"/>
            <a:r>
              <a:rPr lang="zh-CN" altLang="en-US" dirty="0"/>
              <a:t>分享经验。</a:t>
            </a:r>
            <a:endParaRPr lang="en-US" altLang="zh-CN" dirty="0"/>
          </a:p>
          <a:p>
            <a:r>
              <a:rPr lang="zh-CN" altLang="en-US" dirty="0"/>
              <a:t>为什么要坚持总结和分享？是为了</a:t>
            </a:r>
            <a:r>
              <a:rPr lang="en-US" altLang="zh-CN" dirty="0"/>
              <a:t>——</a:t>
            </a:r>
            <a:endParaRPr lang="en-US" dirty="0"/>
          </a:p>
          <a:p>
            <a:pPr lvl="1"/>
            <a:r>
              <a:rPr lang="zh-CN" altLang="en-US" dirty="0"/>
              <a:t>让团队成员从别人的成果和失败的例子中学到东西；</a:t>
            </a:r>
            <a:endParaRPr lang="en-US" dirty="0"/>
          </a:p>
          <a:p>
            <a:pPr lvl="1"/>
            <a:r>
              <a:rPr lang="zh-CN" altLang="en-US" dirty="0"/>
              <a:t>帮助新项目重复以往成功的做法；</a:t>
            </a:r>
            <a:endParaRPr lang="en-US" dirty="0"/>
          </a:p>
          <a:p>
            <a:pPr lvl="1"/>
            <a:r>
              <a:rPr lang="zh-CN" altLang="en-US" dirty="0"/>
              <a:t>培育团队总结的习惯和“批评与自我批评”的文化。</a:t>
            </a:r>
            <a:endParaRPr lang="en-US" dirty="0"/>
          </a:p>
          <a:p>
            <a:pPr marL="633222" indent="-514350"/>
            <a:endParaRPr lang="en-US" dirty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#9 </a:t>
            </a:r>
            <a:r>
              <a:rPr lang="zh-CN" altLang="en-US" dirty="0"/>
              <a:t>与顾客合作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项目的商业价值要由用户决定</a:t>
            </a:r>
            <a:r>
              <a:rPr lang="en-US" altLang="zh-CN" dirty="0"/>
              <a:t>, </a:t>
            </a:r>
            <a:r>
              <a:rPr lang="zh-CN" altLang="en-US" dirty="0"/>
              <a:t>但是</a:t>
            </a:r>
            <a:endParaRPr lang="en-US" dirty="0"/>
          </a:p>
          <a:p>
            <a:pPr lvl="1"/>
            <a:r>
              <a:rPr lang="zh-CN" altLang="en-US" b="1" dirty="0"/>
              <a:t>用户不懂他想要什么。</a:t>
            </a:r>
            <a:r>
              <a:rPr lang="zh-CN" altLang="en-US" dirty="0"/>
              <a:t>有些用户只有一个模糊的需求，他们说：我们企业要上</a:t>
            </a:r>
            <a:r>
              <a:rPr lang="en-US" dirty="0"/>
              <a:t>ERP</a:t>
            </a:r>
            <a:r>
              <a:rPr lang="zh-CN" altLang="en-US" dirty="0"/>
              <a:t>！你给我整出来。这种情况下，我们得和用户一起做需求分析，先把牛找出来；</a:t>
            </a:r>
            <a:endParaRPr lang="en-US" dirty="0"/>
          </a:p>
          <a:p>
            <a:pPr lvl="1"/>
            <a:r>
              <a:rPr lang="zh-CN" altLang="en-US" b="1" dirty="0"/>
              <a:t>用户想要的和商业价值无关。</a:t>
            </a:r>
            <a:r>
              <a:rPr lang="zh-CN" altLang="en-US" dirty="0"/>
              <a:t>有些用户说，我想让每个按钮都是半透明的，还要有三维效果，就像聊天软件一样酷！这些要求和顾客商业的价值没有直接联系。</a:t>
            </a:r>
            <a:endParaRPr lang="en-US" dirty="0"/>
          </a:p>
          <a:p>
            <a:pPr lvl="1"/>
            <a:r>
              <a:rPr lang="zh-CN" altLang="en-US" b="1" dirty="0"/>
              <a:t>用户想要的我们还不懂。</a:t>
            </a:r>
            <a:r>
              <a:rPr lang="zh-CN" altLang="en-US" dirty="0"/>
              <a:t>这种情况下，我们是牛，用户是在对我们弹琴；</a:t>
            </a:r>
            <a:endParaRPr lang="en-US" altLang="zh-CN" dirty="0"/>
          </a:p>
          <a:p>
            <a:r>
              <a:rPr lang="zh-CN" altLang="en-US" dirty="0"/>
              <a:t>和顾客合作，实现用户的价值</a:t>
            </a:r>
            <a:endParaRPr lang="en-US" altLang="zh-CN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552908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Bad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大家心里想的不是牛，也不想弄清牛想什么，只要有钱就行。例如：</a:t>
            </a:r>
            <a:endParaRPr lang="en-US" dirty="0"/>
          </a:p>
          <a:p>
            <a:pPr lvl="1"/>
            <a:r>
              <a:rPr lang="zh-CN" altLang="en-US" dirty="0"/>
              <a:t>客户：你能不能做</a:t>
            </a:r>
            <a:r>
              <a:rPr lang="en-US" altLang="zh-CN" dirty="0"/>
              <a:t>5</a:t>
            </a:r>
            <a:r>
              <a:rPr lang="en-US" dirty="0"/>
              <a:t>G</a:t>
            </a:r>
            <a:r>
              <a:rPr lang="zh-CN" altLang="en-US" dirty="0"/>
              <a:t>？</a:t>
            </a:r>
            <a:endParaRPr lang="en-US" dirty="0"/>
          </a:p>
          <a:p>
            <a:pPr lvl="1"/>
            <a:r>
              <a:rPr lang="zh-CN" altLang="en-US" dirty="0"/>
              <a:t>我们：上</a:t>
            </a:r>
            <a:r>
              <a:rPr lang="en-US" altLang="zh-CN" dirty="0"/>
              <a:t>5</a:t>
            </a:r>
            <a:r>
              <a:rPr lang="en-US" dirty="0"/>
              <a:t>G</a:t>
            </a:r>
            <a:r>
              <a:rPr lang="zh-CN" altLang="en-US" dirty="0"/>
              <a:t>干啥？我们还搞不懂 </a:t>
            </a:r>
            <a:r>
              <a:rPr lang="en-US" altLang="zh-CN" dirty="0"/>
              <a:t>5</a:t>
            </a:r>
            <a:r>
              <a:rPr lang="en-US" dirty="0"/>
              <a:t>G</a:t>
            </a:r>
            <a:r>
              <a:rPr lang="zh-CN" altLang="en-US" dirty="0"/>
              <a:t>，好像没有人真正需要</a:t>
            </a:r>
            <a:r>
              <a:rPr lang="en-US" altLang="zh-CN" dirty="0"/>
              <a:t>5</a:t>
            </a:r>
            <a:r>
              <a:rPr lang="en-US" dirty="0"/>
              <a:t>G</a:t>
            </a:r>
            <a:r>
              <a:rPr lang="zh-CN" altLang="en-US" dirty="0"/>
              <a:t>。</a:t>
            </a:r>
            <a:endParaRPr lang="en-US" dirty="0"/>
          </a:p>
          <a:p>
            <a:pPr lvl="1"/>
            <a:r>
              <a:rPr lang="zh-CN" altLang="en-US" dirty="0"/>
              <a:t>客户：对，我也不懂 </a:t>
            </a:r>
            <a:r>
              <a:rPr lang="en-US" altLang="zh-CN" dirty="0"/>
              <a:t>5</a:t>
            </a:r>
            <a:r>
              <a:rPr lang="en-US" dirty="0"/>
              <a:t>G</a:t>
            </a:r>
            <a:r>
              <a:rPr lang="zh-CN" altLang="en-US" dirty="0"/>
              <a:t>，但是我手里有五百万预算要花掉。</a:t>
            </a:r>
            <a:endParaRPr lang="en-US" dirty="0"/>
          </a:p>
          <a:p>
            <a:pPr lvl="1"/>
            <a:r>
              <a:rPr lang="zh-CN" altLang="en-US" dirty="0"/>
              <a:t>我们：啊呀，你干吗不早说，那咱们就搞一个五百万的</a:t>
            </a:r>
            <a:r>
              <a:rPr lang="en-US" altLang="zh-CN" dirty="0"/>
              <a:t>5</a:t>
            </a:r>
            <a:r>
              <a:rPr lang="en-US" dirty="0"/>
              <a:t>G</a:t>
            </a:r>
            <a:r>
              <a:rPr lang="zh-CN" altLang="en-US" dirty="0"/>
              <a:t>项目好了！</a:t>
            </a:r>
            <a:endParaRPr lang="en-US" dirty="0"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实战中的软件工程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微软公司有什么软件开发的思想和宣言呢？</a:t>
            </a:r>
            <a:endParaRPr lang="en-US" altLang="zh-CN" dirty="0"/>
          </a:p>
          <a:p>
            <a:pPr lvl="1"/>
            <a:r>
              <a:rPr lang="en-US" dirty="0"/>
              <a:t>MSF</a:t>
            </a:r>
          </a:p>
          <a:p>
            <a:r>
              <a:rPr lang="zh-CN" altLang="en-US" dirty="0"/>
              <a:t>在实践中有什么探索呢？</a:t>
            </a:r>
            <a:endParaRPr lang="en-US" dirty="0"/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700" dirty="0">
                <a:latin typeface="+mn-ea"/>
                <a:ea typeface="+mn-ea"/>
              </a:rPr>
              <a:t>How — a brief history</a:t>
            </a:r>
            <a:endParaRPr lang="zh-CN" altLang="en-US" sz="2700" dirty="0">
              <a:latin typeface="+mn-ea"/>
              <a:ea typeface="+mn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81001" y="1600200"/>
            <a:ext cx="7086600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13" marR="0" lvl="0" indent="-2143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/>
                <a:ea typeface="Microsoft YaHei"/>
                <a:cs typeface="+mn-cs"/>
              </a:rPr>
              <a:t>微软如何做项目管理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"/>
              <a:ea typeface="Microsoft YaHei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/>
                <a:ea typeface="Microsoft YaHei"/>
                <a:cs typeface="+mn-cs"/>
              </a:rPr>
              <a:t>（传说和个人经历）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"/>
              <a:ea typeface="Microsoft YaHei"/>
              <a:cs typeface="+mn-cs"/>
            </a:endParaRPr>
          </a:p>
          <a:p>
            <a:pPr marL="557213" marR="0" lvl="1" indent="-2143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/>
                <a:ea typeface="Microsoft YaHei"/>
                <a:cs typeface="+mn-cs"/>
              </a:rPr>
              <a:t>牛仔式的开发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/>
                <a:ea typeface="Microsoft YaHei"/>
                <a:cs typeface="+mn-cs"/>
              </a:rPr>
              <a:t>Cowboy</a:t>
            </a:r>
          </a:p>
          <a:p>
            <a:pPr marL="557213" marR="0" lvl="1" indent="-2143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/>
                <a:ea typeface="Microsoft YaHei"/>
                <a:cs typeface="+mn-cs"/>
              </a:rPr>
              <a:t>用简单工具：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/>
                <a:ea typeface="Microsoft YaHei"/>
                <a:cs typeface="+mn-cs"/>
              </a:rPr>
              <a:t>Excel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/>
                <a:ea typeface="Microsoft YaHei"/>
                <a:cs typeface="+mn-cs"/>
              </a:rPr>
              <a:t>，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/>
                <a:ea typeface="Microsoft YaHei"/>
                <a:cs typeface="+mn-cs"/>
              </a:rPr>
              <a:t>Notepad</a:t>
            </a:r>
          </a:p>
          <a:p>
            <a:pPr marL="557213" marR="0" lvl="1" indent="-2143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/>
                <a:ea typeface="Microsoft YaHei"/>
                <a:cs typeface="+mn-cs"/>
              </a:rPr>
              <a:t>专用工具：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/>
                <a:ea typeface="Microsoft YaHei"/>
                <a:cs typeface="+mn-cs"/>
              </a:rPr>
              <a:t>Raid</a:t>
            </a:r>
          </a:p>
          <a:p>
            <a:pPr marL="557213" marR="0" lvl="1" indent="-2143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/>
                <a:ea typeface="Microsoft YaHei"/>
                <a:cs typeface="+mn-cs"/>
              </a:rPr>
              <a:t>用聊天工具来管理行么：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/>
                <a:ea typeface="Microsoft YaHei"/>
                <a:cs typeface="+mn-cs"/>
              </a:rPr>
              <a:t>BBS</a:t>
            </a:r>
          </a:p>
          <a:p>
            <a:pPr marL="557213" marR="0" lvl="1" indent="-2143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/>
                <a:ea typeface="Microsoft YaHei"/>
                <a:cs typeface="+mn-cs"/>
              </a:rPr>
              <a:t>通用的项目管理工具：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/>
                <a:ea typeface="Microsoft YaHei"/>
                <a:cs typeface="+mn-cs"/>
              </a:rPr>
              <a:t>MS Project</a:t>
            </a:r>
          </a:p>
          <a:p>
            <a:pPr marL="557213" marR="0" lvl="1" indent="-2143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/>
                <a:ea typeface="Microsoft YaHei"/>
                <a:cs typeface="+mn-cs"/>
              </a:rPr>
              <a:t>转回专用工具：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/>
                <a:ea typeface="Microsoft YaHei"/>
                <a:cs typeface="+mn-cs"/>
              </a:rPr>
              <a:t>Product Studio</a:t>
            </a:r>
          </a:p>
          <a:p>
            <a:pPr marL="557213" marR="0" lvl="1" indent="-2143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/>
                <a:ea typeface="Microsoft YaHei"/>
                <a:cs typeface="+mn-cs"/>
              </a:rPr>
              <a:t>开放的工具：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/>
                <a:ea typeface="Microsoft YaHei"/>
                <a:cs typeface="+mn-cs"/>
              </a:rPr>
              <a:t>VS Team Foundation</a:t>
            </a:r>
          </a:p>
          <a:p>
            <a:pPr marL="557213" marR="0" lvl="1" indent="-2143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/>
                <a:ea typeface="Microsoft YaHei"/>
                <a:cs typeface="+mn-cs"/>
              </a:rPr>
              <a:t>继续开放：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/>
                <a:ea typeface="Microsoft YaHei"/>
                <a:cs typeface="+mn-cs"/>
              </a:rPr>
              <a:t>git + TFS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EB0D2E-4D89-40C7-B3E2-2003DAF8B0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3800" y="1752600"/>
            <a:ext cx="4149436" cy="3356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47810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700" dirty="0">
                <a:latin typeface="+mn-ea"/>
                <a:ea typeface="+mn-ea"/>
              </a:rPr>
              <a:t>Cowboy</a:t>
            </a:r>
            <a:endParaRPr lang="zh-CN" altLang="en-US" sz="2700" dirty="0">
              <a:latin typeface="+mn-ea"/>
              <a:ea typeface="+mn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57200" y="1828800"/>
            <a:ext cx="5704914" cy="2545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marR="0" lvl="0" indent="-257175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/>
                <a:ea typeface="Microsoft YaHei"/>
                <a:cs typeface="+mn-cs"/>
              </a:rPr>
              <a:t>Just write code!</a:t>
            </a:r>
          </a:p>
          <a:p>
            <a:pPr marL="257175" marR="0" lvl="0" indent="-257175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/>
                <a:ea typeface="Microsoft YaHei"/>
                <a:cs typeface="+mn-cs"/>
              </a:rPr>
              <a:t>Depends on personal technical strength</a:t>
            </a:r>
          </a:p>
          <a:p>
            <a:pPr marL="288131" marR="0" lvl="1" indent="-288131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/>
                <a:ea typeface="Microsoft YaHei"/>
                <a:cs typeface="+mn-cs"/>
              </a:rPr>
              <a:t>Story — First Basic interpreter</a:t>
            </a:r>
          </a:p>
          <a:p>
            <a:pPr marL="288131" marR="0" lvl="1" indent="-288131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/>
                <a:ea typeface="Microsoft YaHei"/>
                <a:cs typeface="+mn-cs"/>
              </a:rPr>
              <a:t>Cowboy style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/>
                <a:ea typeface="Microsoft YaHei"/>
                <a:cs typeface="+mn-cs"/>
              </a:rPr>
              <a:t>（牛仔风格）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"/>
              <a:ea typeface="Microsoft YaHei"/>
              <a:cs typeface="+mn-cs"/>
            </a:endParaRPr>
          </a:p>
          <a:p>
            <a:pPr marL="560784" marR="0" lvl="2" indent="-288131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/>
                <a:ea typeface="Microsoft YaHei"/>
                <a:cs typeface="+mn-cs"/>
              </a:rPr>
              <a:t>Individual excellence</a:t>
            </a:r>
          </a:p>
          <a:p>
            <a:pPr marL="560784" marR="0" lvl="2" indent="-288131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/>
                <a:ea typeface="Microsoft YaHei"/>
                <a:cs typeface="+mn-cs"/>
              </a:rPr>
              <a:t>Hard working</a:t>
            </a:r>
          </a:p>
        </p:txBody>
      </p:sp>
      <p:pic>
        <p:nvPicPr>
          <p:cNvPr id="4" name="Picture 2" descr="http://www.computercloset.org/MITS_Altair_8800_FullView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76800" y="4495800"/>
            <a:ext cx="3315271" cy="2077570"/>
          </a:xfrm>
          <a:prstGeom prst="rect">
            <a:avLst/>
          </a:prstGeom>
          <a:noFill/>
        </p:spPr>
      </p:pic>
      <p:pic>
        <p:nvPicPr>
          <p:cNvPr id="6" name="Picture 5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A0C4E103-397D-409A-9588-04118BBEA9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1600200"/>
            <a:ext cx="3543300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6973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teach">
      <a:dk1>
        <a:srgbClr val="11344A"/>
      </a:dk1>
      <a:lt1>
        <a:srgbClr val="E6F5FF"/>
      </a:lt1>
      <a:dk2>
        <a:srgbClr val="11344A"/>
      </a:dk2>
      <a:lt2>
        <a:srgbClr val="E6F5FF"/>
      </a:lt2>
      <a:accent1>
        <a:srgbClr val="115D8A"/>
      </a:accent1>
      <a:accent2>
        <a:srgbClr val="19B5CA"/>
      </a:accent2>
      <a:accent3>
        <a:srgbClr val="FFCA0F"/>
      </a:accent3>
      <a:accent4>
        <a:srgbClr val="D28527"/>
      </a:accent4>
      <a:accent5>
        <a:srgbClr val="CE2424"/>
      </a:accent5>
      <a:accent6>
        <a:srgbClr val="37990E"/>
      </a:accent6>
      <a:hlink>
        <a:srgbClr val="0563C1"/>
      </a:hlink>
      <a:folHlink>
        <a:srgbClr val="954F72"/>
      </a:folHlink>
    </a:clrScheme>
    <a:fontScheme name="teach">
      <a:majorFont>
        <a:latin typeface="Candara"/>
        <a:ea typeface="微软雅黑"/>
        <a:cs typeface=""/>
      </a:majorFont>
      <a:minorFont>
        <a:latin typeface="Candara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Depth">
  <a:themeElements>
    <a:clrScheme name="Depth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Yahei">
      <a:majorFont>
        <a:latin typeface="Calibri Light"/>
        <a:ea typeface="Microsoft YaHei UI"/>
        <a:cs typeface=""/>
      </a:majorFont>
      <a:minorFont>
        <a:latin typeface="Calibri"/>
        <a:ea typeface="Microsoft YaHei"/>
        <a:cs typeface="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2348</TotalTime>
  <Words>8732</Words>
  <Application>Microsoft Office PowerPoint</Application>
  <PresentationFormat>宽屏</PresentationFormat>
  <Paragraphs>1129</Paragraphs>
  <Slides>138</Slides>
  <Notes>35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138</vt:i4>
      </vt:variant>
    </vt:vector>
  </HeadingPairs>
  <TitlesOfParts>
    <vt:vector size="159" baseType="lpstr">
      <vt:lpstr>Microsoft YaHei UI</vt:lpstr>
      <vt:lpstr>等线</vt:lpstr>
      <vt:lpstr>仿宋_GB2312</vt:lpstr>
      <vt:lpstr>SimHei</vt:lpstr>
      <vt:lpstr>楷体_GB2312</vt:lpstr>
      <vt:lpstr>楷体_GB2312</vt:lpstr>
      <vt:lpstr>宋体</vt:lpstr>
      <vt:lpstr>宋体</vt:lpstr>
      <vt:lpstr>微软雅黑</vt:lpstr>
      <vt:lpstr>微软雅黑</vt:lpstr>
      <vt:lpstr>Arial</vt:lpstr>
      <vt:lpstr>Calibri</vt:lpstr>
      <vt:lpstr>Calibri Light</vt:lpstr>
      <vt:lpstr>Candara</vt:lpstr>
      <vt:lpstr>Courier New</vt:lpstr>
      <vt:lpstr>Times New Roman</vt:lpstr>
      <vt:lpstr>Verdana</vt:lpstr>
      <vt:lpstr>Wingdings</vt:lpstr>
      <vt:lpstr>Wingdings 2</vt:lpstr>
      <vt:lpstr>Office 主题​​</vt:lpstr>
      <vt:lpstr>Depth</vt:lpstr>
      <vt:lpstr>程序设计进阶与实践</vt:lpstr>
      <vt:lpstr>第三次实验：24点问题的求解</vt:lpstr>
      <vt:lpstr>时间安排</vt:lpstr>
      <vt:lpstr>评分标准（第一次作业）</vt:lpstr>
      <vt:lpstr>分组情况</vt:lpstr>
      <vt:lpstr>程序设计语言（1 -&gt; N)</vt:lpstr>
      <vt:lpstr>PowerPoint 演示文稿</vt:lpstr>
      <vt:lpstr>概述</vt:lpstr>
      <vt:lpstr>提纲</vt:lpstr>
      <vt:lpstr>C++的历史 </vt:lpstr>
      <vt:lpstr>对C子集的某些改进 </vt:lpstr>
      <vt:lpstr>对C的扩展</vt:lpstr>
      <vt:lpstr>C++的输入输出:IOStreams初探</vt:lpstr>
      <vt:lpstr>new and delete 运算符</vt:lpstr>
      <vt:lpstr>对象(Object)概述</vt:lpstr>
      <vt:lpstr>例：Class Stack </vt:lpstr>
      <vt:lpstr>PowerPoint 演示文稿</vt:lpstr>
      <vt:lpstr>PowerPoint 演示文稿</vt:lpstr>
      <vt:lpstr>PowerPoint 演示文稿</vt:lpstr>
      <vt:lpstr>Templates(模板：参数化的类) </vt:lpstr>
      <vt:lpstr>例：通用栈模板</vt:lpstr>
      <vt:lpstr>PowerPoint 演示文稿</vt:lpstr>
      <vt:lpstr>PowerPoint 演示文稿</vt:lpstr>
      <vt:lpstr>PowerPoint 演示文稿</vt:lpstr>
      <vt:lpstr>小结:A First Look at C++</vt:lpstr>
      <vt:lpstr>提纲</vt:lpstr>
      <vt:lpstr>概论</vt:lpstr>
      <vt:lpstr>泛型程序设计</vt:lpstr>
      <vt:lpstr>模板引子</vt:lpstr>
      <vt:lpstr>模板的概念</vt:lpstr>
      <vt:lpstr>模板分类</vt:lpstr>
      <vt:lpstr>求最大值模板函数实现</vt:lpstr>
      <vt:lpstr>模板工作方式</vt:lpstr>
      <vt:lpstr>编写一个对具有n个元素的数组a[ ]求最小值的程序，要求将求最小值的函数设计成函数模板。</vt:lpstr>
      <vt:lpstr>模板优缺点</vt:lpstr>
      <vt:lpstr>STL中的几个基本概念</vt:lpstr>
      <vt:lpstr>敏捷流程 - Agile Process</vt:lpstr>
      <vt:lpstr>What is Agile（敏捷）?</vt:lpstr>
      <vt:lpstr>What is Agile?</vt:lpstr>
      <vt:lpstr>What is Agile? （中文注释）</vt:lpstr>
      <vt:lpstr>敏捷产生的背景</vt:lpstr>
      <vt:lpstr>敏捷和现有做法的区别</vt:lpstr>
      <vt:lpstr>Agile Software Development</vt:lpstr>
      <vt:lpstr>Agile Principles (set 1) </vt:lpstr>
      <vt:lpstr>Agile Process (set 2)</vt:lpstr>
      <vt:lpstr>Agile Process (set 3)</vt:lpstr>
      <vt:lpstr>Agile Process (set 4)</vt:lpstr>
      <vt:lpstr>XP eXtreme Programming</vt:lpstr>
      <vt:lpstr>SCRUM</vt:lpstr>
      <vt:lpstr>Scrum 模型图解</vt:lpstr>
      <vt:lpstr>Scrum + Sprint</vt:lpstr>
      <vt:lpstr>SCRUM 流程的步骤 1</vt:lpstr>
      <vt:lpstr>SCRUM 流程的步骤 2</vt:lpstr>
      <vt:lpstr>SCRUM 流程的步骤 3</vt:lpstr>
      <vt:lpstr>敏捷流程的步骤 4</vt:lpstr>
      <vt:lpstr>冲刺期间的交流和管理 1</vt:lpstr>
      <vt:lpstr>冲刺期间的交流和管理 2</vt:lpstr>
      <vt:lpstr>燃尽图的速度 – 未必是直线?</vt:lpstr>
      <vt:lpstr>一定要定义好：什么是做完了</vt:lpstr>
      <vt:lpstr>冲刺期间的交流和管理 3</vt:lpstr>
      <vt:lpstr>敏捷的团队</vt:lpstr>
      <vt:lpstr>万能的敏捷? </vt:lpstr>
      <vt:lpstr>敏捷 和 PDCA</vt:lpstr>
      <vt:lpstr>敏捷在实践中的教训 1</vt:lpstr>
      <vt:lpstr>敏捷在实践中的教训 2</vt:lpstr>
      <vt:lpstr>敏捷流程遇到的问题和解法</vt:lpstr>
      <vt:lpstr>更细致的跟踪 – 项目的PM每天更新</vt:lpstr>
      <vt:lpstr>敏捷碰到的问题和解法</vt:lpstr>
      <vt:lpstr>BDD</vt:lpstr>
      <vt:lpstr>BDD</vt:lpstr>
      <vt:lpstr>Remember</vt:lpstr>
      <vt:lpstr>敏捷有自己的适用范围</vt:lpstr>
      <vt:lpstr>敏捷继续发展 – 匠艺宣言 （Craftsmanship） </vt:lpstr>
      <vt:lpstr>何时选择敏捷？</vt:lpstr>
      <vt:lpstr>练习和讨论</vt:lpstr>
      <vt:lpstr>appendix</vt:lpstr>
      <vt:lpstr>实战中的软件工程</vt:lpstr>
      <vt:lpstr>MSF 的来历</vt:lpstr>
      <vt:lpstr>MSF 原则</vt:lpstr>
      <vt:lpstr>#1 open communications</vt:lpstr>
      <vt:lpstr>#2 Work toward a shared vision</vt:lpstr>
      <vt:lpstr>Change of vision</vt:lpstr>
      <vt:lpstr>#3 Empower team members</vt:lpstr>
      <vt:lpstr>#3 (cont.)</vt:lpstr>
      <vt:lpstr>#4 Establish clear accountability and shared responsibility</vt:lpstr>
      <vt:lpstr>Roles and accountabilities</vt:lpstr>
      <vt:lpstr>Example</vt:lpstr>
      <vt:lpstr>When you over-do it…</vt:lpstr>
      <vt:lpstr>#5 Focus on delivering business value</vt:lpstr>
      <vt:lpstr>Joel’s words</vt:lpstr>
      <vt:lpstr>#6 Stay agile, expect change</vt:lpstr>
      <vt:lpstr>#7 Invest in quality</vt:lpstr>
      <vt:lpstr>Blood type</vt:lpstr>
      <vt:lpstr>#8 Learn from all experiences</vt:lpstr>
      <vt:lpstr>#9 与顾客合作</vt:lpstr>
      <vt:lpstr>Bad example</vt:lpstr>
      <vt:lpstr>实战中的软件工程</vt:lpstr>
      <vt:lpstr>How — a brief history</vt:lpstr>
      <vt:lpstr>Cowboy</vt:lpstr>
      <vt:lpstr>如何克服困难</vt:lpstr>
      <vt:lpstr>有奖竞猜(1)</vt:lpstr>
      <vt:lpstr>Excel, NotePad，Whiteboard</vt:lpstr>
      <vt:lpstr>Raid — bug killer</vt:lpstr>
      <vt:lpstr>Outlook 团队 - dev入门手册</vt:lpstr>
      <vt:lpstr>Raid</vt:lpstr>
      <vt:lpstr>BBS （Microsoft Exchange Public Folder）</vt:lpstr>
      <vt:lpstr>Microsoft Project</vt:lpstr>
      <vt:lpstr>Microsoft Project</vt:lpstr>
      <vt:lpstr>Product Studio</vt:lpstr>
      <vt:lpstr>Product Studio</vt:lpstr>
      <vt:lpstr>Team Foundation Server</vt:lpstr>
      <vt:lpstr>TFS</vt:lpstr>
      <vt:lpstr>TFS work item types</vt:lpstr>
      <vt:lpstr>Strength of TFS</vt:lpstr>
      <vt:lpstr>TFS &amp; Win10</vt:lpstr>
      <vt:lpstr>Roles in Microsoft Teams</vt:lpstr>
      <vt:lpstr>History of PM in Microsoft</vt:lpstr>
      <vt:lpstr>Original idea of PM</vt:lpstr>
      <vt:lpstr>A bunch of busy engineers</vt:lpstr>
      <vt:lpstr>Turn the idea around</vt:lpstr>
      <vt:lpstr>Role of PM - Money</vt:lpstr>
      <vt:lpstr>Project Manager vs. Program Manager</vt:lpstr>
      <vt:lpstr>有奖竞猜(2)</vt:lpstr>
      <vt:lpstr>Tools + methodology</vt:lpstr>
      <vt:lpstr>MSF &amp; other theories</vt:lpstr>
      <vt:lpstr>Drive for result – death march</vt:lpstr>
      <vt:lpstr>2008 — later</vt:lpstr>
      <vt:lpstr>新做法</vt:lpstr>
      <vt:lpstr>Windows 10 Release</vt:lpstr>
      <vt:lpstr>Windows 团队取消了专职测试</vt:lpstr>
      <vt:lpstr>Summary</vt:lpstr>
      <vt:lpstr>Different types of “Building”</vt:lpstr>
      <vt:lpstr>Cargo Cult</vt:lpstr>
      <vt:lpstr>避免 “形似而神不似”</vt:lpstr>
      <vt:lpstr>References</vt:lpstr>
      <vt:lpstr>练习和讨论</vt:lpstr>
      <vt:lpstr>appendix</vt:lpstr>
      <vt:lpstr>谢谢！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程序设计进阶与实践</dc:title>
  <dc:creator>gzsun</dc:creator>
  <cp:lastModifiedBy>gzsun</cp:lastModifiedBy>
  <cp:revision>49</cp:revision>
  <dcterms:created xsi:type="dcterms:W3CDTF">2022-03-14T04:46:40Z</dcterms:created>
  <dcterms:modified xsi:type="dcterms:W3CDTF">2022-04-11T11:32:02Z</dcterms:modified>
</cp:coreProperties>
</file>